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577683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93215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30457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154438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771954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948351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969182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66301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61952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58580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61314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496666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69611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61078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72071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750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449768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98217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28700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89465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70321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79366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34938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43027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0220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6164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45008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634340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3751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36416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81267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3" y="0"/>
                  </a:lnTo>
                  <a:lnTo>
                    <a:pt x="0" y="10801"/>
                  </a:lnTo>
                  <a:lnTo>
                    <a:pt x="4643"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2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S.Dinesh Kumar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021577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7693961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60710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5687450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9677995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98133285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360733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457567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19779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83339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38125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541641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07222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330667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62327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2024-08-31T15:38:16Z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