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12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a:xfrm>
            <a:off x="2416500" y="329307"/>
            <a:ext cx="4973915" cy="309201"/>
          </a:xfrm>
        </p:spPr>
        <p:txBody>
          <a:bodyPr/>
          <a:p>
            <a:endParaRPr dirty="0" lang="en-US"/>
          </a:p>
        </p:txBody>
      </p:sp>
      <p:sp>
        <p:nvSpPr>
          <p:cNvPr id="1048586" name="Slide Number Placeholder 5"/>
          <p:cNvSpPr>
            <a:spLocks noGrp="1"/>
          </p:cNvSpPr>
          <p:nvPr>
            <p:ph type="sldNum" sz="quarter" idx="12"/>
          </p:nvPr>
        </p:nvSpPr>
        <p:spPr>
          <a:xfrm>
            <a:off x="1437664" y="798973"/>
            <a:ext cx="811019" cy="503578"/>
          </a:xfrm>
        </p:spPr>
        <p:txBody>
          <a:bodyPr/>
          <a:p>
            <a:fld id="{D57F1E4F-1CFF-5643-939E-217C01CDF565}" type="slidenum">
              <a:rPr lang="en-US" smtClean="0"/>
              <a:t>‹#›</a:t>
            </a:fld>
            <a:endParaRPr dirty="0" lang="en-US"/>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55C6B4A9-1611-4792-9094-5F34BCA07E0B}" type="datetimeFigureOut">
              <a:rPr lang="en-US" smtClean="0"/>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lang="en-US" smtClean="0"/>
              <a:t>‹#›</a:t>
            </a:fld>
            <a:endParaRPr dirty="0"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2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26"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30"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4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4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4"/>
          <p:cNvSpPr>
            <a:spLocks noGrp="1"/>
          </p:cNvSpPr>
          <p:nvPr>
            <p:ph type="dt" sz="half" idx="10"/>
          </p:nvPr>
        </p:nvSpPr>
        <p:spPr/>
        <p:txBody>
          <a:bodyPr/>
          <a:p>
            <a:fld id="{EB712588-04B1-427B-82EE-E8DB90309F08}" type="datetimeFigureOut">
              <a:rPr lang="en-US" smtClean="0"/>
              <a:t>8/30/2024</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6FF9F0C5-380F-41C2-899A-BAC0F0927E16}" type="slidenum">
              <a:rPr lang="en-US" smtClean="0"/>
              <a:t>‹#›</a:t>
            </a:fld>
            <a:endParaRPr dirty="0"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4"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55"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60" name="Footer Placeholder 7"/>
          <p:cNvSpPr>
            <a:spLocks noGrp="1"/>
          </p:cNvSpPr>
          <p:nvPr>
            <p:ph type="ftr" sz="quarter" idx="11"/>
          </p:nvPr>
        </p:nvSpPr>
        <p:spPr/>
        <p:txBody>
          <a:bodyPr/>
          <a:p>
            <a:endParaRPr dirty="0" lang="en-US"/>
          </a:p>
        </p:txBody>
      </p:sp>
      <p:sp>
        <p:nvSpPr>
          <p:cNvPr id="1048661" name="Slide Number Placeholder 8"/>
          <p:cNvSpPr>
            <a:spLocks noGrp="1"/>
          </p:cNvSpPr>
          <p:nvPr>
            <p:ph type="sldNum" sz="quarter" idx="12"/>
          </p:nvPr>
        </p:nvSpPr>
        <p:spPr/>
        <p:txBody>
          <a:bodyPr/>
          <a:p>
            <a:fld id="{D57F1E4F-1CFF-5643-939E-217C01CDF565}" type="slidenum">
              <a:rPr lang="en-US" smtClean="0"/>
              <a:t>‹#›</a:t>
            </a:fld>
            <a:endParaRPr dirty="0"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2" name="Footer Placeholder 3"/>
          <p:cNvSpPr>
            <a:spLocks noGrp="1"/>
          </p:cNvSpPr>
          <p:nvPr>
            <p:ph type="ftr" sz="quarter" idx="11"/>
          </p:nvPr>
        </p:nvSpPr>
        <p:spPr/>
        <p:txBody>
          <a:bodyPr/>
          <a:p>
            <a:endParaRPr dirty="0" lang="en-US"/>
          </a:p>
        </p:txBody>
      </p:sp>
      <p:sp>
        <p:nvSpPr>
          <p:cNvPr id="1048623" name="Slide Number Placeholder 4"/>
          <p:cNvSpPr>
            <a:spLocks noGrp="1"/>
          </p:cNvSpPr>
          <p:nvPr>
            <p:ph type="sldNum" sz="quarter" idx="12"/>
          </p:nvPr>
        </p:nvSpPr>
        <p:spPr/>
        <p:txBody>
          <a:bodyPr/>
          <a:p>
            <a:fld id="{D57F1E4F-1CFF-5643-939E-217C01CDF565}" type="slidenum">
              <a:rPr lang="en-US" smtClean="0"/>
              <a:t>‹#›</a:t>
            </a:fld>
            <a:endParaRPr dirty="0"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2"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3" name="Footer Placeholder 2"/>
          <p:cNvSpPr>
            <a:spLocks noGrp="1"/>
          </p:cNvSpPr>
          <p:nvPr>
            <p:ph type="ftr" sz="quarter" idx="11"/>
          </p:nvPr>
        </p:nvSpPr>
        <p:spPr/>
        <p:txBody>
          <a:bodyPr/>
          <a:p>
            <a:endParaRPr dirty="0" lang="en-US"/>
          </a:p>
        </p:txBody>
      </p:sp>
      <p:sp>
        <p:nvSpPr>
          <p:cNvPr id="104866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65"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6"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42A54C80-263E-416B-A8E0-580EDEADCBDC}" type="datetimeFigureOut">
              <a:rPr lang="en-US" smtClean="0"/>
              <a:t>8/30/2024</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519954A3-9DFD-4C44-94BA-B95130A3BA1C}" type="slidenum">
              <a:rPr lang="en-US" smtClean="0"/>
              <a:t>‹#›</a:t>
            </a:fld>
            <a:endParaRPr dirty="0"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grpSp>
        <p:nvGrpSpPr>
          <p:cNvPr id="47" name="Group 7"/>
          <p:cNvGrpSpPr/>
          <p:nvPr/>
        </p:nvGrpSpPr>
        <p:grpSpPr>
          <a:xfrm>
            <a:off x="7477387" y="482170"/>
            <a:ext cx="4074533" cy="5149101"/>
            <a:chOff x="7477387" y="482170"/>
            <a:chExt cx="4074533" cy="5149101"/>
          </a:xfrm>
        </p:grpSpPr>
        <p:sp>
          <p:nvSpPr>
            <p:cNvPr id="104863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3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3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a:xfrm>
            <a:off x="1447382" y="5469856"/>
            <a:ext cx="5527351" cy="320123"/>
          </a:xfrm>
        </p:spPr>
        <p:txBody>
          <a:bodyPr/>
          <a:lstStyle>
            <a:lvl1pPr algn="l"/>
          </a:lstStyle>
          <a:p>
            <a:fld id="{B61BEF0D-F0BB-DE4B-95CE-6DB70DBA9567}" type="datetimeFigureOut">
              <a:rPr lang="en-US" smtClean="0"/>
              <a:t>8/30/2024</a:t>
            </a:fld>
            <a:endParaRPr dirty="0" lang="en-US"/>
          </a:p>
        </p:txBody>
      </p:sp>
      <p:sp>
        <p:nvSpPr>
          <p:cNvPr id="1048636" name="Footer Placeholder 5"/>
          <p:cNvSpPr>
            <a:spLocks noGrp="1"/>
          </p:cNvSpPr>
          <p:nvPr>
            <p:ph type="ftr" sz="quarter" idx="11"/>
          </p:nvPr>
        </p:nvSpPr>
        <p:spPr>
          <a:xfrm>
            <a:off x="1447382" y="318640"/>
            <a:ext cx="5541004" cy="320931"/>
          </a:xfrm>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lang="en-US" smtClean="0"/>
              <a:t>‹#›</a:t>
            </a:fld>
            <a:endParaRPr dirty="0"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3"/>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B61BEF0D-F0BB-DE4B-95CE-6DB70DBA9567}" type="datetimeFigureOut">
              <a:rPr lang="en-US" smtClean="0"/>
              <a:t>8/30/2024</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D57F1E4F-1CFF-5643-939E-217C01CDF565}" type="slidenum">
              <a:rPr lang="en-US" smtClean="0"/>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588" name="Subtitle 2"/>
          <p:cNvSpPr>
            <a:spLocks noGrp="1"/>
          </p:cNvSpPr>
          <p:nvPr>
            <p:ph type="subTitle" idx="1"/>
          </p:nvPr>
        </p:nvSpPr>
        <p:spPr>
          <a:xfrm>
            <a:off x="3443472" y="3979201"/>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D</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K</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MAR </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3</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5"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7"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19"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0"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1"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3"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5" name="Content Placeholder 2"/>
          <p:cNvSpPr>
            <a:spLocks noGrp="1"/>
          </p:cNvSpPr>
          <p:nvPr>
            <p:ph idx="1"/>
          </p:nvPr>
        </p:nvSpPr>
        <p:spPr>
          <a:xfrm>
            <a:off x="677334" y="1645921"/>
            <a:ext cx="8596668" cy="4395442"/>
          </a:xfrm>
        </p:spPr>
        <p:txBody>
          <a:bodyPr>
            <a:normAutofit fontScale="91667" lnSpcReduction="2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7" name="Content Placeholder 2"/>
          <p:cNvSpPr>
            <a:spLocks noGrp="1"/>
          </p:cNvSpPr>
          <p:nvPr>
            <p:ph idx="1"/>
          </p:nvPr>
        </p:nvSpPr>
        <p:spPr>
          <a:xfrm>
            <a:off x="677334" y="1564641"/>
            <a:ext cx="8596668" cy="4476722"/>
          </a:xfrm>
        </p:spPr>
        <p:txBody>
          <a:bodyPr>
            <a:normAutofit fontScale="95833"/>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9" name="Content Placeholder 2"/>
          <p:cNvSpPr>
            <a:spLocks noGrp="1"/>
          </p:cNvSpPr>
          <p:nvPr>
            <p:ph idx="1"/>
          </p:nvPr>
        </p:nvSpPr>
        <p:spPr>
          <a:xfrm>
            <a:off x="677334" y="1595121"/>
            <a:ext cx="8596668" cy="4446242"/>
          </a:xfrm>
        </p:spPr>
        <p:txBody>
          <a:bodyPr>
            <a:normAutofit fontScale="95000"/>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1" name="Content Placeholder 2"/>
          <p:cNvSpPr>
            <a:spLocks noGrp="1"/>
          </p:cNvSpPr>
          <p:nvPr>
            <p:ph idx="1"/>
          </p:nvPr>
        </p:nvSpPr>
        <p:spPr>
          <a:xfrm>
            <a:off x="677334" y="1432561"/>
            <a:ext cx="8596668" cy="4608802"/>
          </a:xfrm>
        </p:spPr>
        <p:txBody>
          <a:bodyPr>
            <a:normAutofit fontScale="95833"/>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3" name="Content Placeholder 2"/>
          <p:cNvSpPr>
            <a:spLocks noGrp="1"/>
          </p:cNvSpPr>
          <p:nvPr>
            <p:ph idx="1"/>
          </p:nvPr>
        </p:nvSpPr>
        <p:spPr>
          <a:xfrm>
            <a:off x="677334" y="1686561"/>
            <a:ext cx="8596668" cy="4354802"/>
          </a:xfrm>
        </p:spPr>
        <p:txBody>
          <a:bodyPr>
            <a:normAutofit fontScale="94444" lnSpcReduction="20000"/>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Admin</cp:lastModifiedBy>
  <dcterms:created xsi:type="dcterms:W3CDTF">2024-08-27T09:48:53Z</dcterms:created>
  <dcterms:modified xsi:type="dcterms:W3CDTF">2024-09-06T10:54:44Z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3783c7bfb9004d02ba817b61dfd9b18c</vt:lpwstr>
  </property>
</Properties>
</file>