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8.xml" ContentType="application/vnd.openxmlformats-officedocument.presentationml.slideLayout+xml"/>
  <Override PartName="/ppt/notesSlides/notesSlide2.xml" ContentType="application/vnd.openxmlformats-officedocument.presentationml.notesSlide+xml"/>
  <Override PartName="/ppt/metadata" ContentType="application/binary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5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1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9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docProps/app.xml" ContentType="application/vnd.openxmlformats-officedocument.extended-properties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74" r:id="rId2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5143500" type="screen16x9"/>
  <p:notesSz cx="6858000" cy="9144000"/>
  <p:embeddedFontLst>
    <p:embeddedFont>
      <p:font typeface="Trebuchet MS" pitchFamily="34" charset="0"/>
      <p:regular r:id="rId13"/>
      <p:bold r:id="rId14"/>
      <p:italic r:id="rId15"/>
      <p:boldItalic r:id="rId16"/>
    </p:embeddedFont>
    <p:embeddedFont>
      <p:font typeface="Lato Black" charset="0"/>
      <p:bold r:id="rId17"/>
      <p:boldItalic r:id="rId18"/>
    </p:embeddedFont>
    <p:embeddedFont>
      <p:font typeface="Lato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3" roundtripDataSignature="AMtx7mg4ID0MW+58A5oAZz0iuzSAYbU9/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-822" y="-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font" Target="fonts/font9.fntdata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23" Type="http://customschemas.google.com/relationships/presentationmetadata" Target="metadata"/><Relationship Id="rId10" Type="http://schemas.openxmlformats.org/officeDocument/2006/relationships/slide" Target="slides/slide8.xml"/><Relationship Id="rId19" Type="http://schemas.openxmlformats.org/officeDocument/2006/relationships/font" Target="fonts/font7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6" name="Google Shape;33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5" name="Google Shape;34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1" name="Google Shape;35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7" name="Google Shape;35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3" name="Google Shape;36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9" name="Google Shape;36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5" name="Google Shape;37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1" name="Google Shape;38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7" name="Google Shape;38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1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0" name="Google Shape;10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Body">
  <p:cSld name="CUSTOM_2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2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subTitle" idx="1"/>
          </p:nvPr>
        </p:nvSpPr>
        <p:spPr>
          <a:xfrm>
            <a:off x="503872" y="787525"/>
            <a:ext cx="38847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body" idx="2"/>
          </p:nvPr>
        </p:nvSpPr>
        <p:spPr>
          <a:xfrm>
            <a:off x="512875" y="1380050"/>
            <a:ext cx="8093100" cy="32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73" name="Google Shape;73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22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2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 + Caption">
  <p:cSld name="CUSTOM_2_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3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subTitle" idx="1"/>
          </p:nvPr>
        </p:nvSpPr>
        <p:spPr>
          <a:xfrm>
            <a:off x="503876" y="4245750"/>
            <a:ext cx="53844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/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body" idx="2"/>
          </p:nvPr>
        </p:nvSpPr>
        <p:spPr>
          <a:xfrm>
            <a:off x="512875" y="902725"/>
            <a:ext cx="8002500" cy="29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80" name="Google Shape;80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23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Box">
  <p:cSld name="CUSTOM_2_1_2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4"/>
          <p:cNvSpPr txBox="1">
            <a:spLocks noGrp="1"/>
          </p:cNvSpPr>
          <p:nvPr>
            <p:ph type="body" idx="1"/>
          </p:nvPr>
        </p:nvSpPr>
        <p:spPr>
          <a:xfrm>
            <a:off x="512875" y="293121"/>
            <a:ext cx="8002500" cy="44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85" name="Google Shape;85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24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2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">
  <p:cSld name="CUSTOM_2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5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90" name="Google Shape;90;p25"/>
          <p:cNvSpPr txBox="1">
            <a:spLocks noGrp="1"/>
          </p:cNvSpPr>
          <p:nvPr>
            <p:ph type="body" idx="1"/>
          </p:nvPr>
        </p:nvSpPr>
        <p:spPr>
          <a:xfrm>
            <a:off x="512875" y="1055125"/>
            <a:ext cx="8002500" cy="36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91" name="Google Shape;91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Top - Text Bottom">
  <p:cSld name="CUSTOM_2_1_1_1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6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96" name="Google Shape;96;p26"/>
          <p:cNvSpPr txBox="1">
            <a:spLocks noGrp="1"/>
          </p:cNvSpPr>
          <p:nvPr>
            <p:ph type="body" idx="1"/>
          </p:nvPr>
        </p:nvSpPr>
        <p:spPr>
          <a:xfrm>
            <a:off x="512875" y="2890075"/>
            <a:ext cx="8002500" cy="18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97" name="Google Shape;97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6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1728">
          <p15:clr>
            <a:srgbClr val="FA7B17"/>
          </p15:clr>
        </p15:guide>
        <p15:guide id="2" orient="horz" pos="576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Text 1" type="secHead">
  <p:cSld name="SECTION_HEADER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2" name="Google Shape;102;p2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0A1852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0A1852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1" i="0" u="none" strike="noStrike" cap="none">
              <a:solidFill>
                <a:srgbClr val="0A185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2 Images Grey">
  <p:cSld name="TITLE_ONLY_1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8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8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06" name="Google Shape;106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" name="Google Shape;109;p28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603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pos="2881">
          <p15:clr>
            <a:srgbClr val="FA7B17"/>
          </p15:clr>
        </p15:guide>
        <p15:guide id="2" orient="horz" pos="1063">
          <p15:clr>
            <a:srgbClr val="FA7B1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3 Images Grey">
  <p:cSld name="TITLE_ONLY_1_1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9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9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13" name="Google Shape;113;p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" name="Google Shape;116;p29"/>
          <p:cNvSpPr txBox="1">
            <a:spLocks noGrp="1"/>
          </p:cNvSpPr>
          <p:nvPr>
            <p:ph type="subTitle" idx="1"/>
          </p:nvPr>
        </p:nvSpPr>
        <p:spPr>
          <a:xfrm>
            <a:off x="503873" y="939925"/>
            <a:ext cx="3765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pos="1915">
          <p15:clr>
            <a:srgbClr val="FA7B17"/>
          </p15:clr>
        </p15:guide>
        <p15:guide id="2" orient="horz" pos="1063">
          <p15:clr>
            <a:srgbClr val="FA7B17"/>
          </p15:clr>
        </p15:guide>
        <p15:guide id="3" pos="3845">
          <p15:clr>
            <a:srgbClr val="FA7B17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1 Image Grey">
  <p:cSld name="TITLE_ONLY_1_1_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0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30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20" name="Google Shape;120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3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3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3" name="Google Shape;123;p30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4821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1063">
          <p15:clr>
            <a:srgbClr val="FA7B17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2 Images India Ink">
  <p:cSld name="TITLE_ONLY_1_2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1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31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27" name="Google Shape;127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3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3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" name="Google Shape;130;p31"/>
          <p:cNvSpPr txBox="1">
            <a:spLocks noGrp="1"/>
          </p:cNvSpPr>
          <p:nvPr>
            <p:ph type="subTitle" idx="1"/>
          </p:nvPr>
        </p:nvSpPr>
        <p:spPr>
          <a:xfrm>
            <a:off x="503873" y="939925"/>
            <a:ext cx="36633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pos="2881">
          <p15:clr>
            <a:srgbClr val="FA7B17"/>
          </p15:clr>
        </p15:guide>
        <p15:guide id="2" orient="horz" pos="1063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Option 1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969025"/>
            <a:ext cx="9144000" cy="17447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4"/>
          <p:cNvSpPr txBox="1">
            <a:spLocks noGrp="1"/>
          </p:cNvSpPr>
          <p:nvPr>
            <p:ph type="title"/>
          </p:nvPr>
        </p:nvSpPr>
        <p:spPr>
          <a:xfrm>
            <a:off x="338275" y="19169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4"/>
          <p:cNvSpPr txBox="1">
            <a:spLocks noGrp="1"/>
          </p:cNvSpPr>
          <p:nvPr>
            <p:ph type="subTitle" idx="1"/>
          </p:nvPr>
        </p:nvSpPr>
        <p:spPr>
          <a:xfrm>
            <a:off x="339712" y="2750625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7" name="Google Shape;17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3016" y="909925"/>
            <a:ext cx="1260844" cy="3152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3 Images India Ink">
  <p:cSld name="TITLE_ONLY_1_1_2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32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3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5" name="Google Shape;135;p32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32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37" name="Google Shape;137;p32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5022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pos="1915">
          <p15:clr>
            <a:srgbClr val="FA7B17"/>
          </p15:clr>
        </p15:guide>
        <p15:guide id="2" orient="horz" pos="1063">
          <p15:clr>
            <a:srgbClr val="FA7B17"/>
          </p15:clr>
        </p15:guide>
        <p15:guide id="3" pos="3845">
          <p15:clr>
            <a:srgbClr val="FA7B17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1 Image India Ink">
  <p:cSld name="TITLE_ONLY_1_1_1_1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33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3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2" name="Google Shape;142;p33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33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44" name="Google Shape;144;p33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5829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1063">
          <p15:clr>
            <a:srgbClr val="FA7B17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4"/>
          <p:cNvSpPr/>
          <p:nvPr/>
        </p:nvSpPr>
        <p:spPr>
          <a:xfrm>
            <a:off x="21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34"/>
          <p:cNvSpPr txBox="1">
            <a:spLocks noGrp="1"/>
          </p:cNvSpPr>
          <p:nvPr>
            <p:ph type="title"/>
          </p:nvPr>
        </p:nvSpPr>
        <p:spPr>
          <a:xfrm>
            <a:off x="265500" y="11569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48" name="Google Shape;148;p34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2000"/>
              <a:buNone/>
              <a:defRPr sz="2000" b="1">
                <a:solidFill>
                  <a:srgbClr val="1F1F5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9" name="Google Shape;149;p34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0" name="Google Shape;150;p34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3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5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1800"/>
              <a:buNone/>
              <a:defRPr b="1">
                <a:solidFill>
                  <a:srgbClr val="1F1F50"/>
                </a:solidFill>
              </a:defRPr>
            </a:lvl1pPr>
          </a:lstStyle>
          <a:p>
            <a:endParaRPr/>
          </a:p>
        </p:txBody>
      </p:sp>
      <p:pic>
        <p:nvPicPr>
          <p:cNvPr id="154" name="Google Shape;154;p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3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3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Jodhpur">
  <p:cSld name="CUSTOM_8">
    <p:bg>
      <p:bgPr>
        <a:solidFill>
          <a:srgbClr val="1B2E85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Indus">
  <p:cSld name="CUSTOM_10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1" i="0" u="none" strike="noStrike" cap="none">
              <a:solidFill>
                <a:srgbClr val="141414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Option 1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3"/>
          <p:cNvSpPr txBox="1">
            <a:spLocks noGrp="1"/>
          </p:cNvSpPr>
          <p:nvPr>
            <p:ph type="title"/>
          </p:nvPr>
        </p:nvSpPr>
        <p:spPr>
          <a:xfrm>
            <a:off x="338275" y="19169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13"/>
          <p:cNvSpPr txBox="1">
            <a:spLocks noGrp="1"/>
          </p:cNvSpPr>
          <p:nvPr>
            <p:ph type="subTitle" idx="1"/>
          </p:nvPr>
        </p:nvSpPr>
        <p:spPr>
          <a:xfrm>
            <a:off x="339712" y="2750625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67" name="Google Shape;167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1438" y="509891"/>
            <a:ext cx="1356876" cy="3392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8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70" name="Google Shape;170;p3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3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2" name="Google Shape;172;p3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lide with Messag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9"/>
          <p:cNvSpPr txBox="1">
            <a:spLocks noGrp="1"/>
          </p:cNvSpPr>
          <p:nvPr>
            <p:ph type="title"/>
          </p:nvPr>
        </p:nvSpPr>
        <p:spPr>
          <a:xfrm>
            <a:off x="338275" y="26027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lide with Message + Signature">
  <p:cSld name="TITLE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0"/>
          <p:cNvSpPr txBox="1">
            <a:spLocks noGrp="1"/>
          </p:cNvSpPr>
          <p:nvPr>
            <p:ph type="title"/>
          </p:nvPr>
        </p:nvSpPr>
        <p:spPr>
          <a:xfrm>
            <a:off x="338275" y="26027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40"/>
          <p:cNvSpPr txBox="1">
            <a:spLocks noGrp="1"/>
          </p:cNvSpPr>
          <p:nvPr>
            <p:ph type="subTitle" idx="1"/>
          </p:nvPr>
        </p:nvSpPr>
        <p:spPr>
          <a:xfrm>
            <a:off x="349777" y="3284025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lide with Message">
  <p:cSld name="TITLE_1">
    <p:bg>
      <p:bgPr>
        <a:solidFill>
          <a:srgbClr val="1F1F50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5"/>
          <p:cNvSpPr txBox="1">
            <a:spLocks noGrp="1"/>
          </p:cNvSpPr>
          <p:nvPr>
            <p:ph type="title"/>
          </p:nvPr>
        </p:nvSpPr>
        <p:spPr>
          <a:xfrm>
            <a:off x="338275" y="26027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tatic Logo">
  <p:cSld name="TITLE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19500" y="2095500"/>
            <a:ext cx="1905000" cy="4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Left - Text Right">
  <p:cSld name="CUSTOM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2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4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3" name="Google Shape;183;p42"/>
          <p:cNvSpPr txBox="1">
            <a:spLocks noGrp="1"/>
          </p:cNvSpPr>
          <p:nvPr>
            <p:ph type="title"/>
          </p:nvPr>
        </p:nvSpPr>
        <p:spPr>
          <a:xfrm>
            <a:off x="3720884" y="229550"/>
            <a:ext cx="52836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84" name="Google Shape;184;p42"/>
          <p:cNvSpPr txBox="1">
            <a:spLocks noGrp="1"/>
          </p:cNvSpPr>
          <p:nvPr>
            <p:ph type="subTitle" idx="1"/>
          </p:nvPr>
        </p:nvSpPr>
        <p:spPr>
          <a:xfrm>
            <a:off x="3730147" y="787525"/>
            <a:ext cx="41511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42"/>
          <p:cNvSpPr txBox="1">
            <a:spLocks noGrp="1"/>
          </p:cNvSpPr>
          <p:nvPr>
            <p:ph type="body" idx="2"/>
          </p:nvPr>
        </p:nvSpPr>
        <p:spPr>
          <a:xfrm>
            <a:off x="3739151" y="1303850"/>
            <a:ext cx="51615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186" name="Google Shape;186;p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pos="2269">
          <p15:clr>
            <a:srgbClr val="FA7B17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Right - Text Left">
  <p:cSld name="CUSTOM_11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3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4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0" name="Google Shape;190;p43"/>
          <p:cNvSpPr txBox="1">
            <a:spLocks noGrp="1"/>
          </p:cNvSpPr>
          <p:nvPr>
            <p:ph type="title"/>
          </p:nvPr>
        </p:nvSpPr>
        <p:spPr>
          <a:xfrm>
            <a:off x="494625" y="229550"/>
            <a:ext cx="4900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91" name="Google Shape;191;p43"/>
          <p:cNvSpPr txBox="1">
            <a:spLocks noGrp="1"/>
          </p:cNvSpPr>
          <p:nvPr>
            <p:ph type="subTitle" idx="1"/>
          </p:nvPr>
        </p:nvSpPr>
        <p:spPr>
          <a:xfrm>
            <a:off x="503875" y="787525"/>
            <a:ext cx="48912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43"/>
          <p:cNvSpPr txBox="1">
            <a:spLocks noGrp="1"/>
          </p:cNvSpPr>
          <p:nvPr>
            <p:ph type="body" idx="2"/>
          </p:nvPr>
        </p:nvSpPr>
        <p:spPr>
          <a:xfrm>
            <a:off x="512875" y="1456250"/>
            <a:ext cx="48318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193" name="Google Shape;193;p4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49090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pos="3491">
          <p15:clr>
            <a:srgbClr val="FA7B17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umns">
  <p:cSld name="CUSTOM_1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4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96" name="Google Shape;196;p44"/>
          <p:cNvSpPr txBox="1">
            <a:spLocks noGrp="1"/>
          </p:cNvSpPr>
          <p:nvPr>
            <p:ph type="subTitle" idx="1"/>
          </p:nvPr>
        </p:nvSpPr>
        <p:spPr>
          <a:xfrm>
            <a:off x="49180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197" name="Google Shape;197;p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44"/>
          <p:cNvSpPr txBox="1">
            <a:spLocks noGrp="1"/>
          </p:cNvSpPr>
          <p:nvPr>
            <p:ph type="body" idx="2"/>
          </p:nvPr>
        </p:nvSpPr>
        <p:spPr>
          <a:xfrm>
            <a:off x="49752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9" name="Google Shape;199;p44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4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1" name="Google Shape;201;p44"/>
          <p:cNvSpPr txBox="1">
            <a:spLocks noGrp="1"/>
          </p:cNvSpPr>
          <p:nvPr>
            <p:ph type="subTitle" idx="3"/>
          </p:nvPr>
        </p:nvSpPr>
        <p:spPr>
          <a:xfrm>
            <a:off x="486165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02" name="Google Shape;202;p44"/>
          <p:cNvSpPr txBox="1">
            <a:spLocks noGrp="1"/>
          </p:cNvSpPr>
          <p:nvPr>
            <p:ph type="body" idx="4"/>
          </p:nvPr>
        </p:nvSpPr>
        <p:spPr>
          <a:xfrm>
            <a:off x="486737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03" name="Google Shape;203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1058">
          <p15:clr>
            <a:srgbClr val="FA7B17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">
  <p:cSld name="CUSTOM_1_1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5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06" name="Google Shape;206;p45"/>
          <p:cNvSpPr txBox="1">
            <a:spLocks noGrp="1"/>
          </p:cNvSpPr>
          <p:nvPr>
            <p:ph type="subTitle" idx="1"/>
          </p:nvPr>
        </p:nvSpPr>
        <p:spPr>
          <a:xfrm>
            <a:off x="4918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207" name="Google Shape;207;p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45"/>
          <p:cNvSpPr txBox="1">
            <a:spLocks noGrp="1"/>
          </p:cNvSpPr>
          <p:nvPr>
            <p:ph type="body" idx="2"/>
          </p:nvPr>
        </p:nvSpPr>
        <p:spPr>
          <a:xfrm>
            <a:off x="4952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9" name="Google Shape;209;p4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4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1" name="Google Shape;211;p45"/>
          <p:cNvSpPr txBox="1">
            <a:spLocks noGrp="1"/>
          </p:cNvSpPr>
          <p:nvPr>
            <p:ph type="subTitle" idx="3"/>
          </p:nvPr>
        </p:nvSpPr>
        <p:spPr>
          <a:xfrm>
            <a:off x="6339775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12" name="Google Shape;212;p45"/>
          <p:cNvSpPr txBox="1">
            <a:spLocks noGrp="1"/>
          </p:cNvSpPr>
          <p:nvPr>
            <p:ph type="body" idx="4"/>
          </p:nvPr>
        </p:nvSpPr>
        <p:spPr>
          <a:xfrm>
            <a:off x="6343200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3" name="Google Shape;213;p45"/>
          <p:cNvSpPr txBox="1">
            <a:spLocks noGrp="1"/>
          </p:cNvSpPr>
          <p:nvPr>
            <p:ph type="subTitle" idx="5"/>
          </p:nvPr>
        </p:nvSpPr>
        <p:spPr>
          <a:xfrm>
            <a:off x="34175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14" name="Google Shape;214;p45"/>
          <p:cNvSpPr txBox="1">
            <a:spLocks noGrp="1"/>
          </p:cNvSpPr>
          <p:nvPr>
            <p:ph type="body" idx="6"/>
          </p:nvPr>
        </p:nvSpPr>
        <p:spPr>
          <a:xfrm>
            <a:off x="34209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15" name="Google Shape;215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1053">
          <p15:clr>
            <a:srgbClr val="FA7B17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 with Images">
  <p:cSld name="CUSTOM_1_1_1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6"/>
          <p:cNvSpPr txBox="1">
            <a:spLocks noGrp="1"/>
          </p:cNvSpPr>
          <p:nvPr>
            <p:ph type="subTitle" idx="1"/>
          </p:nvPr>
        </p:nvSpPr>
        <p:spPr>
          <a:xfrm>
            <a:off x="122175" y="2491891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pic>
        <p:nvPicPr>
          <p:cNvPr id="218" name="Google Shape;218;p4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46"/>
          <p:cNvSpPr txBox="1">
            <a:spLocks noGrp="1"/>
          </p:cNvSpPr>
          <p:nvPr>
            <p:ph type="body" idx="2"/>
          </p:nvPr>
        </p:nvSpPr>
        <p:spPr>
          <a:xfrm>
            <a:off x="124300" y="2834552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0" name="Google Shape;220;p46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4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2" name="Google Shape;222;p46"/>
          <p:cNvSpPr txBox="1">
            <a:spLocks noGrp="1"/>
          </p:cNvSpPr>
          <p:nvPr>
            <p:ph type="subTitle" idx="3"/>
          </p:nvPr>
        </p:nvSpPr>
        <p:spPr>
          <a:xfrm>
            <a:off x="92100" y="2112316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23" name="Google Shape;223;p46"/>
          <p:cNvSpPr txBox="1">
            <a:spLocks noGrp="1"/>
          </p:cNvSpPr>
          <p:nvPr>
            <p:ph type="subTitle" idx="4"/>
          </p:nvPr>
        </p:nvSpPr>
        <p:spPr>
          <a:xfrm>
            <a:off x="3169538" y="2491928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sp>
        <p:nvSpPr>
          <p:cNvPr id="224" name="Google Shape;224;p46"/>
          <p:cNvSpPr txBox="1">
            <a:spLocks noGrp="1"/>
          </p:cNvSpPr>
          <p:nvPr>
            <p:ph type="body" idx="5"/>
          </p:nvPr>
        </p:nvSpPr>
        <p:spPr>
          <a:xfrm>
            <a:off x="3171667" y="2834578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5" name="Google Shape;225;p46"/>
          <p:cNvSpPr txBox="1">
            <a:spLocks noGrp="1"/>
          </p:cNvSpPr>
          <p:nvPr>
            <p:ph type="subTitle" idx="6"/>
          </p:nvPr>
        </p:nvSpPr>
        <p:spPr>
          <a:xfrm>
            <a:off x="3139463" y="2112353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26" name="Google Shape;226;p46"/>
          <p:cNvSpPr txBox="1">
            <a:spLocks noGrp="1"/>
          </p:cNvSpPr>
          <p:nvPr>
            <p:ph type="subTitle" idx="7"/>
          </p:nvPr>
        </p:nvSpPr>
        <p:spPr>
          <a:xfrm>
            <a:off x="6246988" y="2471797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sp>
        <p:nvSpPr>
          <p:cNvPr id="227" name="Google Shape;227;p46"/>
          <p:cNvSpPr txBox="1">
            <a:spLocks noGrp="1"/>
          </p:cNvSpPr>
          <p:nvPr>
            <p:ph type="body" idx="8"/>
          </p:nvPr>
        </p:nvSpPr>
        <p:spPr>
          <a:xfrm>
            <a:off x="6249121" y="2820575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8" name="Google Shape;228;p46"/>
          <p:cNvSpPr txBox="1">
            <a:spLocks noGrp="1"/>
          </p:cNvSpPr>
          <p:nvPr>
            <p:ph type="subTitle" idx="9"/>
          </p:nvPr>
        </p:nvSpPr>
        <p:spPr>
          <a:xfrm>
            <a:off x="6216913" y="2092222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229" name="Google Shape;229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1299">
          <p15:clr>
            <a:srgbClr val="FA7B17"/>
          </p15:clr>
        </p15:guide>
        <p15:guide id="2" pos="1892">
          <p15:clr>
            <a:srgbClr val="FA7B17"/>
          </p15:clr>
        </p15:guide>
        <p15:guide id="3" pos="1934">
          <p15:clr>
            <a:srgbClr val="FA7B17"/>
          </p15:clr>
        </p15:guide>
        <p15:guide id="4" pos="3826">
          <p15:clr>
            <a:srgbClr val="FA7B17"/>
          </p15:clr>
        </p15:guide>
        <p15:guide id="5" pos="3868">
          <p15:clr>
            <a:srgbClr val="FA7B17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Body">
  <p:cSld name="CUSTOM_2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7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32" name="Google Shape;232;p47"/>
          <p:cNvSpPr txBox="1">
            <a:spLocks noGrp="1"/>
          </p:cNvSpPr>
          <p:nvPr>
            <p:ph type="subTitle" idx="1"/>
          </p:nvPr>
        </p:nvSpPr>
        <p:spPr>
          <a:xfrm>
            <a:off x="503872" y="787525"/>
            <a:ext cx="38847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47"/>
          <p:cNvSpPr txBox="1">
            <a:spLocks noGrp="1"/>
          </p:cNvSpPr>
          <p:nvPr>
            <p:ph type="body" idx="2"/>
          </p:nvPr>
        </p:nvSpPr>
        <p:spPr>
          <a:xfrm>
            <a:off x="512875" y="1380050"/>
            <a:ext cx="8093100" cy="32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34" name="Google Shape;234;p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47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4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7" name="Google Shape;237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 + Caption">
  <p:cSld name="CUSTOM_2_1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8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40" name="Google Shape;240;p48"/>
          <p:cNvSpPr txBox="1">
            <a:spLocks noGrp="1"/>
          </p:cNvSpPr>
          <p:nvPr>
            <p:ph type="subTitle" idx="1"/>
          </p:nvPr>
        </p:nvSpPr>
        <p:spPr>
          <a:xfrm>
            <a:off x="503876" y="4245750"/>
            <a:ext cx="53844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/>
            </a:lvl9pPr>
          </a:lstStyle>
          <a:p>
            <a:endParaRPr/>
          </a:p>
        </p:txBody>
      </p:sp>
      <p:sp>
        <p:nvSpPr>
          <p:cNvPr id="241" name="Google Shape;241;p48"/>
          <p:cNvSpPr txBox="1">
            <a:spLocks noGrp="1"/>
          </p:cNvSpPr>
          <p:nvPr>
            <p:ph type="body" idx="2"/>
          </p:nvPr>
        </p:nvSpPr>
        <p:spPr>
          <a:xfrm>
            <a:off x="512875" y="902725"/>
            <a:ext cx="8002500" cy="29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42" name="Google Shape;242;p4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4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4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5" name="Google Shape;245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Box">
  <p:cSld name="CUSTOM_2_1_2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9"/>
          <p:cNvSpPr txBox="1">
            <a:spLocks noGrp="1"/>
          </p:cNvSpPr>
          <p:nvPr>
            <p:ph type="body" idx="1"/>
          </p:nvPr>
        </p:nvSpPr>
        <p:spPr>
          <a:xfrm>
            <a:off x="512875" y="293121"/>
            <a:ext cx="8002500" cy="44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48" name="Google Shape;248;p4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4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4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1" name="Google Shape;251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">
  <p:cSld name="CUSTOM_2_1_1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50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54" name="Google Shape;254;p50"/>
          <p:cNvSpPr txBox="1">
            <a:spLocks noGrp="1"/>
          </p:cNvSpPr>
          <p:nvPr>
            <p:ph type="body" idx="1"/>
          </p:nvPr>
        </p:nvSpPr>
        <p:spPr>
          <a:xfrm>
            <a:off x="512875" y="1055125"/>
            <a:ext cx="8002500" cy="36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55" name="Google Shape;255;p5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5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5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8" name="Google Shape;258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tatic Logo">
  <p:cSld name="TITLE_1_1_1">
    <p:bg>
      <p:bgPr>
        <a:solidFill>
          <a:srgbClr val="1F1F50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619500" y="2333625"/>
            <a:ext cx="1905000" cy="4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Top - Text Bottom">
  <p:cSld name="CUSTOM_2_1_1_1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51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61" name="Google Shape;261;p51"/>
          <p:cNvSpPr txBox="1">
            <a:spLocks noGrp="1"/>
          </p:cNvSpPr>
          <p:nvPr>
            <p:ph type="body" idx="1"/>
          </p:nvPr>
        </p:nvSpPr>
        <p:spPr>
          <a:xfrm>
            <a:off x="512875" y="2890075"/>
            <a:ext cx="8002500" cy="18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62" name="Google Shape;262;p5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5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5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5" name="Google Shape;265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1728">
          <p15:clr>
            <a:srgbClr val="FA7B17"/>
          </p15:clr>
        </p15:guide>
        <p15:guide id="2" orient="horz" pos="576">
          <p15:clr>
            <a:srgbClr val="FA7B17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Text 1" type="secHead">
  <p:cSld name="SECTION_HEADER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5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8" name="Google Shape;268;p5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0A1852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0A1852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1" i="0" u="none" strike="noStrike" cap="none">
              <a:solidFill>
                <a:srgbClr val="0A185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9" name="Google Shape;269;p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Text 2">
  <p:cSld name="SECTION_HEADER_1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5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72" name="Google Shape;272;p5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73" name="Google Shape;273;p5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 Frames 4">
  <p:cSld name="CUSTOM_12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2 Images Grey">
  <p:cSld name="TITLE_ONLY_1"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55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55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279" name="Google Shape;279;p5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5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5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2" name="Google Shape;282;p55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603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83" name="Google Shape;283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pos="2881">
          <p15:clr>
            <a:srgbClr val="FA7B17"/>
          </p15:clr>
        </p15:guide>
        <p15:guide id="2" orient="horz" pos="1063">
          <p15:clr>
            <a:srgbClr val="FA7B17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3 Images Grey">
  <p:cSld name="TITLE_ONLY_1_1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6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56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287" name="Google Shape;287;p5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56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5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0" name="Google Shape;290;p56"/>
          <p:cNvSpPr txBox="1">
            <a:spLocks noGrp="1"/>
          </p:cNvSpPr>
          <p:nvPr>
            <p:ph type="subTitle" idx="1"/>
          </p:nvPr>
        </p:nvSpPr>
        <p:spPr>
          <a:xfrm>
            <a:off x="503873" y="939925"/>
            <a:ext cx="3765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291" name="Google Shape;291;p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pos="1915">
          <p15:clr>
            <a:srgbClr val="FA7B17"/>
          </p15:clr>
        </p15:guide>
        <p15:guide id="2" orient="horz" pos="1063">
          <p15:clr>
            <a:srgbClr val="FA7B17"/>
          </p15:clr>
        </p15:guide>
        <p15:guide id="3" pos="3845">
          <p15:clr>
            <a:srgbClr val="FA7B17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1 Image Grey">
  <p:cSld name="TITLE_ONLY_1_1_1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7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57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295" name="Google Shape;295;p5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57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5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8" name="Google Shape;298;p57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4821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299" name="Google Shape;299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1063">
          <p15:clr>
            <a:srgbClr val="FA7B17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1 Image India Ink">
  <p:cSld name="TITLE_ONLY_1_1_1_1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5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5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5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4" name="Google Shape;304;p58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58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06" name="Google Shape;306;p58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5829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307" name="Google Shape;307;p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1063">
          <p15:clr>
            <a:srgbClr val="FA7B17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1800"/>
              <a:buNone/>
              <a:defRPr b="1">
                <a:solidFill>
                  <a:srgbClr val="1F1F50"/>
                </a:solidFill>
              </a:defRPr>
            </a:lvl1pPr>
          </a:lstStyle>
          <a:p>
            <a:endParaRPr/>
          </a:p>
        </p:txBody>
      </p:sp>
      <p:pic>
        <p:nvPicPr>
          <p:cNvPr id="310" name="Google Shape;310;p5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5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5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13" name="Google Shape;313;p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+ Footer">
  <p:cSld name="CAPTION_ONLY_1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Google Shape;315;p6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6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6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18" name="Google Shape;318;p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Left - Text Right">
  <p:cSld name="CUSTOM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17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" name="Google Shape;26;p17"/>
          <p:cNvSpPr txBox="1">
            <a:spLocks noGrp="1"/>
          </p:cNvSpPr>
          <p:nvPr>
            <p:ph type="title"/>
          </p:nvPr>
        </p:nvSpPr>
        <p:spPr>
          <a:xfrm>
            <a:off x="3720884" y="229550"/>
            <a:ext cx="52836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7" name="Google Shape;27;p17"/>
          <p:cNvSpPr txBox="1">
            <a:spLocks noGrp="1"/>
          </p:cNvSpPr>
          <p:nvPr>
            <p:ph type="subTitle" idx="1"/>
          </p:nvPr>
        </p:nvSpPr>
        <p:spPr>
          <a:xfrm>
            <a:off x="3730147" y="787525"/>
            <a:ext cx="41511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body" idx="2"/>
          </p:nvPr>
        </p:nvSpPr>
        <p:spPr>
          <a:xfrm>
            <a:off x="3739151" y="1303850"/>
            <a:ext cx="51615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pos="2269">
          <p15:clr>
            <a:srgbClr val="FA7B17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India Ink" type="blank">
  <p:cSld name="BLANK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6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1" name="Google Shape;321;p6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Jodhpur">
  <p:cSld name="CUSTOM_8"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6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4" name="Google Shape;324;p6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Basant">
  <p:cSld name="CUSTOM_9"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6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1" i="0" u="none" strike="noStrike" cap="none">
              <a:solidFill>
                <a:srgbClr val="141414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7" name="Google Shape;327;p6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Kohl">
  <p:cSld name="CUSTOM_9_1"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6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30" name="Google Shape;330;p6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Indus">
  <p:cSld name="CUSTOM_10"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6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1" i="0" u="none" strike="noStrike" cap="none">
              <a:solidFill>
                <a:srgbClr val="141414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33" name="Google Shape;333;p6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Right - Text Left">
  <p:cSld name="CUSTOM_11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1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" name="Google Shape;33;p18"/>
          <p:cNvSpPr txBox="1">
            <a:spLocks noGrp="1"/>
          </p:cNvSpPr>
          <p:nvPr>
            <p:ph type="title"/>
          </p:nvPr>
        </p:nvSpPr>
        <p:spPr>
          <a:xfrm>
            <a:off x="494625" y="229550"/>
            <a:ext cx="4900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4" name="Google Shape;34;p18"/>
          <p:cNvSpPr txBox="1">
            <a:spLocks noGrp="1"/>
          </p:cNvSpPr>
          <p:nvPr>
            <p:ph type="subTitle" idx="1"/>
          </p:nvPr>
        </p:nvSpPr>
        <p:spPr>
          <a:xfrm>
            <a:off x="503875" y="787525"/>
            <a:ext cx="48912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body" idx="2"/>
          </p:nvPr>
        </p:nvSpPr>
        <p:spPr>
          <a:xfrm>
            <a:off x="512875" y="1456250"/>
            <a:ext cx="48318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pos="3491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umns">
  <p:cSld name="CUSTOM_1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9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8" name="Google Shape;38;p19"/>
          <p:cNvSpPr txBox="1">
            <a:spLocks noGrp="1"/>
          </p:cNvSpPr>
          <p:nvPr>
            <p:ph type="subTitle" idx="1"/>
          </p:nvPr>
        </p:nvSpPr>
        <p:spPr>
          <a:xfrm>
            <a:off x="49180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39" name="Google Shape;39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19"/>
          <p:cNvSpPr txBox="1">
            <a:spLocks noGrp="1"/>
          </p:cNvSpPr>
          <p:nvPr>
            <p:ph type="body" idx="2"/>
          </p:nvPr>
        </p:nvSpPr>
        <p:spPr>
          <a:xfrm>
            <a:off x="49752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1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" name="Google Shape;43;p19"/>
          <p:cNvSpPr txBox="1">
            <a:spLocks noGrp="1"/>
          </p:cNvSpPr>
          <p:nvPr>
            <p:ph type="subTitle" idx="3"/>
          </p:nvPr>
        </p:nvSpPr>
        <p:spPr>
          <a:xfrm>
            <a:off x="486165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19"/>
          <p:cNvSpPr txBox="1">
            <a:spLocks noGrp="1"/>
          </p:cNvSpPr>
          <p:nvPr>
            <p:ph type="body" idx="4"/>
          </p:nvPr>
        </p:nvSpPr>
        <p:spPr>
          <a:xfrm>
            <a:off x="486737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1058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">
  <p:cSld name="CUSTOM_1_1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subTitle" idx="1"/>
          </p:nvPr>
        </p:nvSpPr>
        <p:spPr>
          <a:xfrm>
            <a:off x="4918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48" name="Google Shape;48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20"/>
          <p:cNvSpPr txBox="1">
            <a:spLocks noGrp="1"/>
          </p:cNvSpPr>
          <p:nvPr>
            <p:ph type="body" idx="2"/>
          </p:nvPr>
        </p:nvSpPr>
        <p:spPr>
          <a:xfrm>
            <a:off x="4952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2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2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" name="Google Shape;52;p20"/>
          <p:cNvSpPr txBox="1">
            <a:spLocks noGrp="1"/>
          </p:cNvSpPr>
          <p:nvPr>
            <p:ph type="subTitle" idx="3"/>
          </p:nvPr>
        </p:nvSpPr>
        <p:spPr>
          <a:xfrm>
            <a:off x="6339775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body" idx="4"/>
          </p:nvPr>
        </p:nvSpPr>
        <p:spPr>
          <a:xfrm>
            <a:off x="6343200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20"/>
          <p:cNvSpPr txBox="1">
            <a:spLocks noGrp="1"/>
          </p:cNvSpPr>
          <p:nvPr>
            <p:ph type="subTitle" idx="5"/>
          </p:nvPr>
        </p:nvSpPr>
        <p:spPr>
          <a:xfrm>
            <a:off x="34175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20"/>
          <p:cNvSpPr txBox="1">
            <a:spLocks noGrp="1"/>
          </p:cNvSpPr>
          <p:nvPr>
            <p:ph type="body" idx="6"/>
          </p:nvPr>
        </p:nvSpPr>
        <p:spPr>
          <a:xfrm>
            <a:off x="34209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1053">
          <p15:clr>
            <a:srgbClr val="FA7B17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 with Images">
  <p:cSld name="CUSTOM_1_1_1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1"/>
          <p:cNvSpPr txBox="1">
            <a:spLocks noGrp="1"/>
          </p:cNvSpPr>
          <p:nvPr>
            <p:ph type="subTitle" idx="1"/>
          </p:nvPr>
        </p:nvSpPr>
        <p:spPr>
          <a:xfrm>
            <a:off x="122175" y="2491891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pic>
        <p:nvPicPr>
          <p:cNvPr id="58" name="Google Shape;58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21"/>
          <p:cNvSpPr txBox="1">
            <a:spLocks noGrp="1"/>
          </p:cNvSpPr>
          <p:nvPr>
            <p:ph type="body" idx="2"/>
          </p:nvPr>
        </p:nvSpPr>
        <p:spPr>
          <a:xfrm>
            <a:off x="124300" y="2834552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2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2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2" name="Google Shape;62;p21"/>
          <p:cNvSpPr txBox="1">
            <a:spLocks noGrp="1"/>
          </p:cNvSpPr>
          <p:nvPr>
            <p:ph type="subTitle" idx="3"/>
          </p:nvPr>
        </p:nvSpPr>
        <p:spPr>
          <a:xfrm>
            <a:off x="92100" y="2112316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subTitle" idx="4"/>
          </p:nvPr>
        </p:nvSpPr>
        <p:spPr>
          <a:xfrm>
            <a:off x="3169538" y="2491928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21"/>
          <p:cNvSpPr txBox="1">
            <a:spLocks noGrp="1"/>
          </p:cNvSpPr>
          <p:nvPr>
            <p:ph type="body" idx="5"/>
          </p:nvPr>
        </p:nvSpPr>
        <p:spPr>
          <a:xfrm>
            <a:off x="3171667" y="2834578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21"/>
          <p:cNvSpPr txBox="1">
            <a:spLocks noGrp="1"/>
          </p:cNvSpPr>
          <p:nvPr>
            <p:ph type="subTitle" idx="6"/>
          </p:nvPr>
        </p:nvSpPr>
        <p:spPr>
          <a:xfrm>
            <a:off x="3139463" y="2112353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21"/>
          <p:cNvSpPr txBox="1">
            <a:spLocks noGrp="1"/>
          </p:cNvSpPr>
          <p:nvPr>
            <p:ph type="subTitle" idx="7"/>
          </p:nvPr>
        </p:nvSpPr>
        <p:spPr>
          <a:xfrm>
            <a:off x="6246988" y="2471797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21"/>
          <p:cNvSpPr txBox="1">
            <a:spLocks noGrp="1"/>
          </p:cNvSpPr>
          <p:nvPr>
            <p:ph type="body" idx="8"/>
          </p:nvPr>
        </p:nvSpPr>
        <p:spPr>
          <a:xfrm>
            <a:off x="6249121" y="2820575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21"/>
          <p:cNvSpPr txBox="1">
            <a:spLocks noGrp="1"/>
          </p:cNvSpPr>
          <p:nvPr>
            <p:ph type="subTitle" idx="9"/>
          </p:nvPr>
        </p:nvSpPr>
        <p:spPr>
          <a:xfrm>
            <a:off x="6216913" y="2092222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1299">
          <p15:clr>
            <a:srgbClr val="FA7B17"/>
          </p15:clr>
        </p15:guide>
        <p15:guide id="2" pos="1892">
          <p15:clr>
            <a:srgbClr val="FA7B17"/>
          </p15:clr>
        </p15:guide>
        <p15:guide id="3" pos="1934">
          <p15:clr>
            <a:srgbClr val="FA7B17"/>
          </p15:clr>
        </p15:guide>
        <p15:guide id="4" pos="3826">
          <p15:clr>
            <a:srgbClr val="FA7B17"/>
          </p15:clr>
        </p15:guide>
        <p15:guide id="5" pos="3868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slideLayout" Target="../slideLayouts/slideLayout51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slideLayout" Target="../slideLayouts/slideLayout50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29" Type="http://schemas.openxmlformats.org/officeDocument/2006/relationships/slideLayout" Target="../slideLayouts/slideLayout54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28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Relationship Id="rId27" Type="http://schemas.openxmlformats.org/officeDocument/2006/relationships/slideLayout" Target="../slideLayouts/slideLayout52.xml"/><Relationship Id="rId30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2800"/>
              <a:buFont typeface="Lato Black"/>
              <a:buNone/>
              <a:defRPr sz="2800" b="0" i="0" u="none" strike="noStrike" cap="none">
                <a:solidFill>
                  <a:srgbClr val="1F1F50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2800"/>
              <a:buFont typeface="Lato Black"/>
              <a:buNone/>
              <a:defRPr sz="2800" b="0" i="0" u="none" strike="noStrike" cap="none">
                <a:solidFill>
                  <a:srgbClr val="1F1F50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3" name="Google Shape;163;p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92" r:id="rId18"/>
    <p:sldLayoutId id="2147483693" r:id="rId19"/>
    <p:sldLayoutId id="2147483694" r:id="rId20"/>
    <p:sldLayoutId id="2147483695" r:id="rId21"/>
    <p:sldLayoutId id="2147483696" r:id="rId22"/>
    <p:sldLayoutId id="2147483697" r:id="rId23"/>
    <p:sldLayoutId id="2147483698" r:id="rId24"/>
    <p:sldLayoutId id="2147483699" r:id="rId25"/>
    <p:sldLayoutId id="2147483700" r:id="rId26"/>
    <p:sldLayoutId id="2147483701" r:id="rId27"/>
    <p:sldLayoutId id="2147483702" r:id="rId28"/>
    <p:sldLayoutId id="2147483703" r:id="rId2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EP-SEM-05/fuel-token-issuer-and-queue-management-system-admin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"/>
          <p:cNvSpPr txBox="1">
            <a:spLocks noGrp="1"/>
          </p:cNvSpPr>
          <p:nvPr>
            <p:ph type="title"/>
          </p:nvPr>
        </p:nvSpPr>
        <p:spPr>
          <a:xfrm>
            <a:off x="0" y="1371600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900" u="sng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Bank of Baroda Hackathon - 2022                       </a:t>
            </a:r>
            <a:endParaRPr sz="2900" u="sng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9" name="Google Shape;339;p1"/>
          <p:cNvSpPr txBox="1"/>
          <p:nvPr/>
        </p:nvSpPr>
        <p:spPr>
          <a:xfrm>
            <a:off x="0" y="2161275"/>
            <a:ext cx="61923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2900" b="1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Your Team Name </a:t>
            </a:r>
            <a:r>
              <a:rPr lang="en" sz="2900" b="1" i="0" u="none" strike="noStrike" cap="none" dirty="0" smtClean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: TRIO   </a:t>
            </a:r>
            <a:endParaRPr sz="2900" b="1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40" name="Google Shape;340;p1"/>
          <p:cNvSpPr txBox="1"/>
          <p:nvPr/>
        </p:nvSpPr>
        <p:spPr>
          <a:xfrm>
            <a:off x="158562" y="2992500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700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Your team bio </a:t>
            </a:r>
            <a:r>
              <a:rPr lang="en" sz="1700" i="0" u="none" strike="noStrike" cap="none" dirty="0" smtClean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:Thiagarajar College of Engineering,Madurai.</a:t>
            </a:r>
            <a:endParaRPr sz="170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200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Date </a:t>
            </a:r>
            <a:r>
              <a:rPr lang="en" sz="1200" i="0" u="none" strike="noStrike" cap="none" dirty="0" smtClean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:20/09/2022</a:t>
            </a:r>
            <a:endParaRPr sz="120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41" name="Google Shape;341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07450" y="270350"/>
            <a:ext cx="2235228" cy="738900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1"/>
          <p:cNvSpPr txBox="1"/>
          <p:nvPr/>
        </p:nvSpPr>
        <p:spPr>
          <a:xfrm>
            <a:off x="6807450" y="117575"/>
            <a:ext cx="2386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Technology Partner</a:t>
            </a:r>
            <a:endParaRPr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"/>
          <p:cNvSpPr txBox="1">
            <a:spLocks noGrp="1"/>
          </p:cNvSpPr>
          <p:nvPr>
            <p:ph type="title"/>
          </p:nvPr>
        </p:nvSpPr>
        <p:spPr>
          <a:xfrm>
            <a:off x="4946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/>
              <a:t>Problem Statement?</a:t>
            </a:r>
            <a:endParaRPr sz="2000"/>
          </a:p>
        </p:txBody>
      </p:sp>
      <p:sp>
        <p:nvSpPr>
          <p:cNvPr id="348" name="Google Shape;348;p2"/>
          <p:cNvSpPr txBox="1"/>
          <p:nvPr/>
        </p:nvSpPr>
        <p:spPr>
          <a:xfrm>
            <a:off x="512375" y="115130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Why did you decide to solve this Problem statement?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   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We decided to solve  the problem of </a:t>
            </a:r>
            <a:r>
              <a:rPr lang="en-US" sz="1400" u="none" strike="noStrike" cap="none" dirty="0">
                <a:solidFill>
                  <a:srgbClr val="4A4548"/>
                </a:solidFill>
                <a:highlight>
                  <a:srgbClr val="FFFFFF"/>
                </a:highlight>
                <a:latin typeface="lato" panose="020F0502020204030203" pitchFamily="34" charset="0"/>
                <a:ea typeface="Lato"/>
                <a:cs typeface="Lato"/>
                <a:sym typeface="Lato"/>
              </a:rPr>
              <a:t>g</a:t>
            </a:r>
            <a:r>
              <a:rPr lang="en-US" b="0" i="0" dirty="0">
                <a:solidFill>
                  <a:srgbClr val="4A4548"/>
                </a:solidFill>
                <a:effectLst/>
                <a:latin typeface="lato" panose="020F0502020204030203" pitchFamily="34" charset="0"/>
              </a:rPr>
              <a:t>etting video analytics of different parameters from the video recording will help the bank to resolve many operational issues at one particular branch such as: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400" b="1" u="none" strike="noStrike" cap="none" dirty="0">
                <a:solidFill>
                  <a:srgbClr val="4A4548"/>
                </a:solidFill>
                <a:latin typeface="lato" panose="020F0502020204030203" pitchFamily="34" charset="0"/>
                <a:ea typeface="Lato"/>
                <a:cs typeface="Lato"/>
                <a:sym typeface="Lato"/>
              </a:rPr>
              <a:t>To reduce the queue forming by giving token to the customers in the form of closed loop</a:t>
            </a:r>
            <a:r>
              <a:rPr lang="en-US" b="1" dirty="0">
                <a:solidFill>
                  <a:srgbClr val="4A4548"/>
                </a:solidFill>
                <a:latin typeface="lato" panose="020F0502020204030203" pitchFamily="34" charset="0"/>
                <a:ea typeface="Lato"/>
                <a:cs typeface="Lato"/>
                <a:sym typeface="Lato"/>
              </a:rPr>
              <a:t>, </a:t>
            </a:r>
            <a:r>
              <a:rPr lang="en-US" dirty="0">
                <a:solidFill>
                  <a:srgbClr val="4A4548"/>
                </a:solidFill>
                <a:latin typeface="lato" panose="020F0502020204030203" pitchFamily="34" charset="0"/>
                <a:ea typeface="Lato"/>
                <a:cs typeface="Lato"/>
                <a:sym typeface="Lato"/>
              </a:rPr>
              <a:t>which means the customer can enter any counter when there is less amount of queue in the particular counter.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sz="140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8BFF99E4-0830-32A3-6DF8-ADE7756F14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7899"/>
          <a:stretch/>
        </p:blipFill>
        <p:spPr>
          <a:xfrm>
            <a:off x="3595203" y="2571750"/>
            <a:ext cx="1953593" cy="23754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D256CB6-938B-4F43-02C9-0F57CC98CA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7388" y="2565762"/>
            <a:ext cx="3127449" cy="234558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"/>
          <p:cNvSpPr txBox="1">
            <a:spLocks noGrp="1"/>
          </p:cNvSpPr>
          <p:nvPr>
            <p:ph type="title"/>
          </p:nvPr>
        </p:nvSpPr>
        <p:spPr>
          <a:xfrm>
            <a:off x="4946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solidFill>
                  <a:srgbClr val="222222"/>
                </a:solidFill>
                <a:highlight>
                  <a:srgbClr val="FFFFFF"/>
                </a:highlight>
              </a:rPr>
              <a:t>User Segment &amp; Pain Points</a:t>
            </a:r>
            <a:endParaRPr sz="2000"/>
          </a:p>
        </p:txBody>
      </p:sp>
      <p:sp>
        <p:nvSpPr>
          <p:cNvPr id="354" name="Google Shape;354;p3"/>
          <p:cNvSpPr txBox="1"/>
          <p:nvPr/>
        </p:nvSpPr>
        <p:spPr>
          <a:xfrm>
            <a:off x="529372" y="1120816"/>
            <a:ext cx="8311013" cy="3444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Which user /advertiser segment would be early adopter of your product &amp; why?</a:t>
            </a:r>
          </a:p>
          <a:p>
            <a:pPr marL="285750" marR="0" lvl="0" indent="-2857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The bank officials and the customer of the bank would be early adopted by our product.</a:t>
            </a:r>
          </a:p>
          <a:p>
            <a:pPr marL="285750" marR="0" lvl="0" indent="-2857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By our product, </a:t>
            </a:r>
            <a:r>
              <a:rPr lang="en" b="1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the bank officials and the customers </a:t>
            </a: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of the bank are benefitted by reducing the queue in the counter and to increase the customer satisfaction. </a:t>
            </a:r>
            <a:endParaRPr sz="1400" b="0" i="0" u="none" strike="noStrike" cap="none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26" name="Picture 2" descr="बैंक ऑफ बड़ौदा का अपने ग्राहकों को बड़ा तोहफा, होम-ऑटो लोन होगा सस्ता | Zee  Business Hindi">
            <a:extLst>
              <a:ext uri="{FF2B5EF4-FFF2-40B4-BE49-F238E27FC236}">
                <a16:creationId xmlns:a16="http://schemas.microsoft.com/office/drawing/2014/main" xmlns="" id="{420E9D06-FAAE-E65F-237C-C2D8CEFAC1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85854" y="2850356"/>
            <a:ext cx="2883013" cy="1614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"/>
          <p:cNvSpPr txBox="1"/>
          <p:nvPr/>
        </p:nvSpPr>
        <p:spPr>
          <a:xfrm>
            <a:off x="436175" y="122750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What are the alternatives/competitive products for the problem you are solving?</a:t>
            </a:r>
          </a:p>
          <a:p>
            <a:pPr marL="285750" marR="0" lvl="0" indent="-28575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The existi</a:t>
            </a: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ng solution of our product is that the bank can provide the </a:t>
            </a:r>
            <a:r>
              <a:rPr lang="en" b="1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token based on random method and in the form of open loop.</a:t>
            </a:r>
          </a:p>
          <a:p>
            <a:pPr marL="285750" marR="0" lvl="0" indent="-285750" algn="l" rtl="0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" sz="140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So that  the crowd can be increased in one parti</a:t>
            </a: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cular counter even when the remaining counter are free.</a:t>
            </a:r>
            <a:endParaRPr lang="en" sz="1400" i="0" u="none" strike="noStrike" cap="none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R="0" lvl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</a:pPr>
            <a:endParaRPr lang="en" sz="1400" b="0" i="0" u="none" strike="noStrike" cap="none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0" name="Google Shape;360;p4"/>
          <p:cNvSpPr txBox="1">
            <a:spLocks noGrp="1"/>
          </p:cNvSpPr>
          <p:nvPr>
            <p:ph type="title"/>
          </p:nvPr>
        </p:nvSpPr>
        <p:spPr>
          <a:xfrm>
            <a:off x="3422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/>
              <a:t>Pre-Requisite</a:t>
            </a:r>
            <a:endParaRPr sz="20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9F9A282A-F520-4621-ADCA-907F67326C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8081" y="3086929"/>
            <a:ext cx="2659857" cy="165814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"/>
          <p:cNvSpPr txBox="1">
            <a:spLocks noGrp="1"/>
          </p:cNvSpPr>
          <p:nvPr>
            <p:ph type="title"/>
          </p:nvPr>
        </p:nvSpPr>
        <p:spPr>
          <a:xfrm>
            <a:off x="4" y="81860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 dirty="0">
                <a:solidFill>
                  <a:srgbClr val="4A4548"/>
                </a:solidFill>
                <a:highlight>
                  <a:srgbClr val="FFFFFF"/>
                </a:highlight>
              </a:rPr>
              <a:t>Azure tools or resources</a:t>
            </a:r>
            <a:endParaRPr sz="2000"/>
          </a:p>
        </p:txBody>
      </p:sp>
      <p:sp>
        <p:nvSpPr>
          <p:cNvPr id="366" name="Google Shape;366;p5"/>
          <p:cNvSpPr txBox="1">
            <a:spLocks noGrp="1"/>
          </p:cNvSpPr>
          <p:nvPr>
            <p:ph type="title"/>
          </p:nvPr>
        </p:nvSpPr>
        <p:spPr>
          <a:xfrm>
            <a:off x="4" y="2019825"/>
            <a:ext cx="8280000" cy="2287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400" b="0" dirty="0" smtClean="0">
                <a:solidFill>
                  <a:schemeClr val="bg2"/>
                </a:solidFill>
              </a:rPr>
              <a:t>Microsoft Azure AI Fundamental - Natural Language Processing</a:t>
            </a:r>
            <a:br>
              <a:rPr lang="en-US" sz="1400" b="0" dirty="0" smtClean="0">
                <a:solidFill>
                  <a:schemeClr val="bg2"/>
                </a:solidFill>
              </a:rPr>
            </a:br>
            <a:r>
              <a:rPr lang="en-US" sz="1400" b="0" dirty="0" smtClean="0">
                <a:solidFill>
                  <a:schemeClr val="bg2"/>
                </a:solidFill>
              </a:rPr>
              <a:t>Microsoft Azure AI Fundamentals: Explore computer vision</a:t>
            </a:r>
            <a:br>
              <a:rPr lang="en-US" sz="1400" b="0" dirty="0" smtClean="0">
                <a:solidFill>
                  <a:schemeClr val="bg2"/>
                </a:solidFill>
              </a:rPr>
            </a:br>
            <a:r>
              <a:rPr lang="en-US" sz="1400" b="0" dirty="0" smtClean="0"/>
              <a:t>Microsoft Azure AI Fundamentals</a:t>
            </a:r>
            <a:br>
              <a:rPr lang="en-US" sz="1400" b="0" dirty="0" smtClean="0"/>
            </a:br>
            <a:r>
              <a:rPr lang="en-US" sz="1400" b="0" dirty="0" smtClean="0"/>
              <a:t/>
            </a:r>
            <a:br>
              <a:rPr lang="en-US" sz="1400" b="0" dirty="0" smtClean="0"/>
            </a:br>
            <a:r>
              <a:rPr lang="en-US" sz="1400" b="0" dirty="0" smtClean="0">
                <a:solidFill>
                  <a:schemeClr val="bg2"/>
                </a:solidFill>
              </a:rPr>
              <a:t/>
            </a:r>
            <a:br>
              <a:rPr lang="en-US" sz="1400" b="0" dirty="0" smtClean="0">
                <a:solidFill>
                  <a:schemeClr val="bg2"/>
                </a:solidFill>
              </a:rPr>
            </a:br>
            <a:r>
              <a:rPr lang="en-US" sz="1400" b="0" dirty="0" smtClean="0"/>
              <a:t/>
            </a:r>
            <a:br>
              <a:rPr lang="en-US" sz="1400" b="0" dirty="0" smtClean="0"/>
            </a:b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6"/>
          <p:cNvSpPr txBox="1">
            <a:spLocks noGrp="1"/>
          </p:cNvSpPr>
          <p:nvPr>
            <p:ph type="title"/>
          </p:nvPr>
        </p:nvSpPr>
        <p:spPr>
          <a:xfrm>
            <a:off x="4946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/>
              <a:t>Any Supporting Functional Documents</a:t>
            </a:r>
            <a:endParaRPr sz="2000"/>
          </a:p>
        </p:txBody>
      </p:sp>
      <p:sp>
        <p:nvSpPr>
          <p:cNvPr id="372" name="Google Shape;372;p6"/>
          <p:cNvSpPr txBox="1"/>
          <p:nvPr/>
        </p:nvSpPr>
        <p:spPr>
          <a:xfrm>
            <a:off x="512375" y="115130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Present your solution, talk about methodology, architecture &amp; scalability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ARCHITECTURE: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endParaRPr lang="en" sz="1400" b="0" i="0" u="none" strike="noStrike" cap="none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EBE286ED-5D8F-AD1D-9C7D-643AB0AF08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1619" y="1899791"/>
            <a:ext cx="5529262" cy="311020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7"/>
          <p:cNvSpPr txBox="1">
            <a:spLocks noGrp="1"/>
          </p:cNvSpPr>
          <p:nvPr>
            <p:ph type="title"/>
          </p:nvPr>
        </p:nvSpPr>
        <p:spPr>
          <a:xfrm>
            <a:off x="4946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solidFill>
                  <a:srgbClr val="222222"/>
                </a:solidFill>
                <a:highlight>
                  <a:srgbClr val="FFFFFF"/>
                </a:highlight>
              </a:rPr>
              <a:t>Key Differentiators &amp; Adoption Plan</a:t>
            </a:r>
            <a:endParaRPr sz="2000"/>
          </a:p>
        </p:txBody>
      </p:sp>
      <p:sp>
        <p:nvSpPr>
          <p:cNvPr id="378" name="Google Shape;378;p7"/>
          <p:cNvSpPr txBox="1"/>
          <p:nvPr/>
        </p:nvSpPr>
        <p:spPr>
          <a:xfrm>
            <a:off x="512375" y="115130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How is your solution better than alternatives and how do you plan to build adoption?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By our product, the input to the FPGA was given as the video clippings that was collected by the survillence camera.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From this the F</a:t>
            </a: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PGA can implement the operation of how the input was operated and the resulted output was given as a </a:t>
            </a:r>
            <a:r>
              <a:rPr lang="en" b="1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closed loop token system.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From  the token system was changed so that the token was given to the customers based on the crowd in the particular counter. 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endParaRPr sz="140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8"/>
          <p:cNvSpPr txBox="1"/>
          <p:nvPr/>
        </p:nvSpPr>
        <p:spPr>
          <a:xfrm>
            <a:off x="0" y="0"/>
            <a:ext cx="9209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rgbClr val="1F1F50"/>
                </a:solidFill>
                <a:latin typeface="Lato"/>
                <a:ea typeface="Lato"/>
                <a:cs typeface="Lato"/>
                <a:sym typeface="Lato"/>
              </a:rPr>
              <a:t>GitHub Repository Link &amp; </a:t>
            </a:r>
            <a:r>
              <a:rPr lang="en" sz="2000" b="1" i="0" u="none" strike="noStrike" cap="none">
                <a:solidFill>
                  <a:srgbClr val="4A4548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supporting diagrams, screenshots, if any</a:t>
            </a:r>
            <a:endParaRPr sz="2000" b="1" i="0" u="none" strike="noStrike" cap="none">
              <a:solidFill>
                <a:srgbClr val="1F1F5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4" name="Google Shape;384;p8"/>
          <p:cNvSpPr txBox="1"/>
          <p:nvPr/>
        </p:nvSpPr>
        <p:spPr>
          <a:xfrm>
            <a:off x="0" y="1044150"/>
            <a:ext cx="83862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buSzPts val="1400"/>
            </a:pPr>
            <a:r>
              <a:rPr lang="en-US" dirty="0" smtClean="0">
                <a:hlinkClick r:id="rId3"/>
              </a:rPr>
              <a:t>SEP-SEM-05/fuel-</a:t>
            </a:r>
            <a:r>
              <a:rPr lang="en-US" b="1" dirty="0" smtClean="0">
                <a:hlinkClick r:id="rId3"/>
              </a:rPr>
              <a:t>token</a:t>
            </a:r>
            <a:r>
              <a:rPr lang="en-US" dirty="0" smtClean="0">
                <a:hlinkClick r:id="rId3"/>
              </a:rPr>
              <a:t>-issuer-</a:t>
            </a:r>
            <a:r>
              <a:rPr lang="en-US" b="1" dirty="0" smtClean="0">
                <a:hlinkClick r:id="rId3"/>
              </a:rPr>
              <a:t>and</a:t>
            </a:r>
            <a:r>
              <a:rPr lang="en-US" dirty="0" smtClean="0">
                <a:hlinkClick r:id="rId3"/>
              </a:rPr>
              <a:t>-</a:t>
            </a:r>
            <a:r>
              <a:rPr lang="en-US" b="1" dirty="0" smtClean="0">
                <a:hlinkClick r:id="rId3"/>
              </a:rPr>
              <a:t>queue</a:t>
            </a:r>
            <a:r>
              <a:rPr lang="en-US" dirty="0" smtClean="0">
                <a:hlinkClick r:id="rId3"/>
              </a:rPr>
              <a:t>-management-</a:t>
            </a:r>
            <a:r>
              <a:rPr lang="en-US" b="1" dirty="0" smtClean="0">
                <a:hlinkClick r:id="rId3"/>
              </a:rPr>
              <a:t>system</a:t>
            </a:r>
            <a:r>
              <a:rPr lang="en-US" dirty="0" smtClean="0">
                <a:hlinkClick r:id="rId3"/>
              </a:rPr>
              <a:t>-admin</a:t>
            </a: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098" name="Picture 2" descr="Queue Management Token Dispenser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33532" y="1786110"/>
            <a:ext cx="4762500" cy="3095625"/>
          </a:xfrm>
          <a:prstGeom prst="rect">
            <a:avLst/>
          </a:prstGeom>
          <a:noFill/>
        </p:spPr>
      </p:pic>
      <p:pic>
        <p:nvPicPr>
          <p:cNvPr id="4100" name="Picture 4" descr="Queue Management Token Dispenser"/>
          <p:cNvPicPr>
            <a:picLocks noChangeAspect="1" noChangeArrowheads="1"/>
          </p:cNvPicPr>
          <p:nvPr/>
        </p:nvPicPr>
        <p:blipFill>
          <a:blip r:embed="rId4"/>
          <a:srcRect l="9783" t="67218" r="74024" b="15344"/>
          <a:stretch>
            <a:fillRect/>
          </a:stretch>
        </p:blipFill>
        <p:spPr bwMode="auto">
          <a:xfrm>
            <a:off x="5420300" y="2787266"/>
            <a:ext cx="771180" cy="53982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9"/>
          <p:cNvSpPr txBox="1">
            <a:spLocks noGrp="1"/>
          </p:cNvSpPr>
          <p:nvPr>
            <p:ph type="title"/>
          </p:nvPr>
        </p:nvSpPr>
        <p:spPr>
          <a:xfrm>
            <a:off x="338275" y="19169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600" dirty="0"/>
              <a:t>Thank You</a:t>
            </a:r>
            <a:endParaRPr sz="3600"/>
          </a:p>
        </p:txBody>
      </p:sp>
      <p:sp>
        <p:nvSpPr>
          <p:cNvPr id="390" name="Google Shape;390;p9"/>
          <p:cNvSpPr txBox="1">
            <a:spLocks noGrp="1"/>
          </p:cNvSpPr>
          <p:nvPr>
            <p:ph type="subTitle" idx="1"/>
          </p:nvPr>
        </p:nvSpPr>
        <p:spPr>
          <a:xfrm>
            <a:off x="339712" y="2750625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IN" sz="1500" dirty="0" err="1" smtClean="0"/>
              <a:t>Vinoth</a:t>
            </a:r>
            <a:r>
              <a:rPr lang="en-IN" sz="1500" dirty="0" smtClean="0"/>
              <a:t> </a:t>
            </a:r>
            <a:r>
              <a:rPr lang="en-IN" sz="1500" dirty="0" err="1" smtClean="0"/>
              <a:t>Thiagarajan</a:t>
            </a:r>
            <a:r>
              <a:rPr lang="en-IN" sz="1500" dirty="0" smtClean="0"/>
              <a:t> V (Mentor)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IN" sz="1500" dirty="0" err="1" smtClean="0"/>
              <a:t>Praveena</a:t>
            </a:r>
            <a:r>
              <a:rPr lang="en-IN" sz="1500" dirty="0" smtClean="0"/>
              <a:t> M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IN" sz="1500" dirty="0" err="1" smtClean="0"/>
              <a:t>Mukesh</a:t>
            </a:r>
            <a:r>
              <a:rPr lang="en-IN" sz="1500" dirty="0" smtClean="0"/>
              <a:t> M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IN" sz="1500" dirty="0" err="1" smtClean="0"/>
              <a:t>Dinesh</a:t>
            </a:r>
            <a:r>
              <a:rPr lang="en-IN" sz="1500" dirty="0" smtClean="0"/>
              <a:t> R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 Template">
  <a:themeElements>
    <a:clrScheme name="Simple Light">
      <a:dk1>
        <a:srgbClr val="141414"/>
      </a:dk1>
      <a:lt1>
        <a:srgbClr val="FFFFFF"/>
      </a:lt1>
      <a:dk2>
        <a:srgbClr val="0A1852"/>
      </a:dk2>
      <a:lt2>
        <a:srgbClr val="B7B7B7"/>
      </a:lt2>
      <a:accent1>
        <a:srgbClr val="F7C35E"/>
      </a:accent1>
      <a:accent2>
        <a:srgbClr val="1B2E8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B2E8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I Template">
  <a:themeElements>
    <a:clrScheme name="Simple Light">
      <a:dk1>
        <a:srgbClr val="141414"/>
      </a:dk1>
      <a:lt1>
        <a:srgbClr val="FFFFFF"/>
      </a:lt1>
      <a:dk2>
        <a:srgbClr val="0A1852"/>
      </a:dk2>
      <a:lt2>
        <a:srgbClr val="B7B7B7"/>
      </a:lt2>
      <a:accent1>
        <a:srgbClr val="F7C35E"/>
      </a:accent1>
      <a:accent2>
        <a:srgbClr val="1B2E8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B2E8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385</Words>
  <Application>Microsoft Office PowerPoint</Application>
  <PresentationFormat>On-screen Show (16:9)</PresentationFormat>
  <Paragraphs>40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Trebuchet MS</vt:lpstr>
      <vt:lpstr>Lato Black</vt:lpstr>
      <vt:lpstr>Lato</vt:lpstr>
      <vt:lpstr>TI Template</vt:lpstr>
      <vt:lpstr>TI Template</vt:lpstr>
      <vt:lpstr>Bank of Baroda Hackathon - 2022                       </vt:lpstr>
      <vt:lpstr>Problem Statement?</vt:lpstr>
      <vt:lpstr>User Segment &amp; Pain Points</vt:lpstr>
      <vt:lpstr>Pre-Requisite</vt:lpstr>
      <vt:lpstr>Azure tools or resources</vt:lpstr>
      <vt:lpstr>Any Supporting Functional Documents</vt:lpstr>
      <vt:lpstr>Key Differentiators &amp; Adoption Plan</vt:lpstr>
      <vt:lpstr>Slide 8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of Baroda Hackathon - 2022</dc:title>
  <dc:creator>MUKESH M</dc:creator>
  <cp:lastModifiedBy>dinesh r</cp:lastModifiedBy>
  <cp:revision>7</cp:revision>
  <dcterms:modified xsi:type="dcterms:W3CDTF">2022-09-20T16:50:21Z</dcterms:modified>
</cp:coreProperties>
</file>