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09" autoAdjust="0"/>
    <p:restoredTop sz="94660"/>
  </p:normalViewPr>
  <p:slideViewPr>
    <p:cSldViewPr>
      <p:cViewPr>
        <p:scale>
          <a:sx n="66" d="100"/>
          <a:sy n="66" d="100"/>
        </p:scale>
        <p:origin x="-149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2F7B-7F8D-4165-89DF-98FA92D63305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E01D9D8-FD24-4DBF-ACD8-4050097DB6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2F7B-7F8D-4165-89DF-98FA92D63305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D9D8-FD24-4DBF-ACD8-4050097DB6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E01D9D8-FD24-4DBF-ACD8-4050097DB6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2F7B-7F8D-4165-89DF-98FA92D63305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2F7B-7F8D-4165-89DF-98FA92D63305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E01D9D8-FD24-4DBF-ACD8-4050097DB6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2F7B-7F8D-4165-89DF-98FA92D63305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E01D9D8-FD24-4DBF-ACD8-4050097DB6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BD32F7B-7F8D-4165-89DF-98FA92D63305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D9D8-FD24-4DBF-ACD8-4050097DB6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2F7B-7F8D-4165-89DF-98FA92D63305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E01D9D8-FD24-4DBF-ACD8-4050097DB6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2F7B-7F8D-4165-89DF-98FA92D63305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E01D9D8-FD24-4DBF-ACD8-4050097DB6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2F7B-7F8D-4165-89DF-98FA92D63305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01D9D8-FD24-4DBF-ACD8-4050097DB6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E01D9D8-FD24-4DBF-ACD8-4050097DB6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2F7B-7F8D-4165-89DF-98FA92D63305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E01D9D8-FD24-4DBF-ACD8-4050097DB6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BD32F7B-7F8D-4165-89DF-98FA92D63305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BD32F7B-7F8D-4165-89DF-98FA92D63305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E01D9D8-FD24-4DBF-ACD8-4050097DB6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836152" cy="105726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IN" smtClean="0"/>
              <a:t>FACIAL  </a:t>
            </a:r>
            <a:r>
              <a:rPr lang="en-IN" dirty="0" smtClean="0"/>
              <a:t>RECOGNITION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Presented by:</a:t>
            </a:r>
          </a:p>
          <a:p>
            <a:r>
              <a:rPr lang="en-IN" dirty="0" smtClean="0"/>
              <a:t>Student </a:t>
            </a:r>
            <a:r>
              <a:rPr lang="en-IN" dirty="0" err="1" smtClean="0"/>
              <a:t>name:A.Dinesh</a:t>
            </a:r>
            <a:endParaRPr lang="en-IN" dirty="0" smtClean="0"/>
          </a:p>
          <a:p>
            <a:r>
              <a:rPr lang="en-IN" dirty="0" smtClean="0"/>
              <a:t>College </a:t>
            </a:r>
            <a:r>
              <a:rPr lang="en-IN" dirty="0" err="1" smtClean="0"/>
              <a:t>name:Salem</a:t>
            </a:r>
            <a:r>
              <a:rPr lang="en-IN" dirty="0" smtClean="0"/>
              <a:t> college of Engineering and Technology</a:t>
            </a:r>
          </a:p>
          <a:p>
            <a:r>
              <a:rPr lang="en-IN" dirty="0" err="1" smtClean="0"/>
              <a:t>Department:Computer</a:t>
            </a:r>
            <a:r>
              <a:rPr lang="en-IN" dirty="0" smtClean="0"/>
              <a:t> science and Engineering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Currently employees of a particular corporate can share their login credentials to someone they know to give access for their account.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Instead of giving username and password for </a:t>
            </a:r>
            <a:r>
              <a:rPr lang="en-IN" sz="2800" dirty="0" err="1" smtClean="0"/>
              <a:t>employees,we</a:t>
            </a:r>
            <a:r>
              <a:rPr lang="en-IN" sz="2800" dirty="0" smtClean="0"/>
              <a:t> can use facial </a:t>
            </a:r>
            <a:r>
              <a:rPr lang="en-IN" sz="2800" dirty="0" err="1" smtClean="0"/>
              <a:t>recognization</a:t>
            </a:r>
            <a:r>
              <a:rPr lang="en-IN" sz="2800" dirty="0" smtClean="0"/>
              <a:t> of that particular employee to get access for their workspace.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SYSTEM DEVELOPEMENT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Commonly used face recognition systems like mobile phones unlock features.</a:t>
            </a:r>
          </a:p>
          <a:p>
            <a:r>
              <a:rPr lang="en-IN" sz="2800" dirty="0" smtClean="0"/>
              <a:t>This system can be integrated with a webpage and allow it to access camera function.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ALGORITHM AND DEVELOPEMENT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In </a:t>
            </a:r>
            <a:r>
              <a:rPr lang="en-IN" sz="2800" dirty="0" err="1" smtClean="0"/>
              <a:t>developement</a:t>
            </a:r>
            <a:r>
              <a:rPr lang="en-IN" sz="2800" dirty="0" smtClean="0"/>
              <a:t> phase implement common human face recognition algorithm like plasma </a:t>
            </a:r>
            <a:r>
              <a:rPr lang="en-IN" sz="2800" dirty="0" err="1" smtClean="0"/>
              <a:t>photolabs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Based on accuracy facial </a:t>
            </a:r>
            <a:r>
              <a:rPr lang="en-IN" sz="2800" dirty="0" err="1" smtClean="0"/>
              <a:t>identies</a:t>
            </a:r>
            <a:r>
              <a:rPr lang="en-IN" sz="2800" dirty="0" smtClean="0"/>
              <a:t> can be stored and can be used later recognition.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RECRUIT</a:t>
            </a:r>
            <a:endParaRPr lang="en-US" dirty="0"/>
          </a:p>
        </p:txBody>
      </p:sp>
      <p:pic>
        <p:nvPicPr>
          <p:cNvPr id="4" name="Content Placeholder 3" descr="images (2)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10419" y="1955800"/>
            <a:ext cx="7486650" cy="37147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In conclusion facial recognition for user login in particular domain based corporate will be effective for companies.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Can be </a:t>
            </a:r>
            <a:r>
              <a:rPr lang="en-IN" dirty="0" err="1" smtClean="0"/>
              <a:t>implemeneted</a:t>
            </a:r>
            <a:r>
              <a:rPr lang="en-IN" dirty="0" smtClean="0"/>
              <a:t> in open user allowance instead of using in particular field.</a:t>
            </a:r>
          </a:p>
          <a:p>
            <a:r>
              <a:rPr lang="en-IN" dirty="0" smtClean="0"/>
              <a:t>Social </a:t>
            </a:r>
            <a:r>
              <a:rPr lang="en-IN" dirty="0" err="1" smtClean="0"/>
              <a:t>medias,banking</a:t>
            </a:r>
            <a:r>
              <a:rPr lang="en-IN" dirty="0" smtClean="0"/>
              <a:t> sectors can also use this system.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97</TotalTime>
  <Words>171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   FACIAL  RECOGNITION </vt:lpstr>
      <vt:lpstr>PROBLEM STATEMENT</vt:lpstr>
      <vt:lpstr>PROPOSED SOLUTION</vt:lpstr>
      <vt:lpstr>SYSTEM DEVELOPEMENT APPROACH</vt:lpstr>
      <vt:lpstr>ALGORITHM AND DEVELOPEMENT</vt:lpstr>
      <vt:lpstr>RECRUIT</vt:lpstr>
      <vt:lpstr>CONCLUSION</vt:lpstr>
      <vt:lpstr>FUTURE SCOPE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vicky</dc:creator>
  <cp:lastModifiedBy>vicky</cp:lastModifiedBy>
  <cp:revision>8</cp:revision>
  <dcterms:created xsi:type="dcterms:W3CDTF">2024-03-25T21:06:21Z</dcterms:created>
  <dcterms:modified xsi:type="dcterms:W3CDTF">2024-04-01T02:47:08Z</dcterms:modified>
</cp:coreProperties>
</file>