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30A6-E3D3-0643-BACA-4520F7E22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3AD2E-3DF8-D743-A62F-D6972C9E2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B727A-296F-854A-B32C-041E5157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8099-82E2-A444-A7C6-8CB61C89DF46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17D8A-CE00-2444-A5EE-F8F65E78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6EB18-A309-6548-8073-4097B880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7266-A066-9041-BAD0-8823427B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6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AABF-321C-A944-BDCE-89E9B008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8AF02-7CDF-3B4E-B473-A12E82B29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FE0E5-4CC6-5649-B045-BBFADF01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8099-82E2-A444-A7C6-8CB61C89DF46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96EC2-B685-CD4F-802A-8F8CC3CA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0A17-8212-9943-930C-3DFB79C2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7266-A066-9041-BAD0-8823427B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6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9D934-D0D6-2947-9728-D61FD65A2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E580F-58A5-0D47-8F99-49042F69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D1B0-6C1E-8446-B211-9039D484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8099-82E2-A444-A7C6-8CB61C89DF46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12B2C-9A2D-7344-9650-D06FBE9F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7B19F-5867-C24A-B78A-411321CC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7266-A066-9041-BAD0-8823427B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4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8851-A3C9-534A-BB25-2FE8CFF0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37F97-7304-C141-8D0F-94AEC539A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A99A7-22DE-744E-BEE0-89227C9F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8099-82E2-A444-A7C6-8CB61C89DF46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E2465-00A8-4F4B-8084-157D77E2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7F94-8E54-124F-BA95-BF5A1B71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7266-A066-9041-BAD0-8823427B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2B7B-5971-C94B-A914-534AA85F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43D00-7EC4-5F48-B34B-0972458A1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930F2-8C2E-3446-8C67-7151B69A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8099-82E2-A444-A7C6-8CB61C89DF46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724C5-012F-954B-8B8A-0A33E2C5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6618B-AE66-7248-A8DD-9BEF4A19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7266-A066-9041-BAD0-8823427B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1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1CF5-A0D4-4542-BC03-94F2CCCE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29D6-BFFD-164E-A607-EE0B58CBD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75678-EF5D-A542-934E-8580B0F9F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CD1AA-E65A-954A-8414-8A8D5A1E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8099-82E2-A444-A7C6-8CB61C89DF46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04034-C3A8-004D-8C44-3AAE51B1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19E10-359C-DA4B-AC24-4608A4EC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7266-A066-9041-BAD0-8823427B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2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4D7F-1A18-E44F-8912-8185574B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AA26B-BEC4-6D4E-954A-A0719DDD3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B2BE4-9DEA-8849-9DBC-1BF94460A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8DB18-0C1D-9442-8D0B-8498D6973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F4FF4-1D9C-6341-B813-42EC542CC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C1DD2-C152-A84F-90AA-972D7C05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8099-82E2-A444-A7C6-8CB61C89DF46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02A41-E042-FE4D-8D10-3E95A488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FFEBD-8B04-8746-8946-CDEC3B30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7266-A066-9041-BAD0-8823427B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1A2C-4604-8943-882A-383CA50A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3CA45-2D99-AE45-87AF-3CD86A56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8099-82E2-A444-A7C6-8CB61C89DF46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34841-C99B-694E-B653-688F9FD4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A357B-561A-404D-900C-2D063694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7266-A066-9041-BAD0-8823427B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4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38ED0-624E-5D4A-95C2-BA38A18C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8099-82E2-A444-A7C6-8CB61C89DF46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84D60-726D-D14B-A5D3-B935BE24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00521-13EC-7245-90BE-D36199BD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7266-A066-9041-BAD0-8823427B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9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A523-65A9-BF45-BEEC-9DD3E879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4752-3AFE-7849-B393-D26B03DA4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0AA2B-5AC5-6846-9C5E-592BA6AFD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95A8C-9DD9-8D46-B22E-D69ECD86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8099-82E2-A444-A7C6-8CB61C89DF46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80114-8DFD-2E4C-8FEB-08405E31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D222F-4C3E-5944-A730-3C1ED2C3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7266-A066-9041-BAD0-8823427B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976B-4ECE-0F44-B7F6-BB1FCC80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AC914-AEBF-614F-8B71-86FA3968C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9C858-B45C-4149-BDD7-DEC45B2EF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7F8C0-3614-FF46-968D-AEBA58AE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8099-82E2-A444-A7C6-8CB61C89DF46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E7D65-C567-1940-96F6-AFA02112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642E-645E-DF4F-B33E-EBBD6313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7266-A066-9041-BAD0-8823427B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2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28F93-C53A-BD45-9F54-3AE39A1F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7D121-7CC9-BF40-963B-BD45201B8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5C684-D94D-7F4F-A477-B6E058EE1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8099-82E2-A444-A7C6-8CB61C89DF46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E55B7-B4CD-2B42-B458-256688ADF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82ECF-6402-A54E-8E98-D3E342496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7266-A066-9041-BAD0-8823427B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1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4AA53A-DDA2-2346-8793-E59713913A7C}"/>
              </a:ext>
            </a:extLst>
          </p:cNvPr>
          <p:cNvSpPr/>
          <p:nvPr/>
        </p:nvSpPr>
        <p:spPr>
          <a:xfrm>
            <a:off x="2087217" y="1212574"/>
            <a:ext cx="31606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Studio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Saas</a:t>
            </a:r>
            <a:r>
              <a:rPr lang="en-US" dirty="0"/>
              <a:t> -server)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D8BB9-2D21-2042-9C13-346A3DF34A1F}"/>
              </a:ext>
            </a:extLst>
          </p:cNvPr>
          <p:cNvSpPr/>
          <p:nvPr/>
        </p:nvSpPr>
        <p:spPr>
          <a:xfrm>
            <a:off x="1928191" y="2623930"/>
            <a:ext cx="3180522" cy="177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studio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saas-cliennt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75F55-EB48-E844-B365-1063BC8916C2}"/>
              </a:ext>
            </a:extLst>
          </p:cNvPr>
          <p:cNvSpPr/>
          <p:nvPr/>
        </p:nvSpPr>
        <p:spPr>
          <a:xfrm>
            <a:off x="6261652" y="695739"/>
            <a:ext cx="3250096" cy="3906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220292-46E2-A447-9198-CF1749C1098A}"/>
              </a:ext>
            </a:extLst>
          </p:cNvPr>
          <p:cNvSpPr/>
          <p:nvPr/>
        </p:nvSpPr>
        <p:spPr>
          <a:xfrm>
            <a:off x="6569765" y="1361661"/>
            <a:ext cx="616226" cy="2882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EB14A7-6FF2-E74F-B372-381A1C56A9A8}"/>
              </a:ext>
            </a:extLst>
          </p:cNvPr>
          <p:cNvSpPr/>
          <p:nvPr/>
        </p:nvSpPr>
        <p:spPr>
          <a:xfrm>
            <a:off x="6682409" y="2865783"/>
            <a:ext cx="616226" cy="2882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E373F76-E236-0B44-9260-EA4B70AC39CD}"/>
              </a:ext>
            </a:extLst>
          </p:cNvPr>
          <p:cNvSpPr/>
          <p:nvPr/>
        </p:nvSpPr>
        <p:spPr>
          <a:xfrm>
            <a:off x="6506818" y="2064026"/>
            <a:ext cx="616226" cy="2882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81FC2BE-3B9D-0D42-B3C1-28A4852CF97F}"/>
              </a:ext>
            </a:extLst>
          </p:cNvPr>
          <p:cNvSpPr/>
          <p:nvPr/>
        </p:nvSpPr>
        <p:spPr>
          <a:xfrm>
            <a:off x="8448261" y="2057400"/>
            <a:ext cx="616226" cy="2882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1FA68AE-8086-B24B-85D7-002D700F00BD}"/>
              </a:ext>
            </a:extLst>
          </p:cNvPr>
          <p:cNvSpPr/>
          <p:nvPr/>
        </p:nvSpPr>
        <p:spPr>
          <a:xfrm>
            <a:off x="8342243" y="1364974"/>
            <a:ext cx="616226" cy="2882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E3E281-E3EA-8044-AF1F-CCDCA1B337A2}"/>
              </a:ext>
            </a:extLst>
          </p:cNvPr>
          <p:cNvCxnSpPr>
            <a:cxnSpLocks/>
          </p:cNvCxnSpPr>
          <p:nvPr/>
        </p:nvCxnSpPr>
        <p:spPr>
          <a:xfrm flipH="1">
            <a:off x="5247862" y="1470992"/>
            <a:ext cx="864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6C1F4D-3DF6-344B-9227-86BC29CADF04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2166730"/>
            <a:ext cx="318052" cy="124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8B636FF-BDB1-154A-9A2F-E326EC40E5D0}"/>
              </a:ext>
            </a:extLst>
          </p:cNvPr>
          <p:cNvSpPr/>
          <p:nvPr/>
        </p:nvSpPr>
        <p:spPr>
          <a:xfrm>
            <a:off x="291548" y="4793974"/>
            <a:ext cx="3180522" cy="177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studio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saas-cliennt</a:t>
            </a:r>
            <a:r>
              <a:rPr lang="en-US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707790-A257-8148-B0C7-8CB22AA2752F}"/>
              </a:ext>
            </a:extLst>
          </p:cNvPr>
          <p:cNvSpPr/>
          <p:nvPr/>
        </p:nvSpPr>
        <p:spPr>
          <a:xfrm>
            <a:off x="4181061" y="4886739"/>
            <a:ext cx="3180522" cy="177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studio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saas-cliennt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887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25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Seervi</dc:creator>
  <cp:lastModifiedBy>Dinesh Seervi</cp:lastModifiedBy>
  <cp:revision>4</cp:revision>
  <dcterms:created xsi:type="dcterms:W3CDTF">2021-02-10T09:51:55Z</dcterms:created>
  <dcterms:modified xsi:type="dcterms:W3CDTF">2021-02-11T08:49:12Z</dcterms:modified>
</cp:coreProperties>
</file>