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545" r:id="rId2"/>
    <p:sldId id="564" r:id="rId3"/>
    <p:sldId id="608" r:id="rId4"/>
    <p:sldId id="612" r:id="rId5"/>
    <p:sldId id="633" r:id="rId6"/>
    <p:sldId id="6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0FEE-50AD-4E50-901F-0FBE9B2A011A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01049-B78B-40F4-832D-3979DE8EF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37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4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1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8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6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5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2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9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435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8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7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38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8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6230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54229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21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50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54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339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405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0601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95721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29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832808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86589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42579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56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333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: Light Half Vertical Page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8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65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: Title with Description and Two Tabbed Se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3" y="2756014"/>
            <a:ext cx="5098766" cy="361836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76482" y="1934332"/>
            <a:ext cx="3626557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59552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59551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624320" y="2755900"/>
            <a:ext cx="5212080" cy="3695700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pPr lvl="0"/>
            <a:r>
              <a:rPr lang="en-US"/>
              <a:t>Click to add code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624638" y="1933575"/>
            <a:ext cx="3738562" cy="442913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14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: Half Page Title Left and Tab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60534" y="495187"/>
            <a:ext cx="7731465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460535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38586" y="787061"/>
            <a:ext cx="7038886" cy="5573397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4975" y="3022262"/>
            <a:ext cx="3526453" cy="63533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sz="3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88" y="105531"/>
            <a:ext cx="3810952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68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6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288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23697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5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8.sv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sv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3FF30A4-8FC3-48AE-A048-8ED273178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7620" y="3136691"/>
            <a:ext cx="1821171" cy="14569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B8B8BC-581F-4E15-9B29-8F04DC385444}"/>
              </a:ext>
            </a:extLst>
          </p:cNvPr>
          <p:cNvSpPr txBox="1"/>
          <p:nvPr/>
        </p:nvSpPr>
        <p:spPr>
          <a:xfrm>
            <a:off x="8493571" y="4715875"/>
            <a:ext cx="27414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productpage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CE54AB-FF4C-498B-BE9E-355733299CC0}"/>
              </a:ext>
            </a:extLst>
          </p:cNvPr>
          <p:cNvCxnSpPr>
            <a:cxnSpLocks/>
          </p:cNvCxnSpPr>
          <p:nvPr/>
        </p:nvCxnSpPr>
        <p:spPr>
          <a:xfrm>
            <a:off x="2545503" y="1964688"/>
            <a:ext cx="6145273" cy="1613399"/>
          </a:xfrm>
          <a:prstGeom prst="straightConnector1">
            <a:avLst/>
          </a:prstGeom>
          <a:ln w="762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21D1D5-3C65-40DE-8580-648E3F1F3A18}"/>
              </a:ext>
            </a:extLst>
          </p:cNvPr>
          <p:cNvSpPr/>
          <p:nvPr/>
        </p:nvSpPr>
        <p:spPr>
          <a:xfrm>
            <a:off x="4124325" y="1763716"/>
            <a:ext cx="3228975" cy="4040263"/>
          </a:xfrm>
          <a:prstGeom prst="roundRect">
            <a:avLst>
              <a:gd name="adj" fmla="val 3605"/>
            </a:avLst>
          </a:prstGeom>
          <a:solidFill>
            <a:schemeClr val="accent3">
              <a:lumMod val="10000"/>
              <a:lumOff val="90000"/>
            </a:schemeClr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9F1A53-680A-42A7-991D-C94BC20E32E0}"/>
              </a:ext>
            </a:extLst>
          </p:cNvPr>
          <p:cNvSpPr/>
          <p:nvPr/>
        </p:nvSpPr>
        <p:spPr>
          <a:xfrm>
            <a:off x="5113187" y="1075301"/>
            <a:ext cx="1170506" cy="9990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2B13B2-B249-4D94-AAF4-85739C298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8857" y="507453"/>
            <a:ext cx="915067" cy="13726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FD2E5E-7682-4F69-A2E2-6A7AACE5129C}"/>
              </a:ext>
            </a:extLst>
          </p:cNvPr>
          <p:cNvSpPr/>
          <p:nvPr/>
        </p:nvSpPr>
        <p:spPr>
          <a:xfrm>
            <a:off x="4336761" y="2947226"/>
            <a:ext cx="2780810" cy="491050"/>
          </a:xfrm>
          <a:prstGeom prst="roundRect">
            <a:avLst>
              <a:gd name="adj" fmla="val 120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675BA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VirtualService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675BA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426148-63F2-4760-BB58-DC783E461DEC}"/>
              </a:ext>
            </a:extLst>
          </p:cNvPr>
          <p:cNvSpPr/>
          <p:nvPr/>
        </p:nvSpPr>
        <p:spPr>
          <a:xfrm>
            <a:off x="4346400" y="3664261"/>
            <a:ext cx="2780810" cy="491050"/>
          </a:xfrm>
          <a:prstGeom prst="roundRect">
            <a:avLst>
              <a:gd name="adj" fmla="val 120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675BA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DestinationRule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675BA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AFA006-5A2D-4FAA-879C-15FC008F7F00}"/>
              </a:ext>
            </a:extLst>
          </p:cNvPr>
          <p:cNvSpPr/>
          <p:nvPr/>
        </p:nvSpPr>
        <p:spPr>
          <a:xfrm>
            <a:off x="4346400" y="2230191"/>
            <a:ext cx="2780810" cy="491050"/>
          </a:xfrm>
          <a:prstGeom prst="roundRect">
            <a:avLst>
              <a:gd name="adj" fmla="val 120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675BA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Gateway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675BA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3DF357-B4CA-416B-9A93-4D149086F15D}"/>
              </a:ext>
            </a:extLst>
          </p:cNvPr>
          <p:cNvSpPr/>
          <p:nvPr/>
        </p:nvSpPr>
        <p:spPr>
          <a:xfrm>
            <a:off x="4346400" y="4376261"/>
            <a:ext cx="2780810" cy="491050"/>
          </a:xfrm>
          <a:prstGeom prst="roundRect">
            <a:avLst>
              <a:gd name="adj" fmla="val 1200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Pod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A9FB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AAFDBC-AE38-4E0B-B88B-6053BC463ED8}"/>
              </a:ext>
            </a:extLst>
          </p:cNvPr>
          <p:cNvSpPr/>
          <p:nvPr/>
        </p:nvSpPr>
        <p:spPr>
          <a:xfrm>
            <a:off x="4346400" y="5084133"/>
            <a:ext cx="2780810" cy="491050"/>
          </a:xfrm>
          <a:prstGeom prst="roundRect">
            <a:avLst>
              <a:gd name="adj" fmla="val 1200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Container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A9FB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CCD540-D402-4B50-BC10-012F1ABD3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1937" y="820774"/>
            <a:ext cx="1337476" cy="152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5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69B1AEF0-00CF-4AF5-BEDE-70AB8FC8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5191" y="3387694"/>
            <a:ext cx="1170507" cy="11705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ACDC90-D31E-4578-8BF2-D2185D473465}"/>
              </a:ext>
            </a:extLst>
          </p:cNvPr>
          <p:cNvSpPr/>
          <p:nvPr/>
        </p:nvSpPr>
        <p:spPr>
          <a:xfrm>
            <a:off x="2242933" y="1780243"/>
            <a:ext cx="1593355" cy="7833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0299A-3752-4280-8C7B-5D4DA521BAD6}"/>
              </a:ext>
            </a:extLst>
          </p:cNvPr>
          <p:cNvSpPr txBox="1"/>
          <p:nvPr/>
        </p:nvSpPr>
        <p:spPr>
          <a:xfrm>
            <a:off x="6098370" y="2452357"/>
            <a:ext cx="34387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productpage-v1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9F1A53-680A-42A7-991D-C94BC20E32E0}"/>
              </a:ext>
            </a:extLst>
          </p:cNvPr>
          <p:cNvSpPr/>
          <p:nvPr/>
        </p:nvSpPr>
        <p:spPr>
          <a:xfrm>
            <a:off x="2372523" y="1619421"/>
            <a:ext cx="1170506" cy="9990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2B13B2-B249-4D94-AAF4-85739C298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9117" y="1155833"/>
            <a:ext cx="1034836" cy="15522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513273-59A0-43C6-ACB9-A0B69A9E0266}"/>
              </a:ext>
            </a:extLst>
          </p:cNvPr>
          <p:cNvSpPr txBox="1"/>
          <p:nvPr/>
        </p:nvSpPr>
        <p:spPr>
          <a:xfrm>
            <a:off x="7700369" y="5353093"/>
            <a:ext cx="34387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productpage-v2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4E3B16-6694-40FB-A0B8-A2A8AF3F12AD}"/>
              </a:ext>
            </a:extLst>
          </p:cNvPr>
          <p:cNvCxnSpPr>
            <a:cxnSpLocks/>
          </p:cNvCxnSpPr>
          <p:nvPr/>
        </p:nvCxnSpPr>
        <p:spPr>
          <a:xfrm>
            <a:off x="3635698" y="2288738"/>
            <a:ext cx="4643063" cy="2197912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AC42AEE6-6BC8-4258-8289-BCECA4E5C6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3912" y="3915853"/>
            <a:ext cx="1670581" cy="133646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9BDA97B-9DFA-4EDA-932E-1DAD52E958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7797" y="715642"/>
            <a:ext cx="1670581" cy="133646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60EB9E-961A-4E1C-8DC0-5B815972E146}"/>
              </a:ext>
            </a:extLst>
          </p:cNvPr>
          <p:cNvCxnSpPr>
            <a:cxnSpLocks/>
          </p:cNvCxnSpPr>
          <p:nvPr/>
        </p:nvCxnSpPr>
        <p:spPr>
          <a:xfrm flipV="1">
            <a:off x="3635698" y="1619421"/>
            <a:ext cx="3066252" cy="669317"/>
          </a:xfrm>
          <a:prstGeom prst="straightConnector1">
            <a:avLst/>
          </a:prstGeom>
          <a:ln w="635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70ABBE-809F-4A1B-A08A-E6BDC8A164C8}"/>
              </a:ext>
            </a:extLst>
          </p:cNvPr>
          <p:cNvCxnSpPr>
            <a:cxnSpLocks/>
          </p:cNvCxnSpPr>
          <p:nvPr/>
        </p:nvCxnSpPr>
        <p:spPr>
          <a:xfrm>
            <a:off x="387090" y="2288738"/>
            <a:ext cx="1985433" cy="0"/>
          </a:xfrm>
          <a:prstGeom prst="straightConnector1">
            <a:avLst/>
          </a:prstGeom>
          <a:ln w="762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221ED0-B339-4E6D-83F9-83F7276C4809}"/>
              </a:ext>
            </a:extLst>
          </p:cNvPr>
          <p:cNvCxnSpPr>
            <a:stCxn id="13" idx="2"/>
          </p:cNvCxnSpPr>
          <p:nvPr/>
        </p:nvCxnSpPr>
        <p:spPr>
          <a:xfrm>
            <a:off x="3036535" y="2708086"/>
            <a:ext cx="0" cy="624410"/>
          </a:xfrm>
          <a:prstGeom prst="straightConnector1">
            <a:avLst/>
          </a:prstGeom>
          <a:ln>
            <a:solidFill>
              <a:schemeClr val="accent3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08B3A6-F26D-4FFB-B642-998212984128}"/>
              </a:ext>
            </a:extLst>
          </p:cNvPr>
          <p:cNvSpPr txBox="1"/>
          <p:nvPr/>
        </p:nvSpPr>
        <p:spPr>
          <a:xfrm>
            <a:off x="4397072" y="1285628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latin typeface="Consolas" panose="020B0609020204030204" pitchFamily="49" charset="0"/>
              </a:rPr>
              <a:t>70%</a:t>
            </a:r>
            <a:endParaRPr lang="en-GB" sz="3600" dirty="0" err="1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C0EDF5-4E5A-4F70-BCE8-1DAD4E9C583E}"/>
              </a:ext>
            </a:extLst>
          </p:cNvPr>
          <p:cNvSpPr txBox="1"/>
          <p:nvPr/>
        </p:nvSpPr>
        <p:spPr>
          <a:xfrm>
            <a:off x="5341561" y="348140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latin typeface="Consolas" panose="020B0609020204030204" pitchFamily="49" charset="0"/>
              </a:rPr>
              <a:t>30%</a:t>
            </a:r>
            <a:endParaRPr lang="en-GB" sz="3600" dirty="0" err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5101283-1D5F-4F31-AA05-95471998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592" y="2990311"/>
            <a:ext cx="1691400" cy="1691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CE54AB-FF4C-498B-BE9E-355733299CC0}"/>
              </a:ext>
            </a:extLst>
          </p:cNvPr>
          <p:cNvCxnSpPr>
            <a:cxnSpLocks/>
          </p:cNvCxnSpPr>
          <p:nvPr/>
        </p:nvCxnSpPr>
        <p:spPr>
          <a:xfrm>
            <a:off x="2545503" y="1964688"/>
            <a:ext cx="6145273" cy="1613399"/>
          </a:xfrm>
          <a:prstGeom prst="straightConnector1">
            <a:avLst/>
          </a:prstGeom>
          <a:ln w="762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21D1D5-3C65-40DE-8580-648E3F1F3A18}"/>
              </a:ext>
            </a:extLst>
          </p:cNvPr>
          <p:cNvSpPr/>
          <p:nvPr/>
        </p:nvSpPr>
        <p:spPr>
          <a:xfrm>
            <a:off x="4124325" y="2063152"/>
            <a:ext cx="3228975" cy="3216514"/>
          </a:xfrm>
          <a:prstGeom prst="roundRect">
            <a:avLst>
              <a:gd name="adj" fmla="val 3605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0299A-3752-4280-8C7B-5D4DA521BAD6}"/>
              </a:ext>
            </a:extLst>
          </p:cNvPr>
          <p:cNvSpPr txBox="1"/>
          <p:nvPr/>
        </p:nvSpPr>
        <p:spPr>
          <a:xfrm>
            <a:off x="174332" y="2690228"/>
            <a:ext cx="27414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productpage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4DA74-3028-470B-B173-E073B3769A32}"/>
              </a:ext>
            </a:extLst>
          </p:cNvPr>
          <p:cNvSpPr txBox="1"/>
          <p:nvPr/>
        </p:nvSpPr>
        <p:spPr>
          <a:xfrm>
            <a:off x="8909681" y="4779640"/>
            <a:ext cx="18117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reviews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9F1A53-680A-42A7-991D-C94BC20E32E0}"/>
              </a:ext>
            </a:extLst>
          </p:cNvPr>
          <p:cNvSpPr/>
          <p:nvPr/>
        </p:nvSpPr>
        <p:spPr>
          <a:xfrm>
            <a:off x="5113187" y="1374736"/>
            <a:ext cx="1170506" cy="9990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2B13B2-B249-4D94-AAF4-85739C298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8857" y="806888"/>
            <a:ext cx="915067" cy="13726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AFA006-5A2D-4FAA-879C-15FC008F7F00}"/>
              </a:ext>
            </a:extLst>
          </p:cNvPr>
          <p:cNvSpPr/>
          <p:nvPr/>
        </p:nvSpPr>
        <p:spPr>
          <a:xfrm>
            <a:off x="4346400" y="2529626"/>
            <a:ext cx="2780810" cy="491050"/>
          </a:xfrm>
          <a:prstGeom prst="roundRect">
            <a:avLst>
              <a:gd name="adj" fmla="val 120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9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Policy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3DF357-B4CA-416B-9A93-4D149086F15D}"/>
              </a:ext>
            </a:extLst>
          </p:cNvPr>
          <p:cNvSpPr/>
          <p:nvPr/>
        </p:nvSpPr>
        <p:spPr>
          <a:xfrm>
            <a:off x="4346400" y="3864200"/>
            <a:ext cx="2780810" cy="491050"/>
          </a:xfrm>
          <a:prstGeom prst="roundRect">
            <a:avLst>
              <a:gd name="adj" fmla="val 1200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sz="2000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Pod</a:t>
            </a:r>
            <a:endParaRPr lang="en-US" sz="2000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40DAAE-1B66-46A8-8341-41C634C8B568}"/>
              </a:ext>
            </a:extLst>
          </p:cNvPr>
          <p:cNvSpPr/>
          <p:nvPr/>
        </p:nvSpPr>
        <p:spPr>
          <a:xfrm>
            <a:off x="4346400" y="4531487"/>
            <a:ext cx="2780810" cy="491050"/>
          </a:xfrm>
          <a:prstGeom prst="roundRect">
            <a:avLst>
              <a:gd name="adj" fmla="val 1200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sz="2000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Container</a:t>
            </a:r>
            <a:endParaRPr lang="en-US" sz="2000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A250A8-75B6-46A5-A44D-0101166FFA7A}"/>
              </a:ext>
            </a:extLst>
          </p:cNvPr>
          <p:cNvSpPr/>
          <p:nvPr/>
        </p:nvSpPr>
        <p:spPr>
          <a:xfrm>
            <a:off x="4346400" y="3196913"/>
            <a:ext cx="2780810" cy="491050"/>
          </a:xfrm>
          <a:prstGeom prst="roundRect">
            <a:avLst>
              <a:gd name="adj" fmla="val 120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10766" hangingPunct="0">
              <a:defRPr/>
            </a:pPr>
            <a:r>
              <a:rPr lang="en-GB" sz="1900" kern="0">
                <a:solidFill>
                  <a:schemeClr val="accent6"/>
                </a:solidFill>
                <a:latin typeface="Consolas" panose="020B0609020204030204" pitchFamily="49" charset="0"/>
                <a:sym typeface="Helvetica Neue"/>
              </a:rPr>
              <a:t>AuthorizationPolicy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4765309-5AF7-4751-9F33-BFAE4CB625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794" y="1082558"/>
            <a:ext cx="1708517" cy="13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0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60B237-13E1-47B2-A981-5F9AF96C5738}"/>
              </a:ext>
            </a:extLst>
          </p:cNvPr>
          <p:cNvSpPr/>
          <p:nvPr/>
        </p:nvSpPr>
        <p:spPr>
          <a:xfrm>
            <a:off x="7529389" y="4888962"/>
            <a:ext cx="3144928" cy="1616764"/>
          </a:xfrm>
          <a:prstGeom prst="roundRect">
            <a:avLst>
              <a:gd name="adj" fmla="val 58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10766" hangingPunct="0"/>
            <a:r>
              <a:rPr lang="en-GB" sz="2000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Pod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524BF8-2447-4BFA-B063-9AD345FFEB16}"/>
              </a:ext>
            </a:extLst>
          </p:cNvPr>
          <p:cNvSpPr/>
          <p:nvPr/>
        </p:nvSpPr>
        <p:spPr>
          <a:xfrm>
            <a:off x="7657329" y="5403106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reviews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E031301-CFC8-45EE-A108-114CDD1F0B75}"/>
              </a:ext>
            </a:extLst>
          </p:cNvPr>
          <p:cNvSpPr/>
          <p:nvPr/>
        </p:nvSpPr>
        <p:spPr>
          <a:xfrm>
            <a:off x="7657329" y="5952700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istio_proxy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B785A4-A209-4416-B40B-5F63B8C0B209}"/>
              </a:ext>
            </a:extLst>
          </p:cNvPr>
          <p:cNvSpPr/>
          <p:nvPr/>
        </p:nvSpPr>
        <p:spPr>
          <a:xfrm>
            <a:off x="752403" y="4273266"/>
            <a:ext cx="3144928" cy="1592748"/>
          </a:xfrm>
          <a:prstGeom prst="roundRect">
            <a:avLst>
              <a:gd name="adj" fmla="val 58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10766" hangingPunct="0"/>
            <a:r>
              <a:rPr lang="en-GB" sz="2000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Pod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D65250-6FDE-40CD-ACFA-180EFCC5ED24}"/>
              </a:ext>
            </a:extLst>
          </p:cNvPr>
          <p:cNvSpPr/>
          <p:nvPr/>
        </p:nvSpPr>
        <p:spPr>
          <a:xfrm>
            <a:off x="879804" y="4785686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productpage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ADA3C9-E757-4310-BA9C-700E681BCFEF}"/>
              </a:ext>
            </a:extLst>
          </p:cNvPr>
          <p:cNvSpPr/>
          <p:nvPr/>
        </p:nvSpPr>
        <p:spPr>
          <a:xfrm>
            <a:off x="879804" y="5335280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istio_proxy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43B537-8922-4498-8BD2-4BB516DB2BE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897331" y="5069640"/>
            <a:ext cx="2934903" cy="170386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1D5F1C-1F21-413C-B6FD-1BB4956375E7}"/>
              </a:ext>
            </a:extLst>
          </p:cNvPr>
          <p:cNvCxnSpPr>
            <a:cxnSpLocks/>
          </p:cNvCxnSpPr>
          <p:nvPr/>
        </p:nvCxnSpPr>
        <p:spPr>
          <a:xfrm>
            <a:off x="7879427" y="2315814"/>
            <a:ext cx="23158" cy="2563284"/>
          </a:xfrm>
          <a:prstGeom prst="line">
            <a:avLst/>
          </a:prstGeom>
          <a:ln w="19050">
            <a:solidFill>
              <a:schemeClr val="accent6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1DFC5-71F5-40C6-9515-489EE20A79D1}"/>
              </a:ext>
            </a:extLst>
          </p:cNvPr>
          <p:cNvGrpSpPr/>
          <p:nvPr/>
        </p:nvGrpSpPr>
        <p:grpSpPr>
          <a:xfrm>
            <a:off x="7077188" y="327170"/>
            <a:ext cx="2173141" cy="1995835"/>
            <a:chOff x="8947894" y="1751631"/>
            <a:chExt cx="2173141" cy="199583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BE451E0-FE70-461F-B5C2-79416E58E5A2}"/>
                </a:ext>
              </a:extLst>
            </p:cNvPr>
            <p:cNvSpPr/>
            <p:nvPr/>
          </p:nvSpPr>
          <p:spPr>
            <a:xfrm>
              <a:off x="8947894" y="2310303"/>
              <a:ext cx="1864477" cy="1437163"/>
            </a:xfrm>
            <a:prstGeom prst="roundRect">
              <a:avLst>
                <a:gd name="adj" fmla="val 439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10766" hangingPunct="0"/>
              <a:r>
                <a:rPr lang="en-GB" kern="0">
                  <a:solidFill>
                    <a:schemeClr val="accent6"/>
                  </a:solidFill>
                  <a:latin typeface="Consolas" panose="020B0609020204030204" pitchFamily="49" charset="0"/>
                  <a:sym typeface="Helvetica Neue"/>
                </a:rPr>
                <a:t>kind: Policy</a:t>
              </a:r>
            </a:p>
            <a:p>
              <a:pPr defTabSz="410766" hangingPunct="0"/>
              <a:r>
                <a:rPr lang="en-GB" kern="0">
                  <a:solidFill>
                    <a:schemeClr val="accent6"/>
                  </a:solidFill>
                  <a:latin typeface="Consolas" panose="020B0609020204030204" pitchFamily="49" charset="0"/>
                  <a:sym typeface="Helvetica Neue"/>
                </a:rPr>
                <a:t>...</a:t>
              </a:r>
            </a:p>
            <a:p>
              <a:pPr defTabSz="410766" hangingPunct="0"/>
              <a:r>
                <a:rPr lang="en-GB" kern="0">
                  <a:solidFill>
                    <a:schemeClr val="accent6"/>
                  </a:solidFill>
                  <a:latin typeface="Consolas" panose="020B0609020204030204" pitchFamily="49" charset="0"/>
                  <a:sym typeface="Helvetica Neue"/>
                </a:rPr>
                <a:t>  peers:</a:t>
              </a:r>
            </a:p>
            <a:p>
              <a:pPr defTabSz="410766" hangingPunct="0"/>
              <a:r>
                <a:rPr lang="en-GB" kern="0">
                  <a:solidFill>
                    <a:schemeClr val="accent6"/>
                  </a:solidFill>
                  <a:latin typeface="Consolas" panose="020B0609020204030204" pitchFamily="49" charset="0"/>
                  <a:sym typeface="Helvetica Neue"/>
                </a:rPr>
                <a:t>  - mtls: {}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E64005-68E5-4448-B5E1-8F34118BDF9A}"/>
                </a:ext>
              </a:extLst>
            </p:cNvPr>
            <p:cNvSpPr/>
            <p:nvPr/>
          </p:nvSpPr>
          <p:spPr>
            <a:xfrm>
              <a:off x="10503707" y="2012494"/>
              <a:ext cx="617328" cy="595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C25310B-A886-485C-B1FC-AC8BAECD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95618" y="1751631"/>
              <a:ext cx="502563" cy="753844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0774AD-BC1C-49DA-9836-F768EF56AA83}"/>
              </a:ext>
            </a:extLst>
          </p:cNvPr>
          <p:cNvSpPr/>
          <p:nvPr/>
        </p:nvSpPr>
        <p:spPr>
          <a:xfrm>
            <a:off x="650383" y="1615449"/>
            <a:ext cx="3276426" cy="1437163"/>
          </a:xfrm>
          <a:prstGeom prst="roundRect">
            <a:avLst>
              <a:gd name="adj" fmla="val 4395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10766" hangingPunct="0"/>
            <a:r>
              <a:rPr lang="en-GB" kern="0">
                <a:solidFill>
                  <a:schemeClr val="accent6"/>
                </a:solidFill>
                <a:latin typeface="Consolas" panose="020B0609020204030204" pitchFamily="49" charset="0"/>
                <a:sym typeface="Helvetica Neue"/>
              </a:rPr>
              <a:t>kind: DestinationRule</a:t>
            </a:r>
          </a:p>
          <a:p>
            <a:pPr defTabSz="410766" hangingPunct="0"/>
            <a:r>
              <a:rPr lang="en-GB" kern="0">
                <a:solidFill>
                  <a:schemeClr val="accent6"/>
                </a:solidFill>
                <a:latin typeface="Consolas" panose="020B0609020204030204" pitchFamily="49" charset="0"/>
                <a:sym typeface="Helvetica Neue"/>
              </a:rPr>
              <a:t>...</a:t>
            </a:r>
          </a:p>
          <a:p>
            <a:pPr defTabSz="410766" hangingPunct="0"/>
            <a:r>
              <a:rPr lang="en-GB" kern="0">
                <a:solidFill>
                  <a:schemeClr val="accent6"/>
                </a:solidFill>
                <a:latin typeface="Consolas" panose="020B0609020204030204" pitchFamily="49" charset="0"/>
                <a:sym typeface="Helvetica Neue"/>
              </a:rPr>
              <a:t>trafficPolicy:</a:t>
            </a:r>
          </a:p>
          <a:p>
            <a:pPr defTabSz="410766" hangingPunct="0"/>
            <a:r>
              <a:rPr lang="en-GB" kern="0">
                <a:solidFill>
                  <a:schemeClr val="accent6"/>
                </a:solidFill>
                <a:latin typeface="Consolas" panose="020B0609020204030204" pitchFamily="49" charset="0"/>
                <a:sym typeface="Helvetica Neue"/>
              </a:rPr>
              <a:t>    tls:</a:t>
            </a:r>
          </a:p>
          <a:p>
            <a:pPr defTabSz="410766" hangingPunct="0"/>
            <a:r>
              <a:rPr lang="en-GB" kern="0">
                <a:solidFill>
                  <a:schemeClr val="accent6"/>
                </a:solidFill>
                <a:latin typeface="Consolas" panose="020B0609020204030204" pitchFamily="49" charset="0"/>
                <a:sym typeface="Helvetica Neue"/>
              </a:rPr>
              <a:t>      mode: ISTIO_MUTUAL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6A2B08-8003-4A67-A5EA-CF0A8ACFCD4C}"/>
              </a:ext>
            </a:extLst>
          </p:cNvPr>
          <p:cNvCxnSpPr>
            <a:cxnSpLocks/>
          </p:cNvCxnSpPr>
          <p:nvPr/>
        </p:nvCxnSpPr>
        <p:spPr>
          <a:xfrm>
            <a:off x="1941066" y="3052612"/>
            <a:ext cx="1" cy="1220654"/>
          </a:xfrm>
          <a:prstGeom prst="line">
            <a:avLst/>
          </a:prstGeom>
          <a:ln w="19050">
            <a:solidFill>
              <a:schemeClr val="accent6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4856A9-6DE8-46B5-84B9-1B5C1E3B9AD5}"/>
              </a:ext>
            </a:extLst>
          </p:cNvPr>
          <p:cNvSpPr/>
          <p:nvPr/>
        </p:nvSpPr>
        <p:spPr>
          <a:xfrm>
            <a:off x="3583616" y="1356023"/>
            <a:ext cx="617328" cy="59561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FDF7DCFB-2181-46DB-BA0E-CD9474AA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5527" y="1095160"/>
            <a:ext cx="502563" cy="7538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C3FE57-D495-4418-9F81-CA277AB7B764}"/>
              </a:ext>
            </a:extLst>
          </p:cNvPr>
          <p:cNvSpPr txBox="1"/>
          <p:nvPr/>
        </p:nvSpPr>
        <p:spPr>
          <a:xfrm>
            <a:off x="4309153" y="446806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ea typeface="Roboto Mono" pitchFamily="2" charset="0"/>
              </a:rPr>
              <a:t>GET http://...</a:t>
            </a:r>
            <a:endParaRPr lang="en-GB" sz="2000" dirty="0" err="1">
              <a:latin typeface="Consolas" panose="020B0609020204030204" pitchFamily="49" charset="0"/>
              <a:ea typeface="Roboto Mono" pitchFamily="2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F475BF-DD6D-4046-A191-F03F3ADD0FD9}"/>
              </a:ext>
            </a:extLst>
          </p:cNvPr>
          <p:cNvCxnSpPr>
            <a:cxnSpLocks/>
          </p:cNvCxnSpPr>
          <p:nvPr/>
        </p:nvCxnSpPr>
        <p:spPr>
          <a:xfrm flipH="1">
            <a:off x="6943195" y="5240026"/>
            <a:ext cx="586194" cy="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B8D463-76C8-49F9-BA94-1BB1E8529566}"/>
              </a:ext>
            </a:extLst>
          </p:cNvPr>
          <p:cNvSpPr txBox="1"/>
          <p:nvPr/>
        </p:nvSpPr>
        <p:spPr>
          <a:xfrm>
            <a:off x="6787818" y="480804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>
                <a:latin typeface="Roboto Mono" pitchFamily="2" charset="0"/>
                <a:ea typeface="Roboto Mono" pitchFamily="2" charset="0"/>
              </a:rPr>
              <a:t>:443</a:t>
            </a:r>
            <a:endParaRPr lang="en-GB" sz="2000" dirty="0" err="1">
              <a:latin typeface="Roboto Mono" pitchFamily="2" charset="0"/>
              <a:ea typeface="Roboto Mono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E35F85-7AE0-419B-9282-D73D3FD8A4BC}"/>
              </a:ext>
            </a:extLst>
          </p:cNvPr>
          <p:cNvGrpSpPr/>
          <p:nvPr/>
        </p:nvGrpSpPr>
        <p:grpSpPr>
          <a:xfrm>
            <a:off x="8226603" y="2315814"/>
            <a:ext cx="3550561" cy="2573148"/>
            <a:chOff x="673655" y="91578"/>
            <a:chExt cx="3550561" cy="257314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BFD2BE6-D970-4A9B-A884-46A52160FE7D}"/>
                </a:ext>
              </a:extLst>
            </p:cNvPr>
            <p:cNvSpPr/>
            <p:nvPr/>
          </p:nvSpPr>
          <p:spPr>
            <a:xfrm>
              <a:off x="673655" y="611867"/>
              <a:ext cx="3276426" cy="1437163"/>
            </a:xfrm>
            <a:prstGeom prst="roundRect">
              <a:avLst>
                <a:gd name="adj" fmla="val 439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pPr defTabSz="410766" hangingPunct="0"/>
              <a:r>
                <a:rPr lang="en-GB" sz="1600" kern="0">
                  <a:solidFill>
                    <a:schemeClr val="accent6"/>
                  </a:solidFill>
                  <a:latin typeface="Consolas" panose="020B0609020204030204" pitchFamily="49" charset="0"/>
                  <a:sym typeface="Helvetica Neue"/>
                </a:rPr>
                <a:t>kind: AuthorizationPolicy</a:t>
              </a:r>
            </a:p>
            <a:p>
              <a:pPr defTabSz="410766" hangingPunct="0"/>
              <a:r>
                <a:rPr lang="en-GB" sz="1600" kern="0">
                  <a:solidFill>
                    <a:schemeClr val="accent6"/>
                  </a:solidFill>
                  <a:latin typeface="Consolas" panose="020B0609020204030204" pitchFamily="49" charset="0"/>
                  <a:sym typeface="Helvetica Neue"/>
                </a:rPr>
                <a:t>...</a:t>
              </a:r>
            </a:p>
            <a:p>
              <a:pPr defTabSz="410766" hangingPunct="0"/>
              <a:r>
                <a:rPr lang="en-GB" sz="1600" kern="0">
                  <a:solidFill>
                    <a:schemeClr val="accent6"/>
                  </a:solidFill>
                  <a:latin typeface="Consolas" panose="020B0609020204030204" pitchFamily="49" charset="0"/>
                  <a:sym typeface="Helvetica Neue"/>
                </a:rPr>
                <a:t>-from:</a:t>
              </a:r>
            </a:p>
            <a:p>
              <a:pPr defTabSz="410766" hangingPunct="0"/>
              <a:r>
                <a:rPr lang="en-GB" sz="1600" kern="0">
                  <a:solidFill>
                    <a:schemeClr val="accent6"/>
                  </a:solidFill>
                  <a:latin typeface="Consolas" panose="020B0609020204030204" pitchFamily="49" charset="0"/>
                  <a:sym typeface="Helvetica Neue"/>
                </a:rPr>
                <a:t> -source:</a:t>
              </a:r>
            </a:p>
            <a:p>
              <a:pPr defTabSz="410766" hangingPunct="0"/>
              <a:r>
                <a:rPr lang="en-GB" sz="1600" kern="0">
                  <a:solidFill>
                    <a:schemeClr val="accent6"/>
                  </a:solidFill>
                  <a:latin typeface="Consolas" panose="020B0609020204030204" pitchFamily="49" charset="0"/>
                  <a:sym typeface="Helvetica Neue"/>
                </a:rPr>
                <a:t>  principal: ["productpage"]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423E75-1BFD-40C3-9F66-B098D52BA38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2311868" y="2049030"/>
              <a:ext cx="0" cy="615696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3219DF2-87CC-4329-B957-A23A15C59646}"/>
                </a:ext>
              </a:extLst>
            </p:cNvPr>
            <p:cNvSpPr/>
            <p:nvPr/>
          </p:nvSpPr>
          <p:spPr>
            <a:xfrm>
              <a:off x="3606888" y="352441"/>
              <a:ext cx="617328" cy="595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56593DA8-6C9C-4CD5-BF0D-DF561674F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98799" y="91578"/>
              <a:ext cx="502563" cy="753844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C4E30088-41AC-424B-B5BD-0D1C0C945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035" y="4863880"/>
            <a:ext cx="335046" cy="268037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1E9C425-DBB3-4A37-A0F4-5A2F58F36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0787" y="5404374"/>
            <a:ext cx="335046" cy="268037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50F3BDE-9543-4E24-AF41-0B1B6186B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5658" y="5478961"/>
            <a:ext cx="335046" cy="26803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24FBB5C-1928-4772-BD45-08923281E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5658" y="6019125"/>
            <a:ext cx="335046" cy="268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C25BE-04E7-4B6A-B0F5-45049E51A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35" y="4328074"/>
            <a:ext cx="370316" cy="35951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1A9159B-9DEA-4D77-8BE8-40659DDCB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40" y="4952179"/>
            <a:ext cx="370316" cy="35951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C05EFE4-1798-47AF-882B-4459DAA689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8924" y="4888962"/>
            <a:ext cx="474011" cy="4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metheus logo">
            <a:extLst>
              <a:ext uri="{FF2B5EF4-FFF2-40B4-BE49-F238E27FC236}">
                <a16:creationId xmlns:a16="http://schemas.microsoft.com/office/drawing/2014/main" id="{A621EAC3-A866-470E-B1AF-2ED83E27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82" y="895338"/>
            <a:ext cx="1295624" cy="12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60B237-13E1-47B2-A981-5F9AF96C5738}"/>
              </a:ext>
            </a:extLst>
          </p:cNvPr>
          <p:cNvSpPr/>
          <p:nvPr/>
        </p:nvSpPr>
        <p:spPr>
          <a:xfrm>
            <a:off x="5772868" y="2824829"/>
            <a:ext cx="3144928" cy="1579121"/>
          </a:xfrm>
          <a:prstGeom prst="roundRect">
            <a:avLst>
              <a:gd name="adj" fmla="val 58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10766" hangingPunct="0"/>
            <a:r>
              <a:rPr lang="en-GB" sz="2000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Pod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524BF8-2447-4BFA-B063-9AD345FFEB16}"/>
              </a:ext>
            </a:extLst>
          </p:cNvPr>
          <p:cNvSpPr/>
          <p:nvPr/>
        </p:nvSpPr>
        <p:spPr>
          <a:xfrm>
            <a:off x="5900270" y="3323622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reviews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E031301-CFC8-45EE-A108-114CDD1F0B75}"/>
              </a:ext>
            </a:extLst>
          </p:cNvPr>
          <p:cNvSpPr/>
          <p:nvPr/>
        </p:nvSpPr>
        <p:spPr>
          <a:xfrm>
            <a:off x="5900270" y="3873216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istio_proxy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B785A4-A209-4416-B40B-5F63B8C0B209}"/>
              </a:ext>
            </a:extLst>
          </p:cNvPr>
          <p:cNvSpPr/>
          <p:nvPr/>
        </p:nvSpPr>
        <p:spPr>
          <a:xfrm>
            <a:off x="1290294" y="4712110"/>
            <a:ext cx="3144928" cy="1572319"/>
          </a:xfrm>
          <a:prstGeom prst="roundRect">
            <a:avLst>
              <a:gd name="adj" fmla="val 58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10766" hangingPunct="0"/>
            <a:r>
              <a:rPr lang="en-GB" sz="2000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Pod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D65250-6FDE-40CD-ACFA-180EFCC5ED24}"/>
              </a:ext>
            </a:extLst>
          </p:cNvPr>
          <p:cNvSpPr/>
          <p:nvPr/>
        </p:nvSpPr>
        <p:spPr>
          <a:xfrm>
            <a:off x="1417695" y="5204101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productpage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ADA3C9-E757-4310-BA9C-700E681BCFEF}"/>
              </a:ext>
            </a:extLst>
          </p:cNvPr>
          <p:cNvSpPr/>
          <p:nvPr/>
        </p:nvSpPr>
        <p:spPr>
          <a:xfrm>
            <a:off x="1417695" y="5753695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istio_proxy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43B537-8922-4498-8BD2-4BB516DB2BE2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4435222" y="3614390"/>
            <a:ext cx="1337646" cy="188388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96C384-A7B5-4034-8D79-66D5C1B97397}"/>
              </a:ext>
            </a:extLst>
          </p:cNvPr>
          <p:cNvSpPr/>
          <p:nvPr/>
        </p:nvSpPr>
        <p:spPr>
          <a:xfrm>
            <a:off x="7756778" y="4743163"/>
            <a:ext cx="3144928" cy="1579121"/>
          </a:xfrm>
          <a:prstGeom prst="roundRect">
            <a:avLst>
              <a:gd name="adj" fmla="val 58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10766" hangingPunct="0"/>
            <a:r>
              <a:rPr lang="en-GB" sz="2000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Pod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AFEA949-DEA0-4DC3-ADF0-CD183114F41B}"/>
              </a:ext>
            </a:extLst>
          </p:cNvPr>
          <p:cNvSpPr/>
          <p:nvPr/>
        </p:nvSpPr>
        <p:spPr>
          <a:xfrm>
            <a:off x="7884179" y="5241956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details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3D37CF-D000-47F6-BCB0-B770EB38F8E9}"/>
              </a:ext>
            </a:extLst>
          </p:cNvPr>
          <p:cNvSpPr/>
          <p:nvPr/>
        </p:nvSpPr>
        <p:spPr>
          <a:xfrm>
            <a:off x="7884179" y="5791550"/>
            <a:ext cx="2890125" cy="406227"/>
          </a:xfrm>
          <a:prstGeom prst="roundRect">
            <a:avLst>
              <a:gd name="adj" fmla="val 120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2"/>
                </a:solidFill>
                <a:latin typeface="Consolas" panose="020B0609020204030204" pitchFamily="49" charset="0"/>
                <a:sym typeface="Helvetica Neue"/>
              </a:rPr>
              <a:t>istio_proxy</a:t>
            </a:r>
            <a:endParaRPr lang="en-US" kern="0" dirty="0">
              <a:solidFill>
                <a:schemeClr val="accent2"/>
              </a:solidFill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DCAD14-9910-4997-9EA6-18B54EF2740B}"/>
              </a:ext>
            </a:extLst>
          </p:cNvPr>
          <p:cNvSpPr/>
          <p:nvPr/>
        </p:nvSpPr>
        <p:spPr>
          <a:xfrm>
            <a:off x="3828877" y="845649"/>
            <a:ext cx="2981332" cy="1590631"/>
          </a:xfrm>
          <a:prstGeom prst="roundRect">
            <a:avLst>
              <a:gd name="adj" fmla="val 286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900" kern="0">
                <a:solidFill>
                  <a:schemeClr val="accent6"/>
                </a:solidFill>
                <a:latin typeface="Consolas" panose="020B0609020204030204" pitchFamily="49" charset="0"/>
                <a:sym typeface="Helvetica Neue"/>
              </a:rPr>
              <a:t>Mixer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E451E0-FE70-461F-B5C2-79416E58E5A2}"/>
              </a:ext>
            </a:extLst>
          </p:cNvPr>
          <p:cNvSpPr/>
          <p:nvPr/>
        </p:nvSpPr>
        <p:spPr>
          <a:xfrm>
            <a:off x="4160668" y="1882180"/>
            <a:ext cx="2344236" cy="391100"/>
          </a:xfrm>
          <a:prstGeom prst="roundRect">
            <a:avLst>
              <a:gd name="adj" fmla="val 1941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6"/>
                </a:solidFill>
                <a:latin typeface="Consolas" panose="020B0609020204030204" pitchFamily="49" charset="0"/>
                <a:sym typeface="Helvetica Neue"/>
              </a:rPr>
              <a:t>istio-telemetry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E64005-68E5-4448-B5E1-8F34118BDF9A}"/>
              </a:ext>
            </a:extLst>
          </p:cNvPr>
          <p:cNvSpPr/>
          <p:nvPr/>
        </p:nvSpPr>
        <p:spPr>
          <a:xfrm>
            <a:off x="6504904" y="520103"/>
            <a:ext cx="617328" cy="59561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C25310B-A886-485C-B1FC-AC8BAECD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6815" y="259240"/>
            <a:ext cx="502563" cy="753844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A8CBCC3-B43A-437E-B6AB-C5D6A4B4815C}"/>
              </a:ext>
            </a:extLst>
          </p:cNvPr>
          <p:cNvSpPr/>
          <p:nvPr/>
        </p:nvSpPr>
        <p:spPr>
          <a:xfrm>
            <a:off x="4147425" y="1342246"/>
            <a:ext cx="2344236" cy="391100"/>
          </a:xfrm>
          <a:prstGeom prst="roundRect">
            <a:avLst>
              <a:gd name="adj" fmla="val 1941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en-GB" kern="0">
                <a:solidFill>
                  <a:schemeClr val="accent6"/>
                </a:solidFill>
                <a:latin typeface="Consolas" panose="020B0609020204030204" pitchFamily="49" charset="0"/>
                <a:sym typeface="Helvetica Neue"/>
              </a:rPr>
              <a:t>metrics-adapter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BD065B4-8471-4C51-BF77-98095650FB66}"/>
              </a:ext>
            </a:extLst>
          </p:cNvPr>
          <p:cNvCxnSpPr>
            <a:stCxn id="25" idx="3"/>
            <a:endCxn id="32" idx="3"/>
          </p:cNvCxnSpPr>
          <p:nvPr/>
        </p:nvCxnSpPr>
        <p:spPr>
          <a:xfrm flipH="1" flipV="1">
            <a:off x="6504904" y="2077730"/>
            <a:ext cx="2285491" cy="1998600"/>
          </a:xfrm>
          <a:prstGeom prst="curvedConnector3">
            <a:avLst>
              <a:gd name="adj1" fmla="val -23222"/>
            </a:avLst>
          </a:prstGeom>
          <a:ln w="12700">
            <a:solidFill>
              <a:schemeClr val="accent6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98B8B51-422A-457A-8292-57D951F92E2D}"/>
              </a:ext>
            </a:extLst>
          </p:cNvPr>
          <p:cNvCxnSpPr>
            <a:cxnSpLocks/>
            <a:stCxn id="52" idx="3"/>
            <a:endCxn id="32" idx="3"/>
          </p:cNvCxnSpPr>
          <p:nvPr/>
        </p:nvCxnSpPr>
        <p:spPr>
          <a:xfrm flipH="1" flipV="1">
            <a:off x="6504904" y="2077730"/>
            <a:ext cx="4269400" cy="3916934"/>
          </a:xfrm>
          <a:prstGeom prst="curvedConnector3">
            <a:avLst>
              <a:gd name="adj1" fmla="val -11838"/>
            </a:avLst>
          </a:prstGeom>
          <a:ln w="12700">
            <a:solidFill>
              <a:schemeClr val="accent6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5CCDFC-6B4E-4579-BD73-96ED8E4E8D2C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>
            <a:off x="4435222" y="5498270"/>
            <a:ext cx="3321556" cy="34454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00C150-7285-4692-B9DA-34B77970FB23}"/>
              </a:ext>
            </a:extLst>
          </p:cNvPr>
          <p:cNvCxnSpPr>
            <a:cxnSpLocks/>
            <a:stCxn id="51" idx="1"/>
            <a:endCxn id="1026" idx="3"/>
          </p:cNvCxnSpPr>
          <p:nvPr/>
        </p:nvCxnSpPr>
        <p:spPr>
          <a:xfrm flipH="1">
            <a:off x="2595006" y="1537796"/>
            <a:ext cx="1552419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7F8D3D-67B8-4596-B135-E270C6942442}"/>
              </a:ext>
            </a:extLst>
          </p:cNvPr>
          <p:cNvSpPr txBox="1"/>
          <p:nvPr/>
        </p:nvSpPr>
        <p:spPr>
          <a:xfrm>
            <a:off x="1097563" y="22054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>
                <a:solidFill>
                  <a:schemeClr val="accent3"/>
                </a:solidFill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Prometheus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A1343D-1459-4A72-AAD6-D1B9601289FF}"/>
              </a:ext>
            </a:extLst>
          </p:cNvPr>
          <p:cNvSpPr/>
          <p:nvPr/>
        </p:nvSpPr>
        <p:spPr>
          <a:xfrm>
            <a:off x="7290338" y="1771190"/>
            <a:ext cx="521389" cy="7120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D29F81-2DED-4C55-A877-DECE1C608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2797" y="1809449"/>
            <a:ext cx="425994" cy="56799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754D309-1191-425A-9E9A-F7EF0C4E7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8304" y="5278893"/>
            <a:ext cx="335046" cy="26803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988D67B-8995-4E69-9599-728235154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7056" y="5819387"/>
            <a:ext cx="335046" cy="2680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4499093-FC58-4519-A689-D439955319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04" y="4776643"/>
            <a:ext cx="370316" cy="35951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9F2672D-E77A-490F-8158-58B071FD66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4788" y="5318394"/>
            <a:ext cx="335046" cy="268037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CC801C1-F12D-4B49-9D0E-E952261F3A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3540" y="5858888"/>
            <a:ext cx="335046" cy="26803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69803B-C4B4-49BC-8104-BD62FFCFE7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88" y="4816144"/>
            <a:ext cx="370316" cy="359515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658BD72-79A6-4AD6-9B00-E4B35A91C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60879" y="3392475"/>
            <a:ext cx="335046" cy="26803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37D1B71-416E-42C1-BA9D-37D7C406E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9631" y="3932969"/>
            <a:ext cx="335046" cy="26803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691C03-5326-4B66-BF44-58B9A497D9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79" y="2890225"/>
            <a:ext cx="370316" cy="3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2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2" grpId="0" animBg="1"/>
      <p:bldP spid="7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B8F34865-19D5-4DA5-A335-534BA9D03F19}"/>
              </a:ext>
            </a:extLst>
          </p:cNvPr>
          <p:cNvSpPr txBox="1"/>
          <p:nvPr/>
        </p:nvSpPr>
        <p:spPr>
          <a:xfrm>
            <a:off x="3943662" y="568742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>
                <a:solidFill>
                  <a:schemeClr val="accent3"/>
                </a:solidFill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Grafana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5727951-AF6E-4A78-9924-86574BF27BD9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630709" y="3858724"/>
            <a:ext cx="0" cy="1828705"/>
          </a:xfrm>
          <a:prstGeom prst="line">
            <a:avLst/>
          </a:prstGeom>
          <a:ln w="12700">
            <a:solidFill>
              <a:schemeClr val="accent6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Picture 2">
            <a:extLst>
              <a:ext uri="{FF2B5EF4-FFF2-40B4-BE49-F238E27FC236}">
                <a16:creationId xmlns:a16="http://schemas.microsoft.com/office/drawing/2014/main" id="{1644B5CB-65D0-418B-98F2-51560493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748" y="4231225"/>
            <a:ext cx="1037026" cy="11272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9987E2F8-EE6B-433B-AF52-DDAEE1572B34}"/>
              </a:ext>
            </a:extLst>
          </p:cNvPr>
          <p:cNvSpPr txBox="1"/>
          <p:nvPr/>
        </p:nvSpPr>
        <p:spPr>
          <a:xfrm>
            <a:off x="1162247" y="568742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>
                <a:solidFill>
                  <a:schemeClr val="accent3"/>
                </a:solidFill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Kiali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E81292F-0435-4BF6-9A1A-EFFBB428C270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1679376" y="3858724"/>
            <a:ext cx="1" cy="1828704"/>
          </a:xfrm>
          <a:prstGeom prst="line">
            <a:avLst/>
          </a:prstGeom>
          <a:ln w="12700">
            <a:solidFill>
              <a:schemeClr val="accent6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4" descr="Image result for kiali logo">
            <a:extLst>
              <a:ext uri="{FF2B5EF4-FFF2-40B4-BE49-F238E27FC236}">
                <a16:creationId xmlns:a16="http://schemas.microsoft.com/office/drawing/2014/main" id="{764E1CED-BFFD-4F9C-995A-BC2AFAF9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33" y="4291294"/>
            <a:ext cx="1356887" cy="10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F38238-9CAC-49E9-92F0-1ADB56D70396}"/>
              </a:ext>
            </a:extLst>
          </p:cNvPr>
          <p:cNvSpPr txBox="1"/>
          <p:nvPr/>
        </p:nvSpPr>
        <p:spPr>
          <a:xfrm>
            <a:off x="2762089" y="125597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>
                <a:solidFill>
                  <a:schemeClr val="accent3"/>
                </a:solidFill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Prometheus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8E8C9-8B50-4183-A390-DBF379CB177E}"/>
              </a:ext>
            </a:extLst>
          </p:cNvPr>
          <p:cNvSpPr txBox="1"/>
          <p:nvPr/>
        </p:nvSpPr>
        <p:spPr>
          <a:xfrm>
            <a:off x="8068002" y="116681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algn="ctr" defTabSz="410766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kern="0">
                <a:solidFill>
                  <a:schemeClr val="accent3"/>
                </a:solidFill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</a:defRPr>
            </a:lvl1pPr>
          </a:lstStyle>
          <a:p>
            <a:r>
              <a:rPr lang="en-GB">
                <a:sym typeface="Helvetica Neue"/>
              </a:rPr>
              <a:t>Elasticsearch</a:t>
            </a:r>
            <a:endParaRPr lang="en-US" dirty="0">
              <a:sym typeface="Helvetica Neue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8E0F64-DCBA-4227-998E-575F3087E62C}"/>
              </a:ext>
            </a:extLst>
          </p:cNvPr>
          <p:cNvSpPr txBox="1"/>
          <p:nvPr/>
        </p:nvSpPr>
        <p:spPr>
          <a:xfrm>
            <a:off x="6992907" y="568742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>
                <a:solidFill>
                  <a:schemeClr val="accent3"/>
                </a:solidFill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Jaeger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256443-1857-455F-A80D-F773F23442DD}"/>
              </a:ext>
            </a:extLst>
          </p:cNvPr>
          <p:cNvSpPr txBox="1"/>
          <p:nvPr/>
        </p:nvSpPr>
        <p:spPr>
          <a:xfrm>
            <a:off x="9950731" y="568742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>
                <a:solidFill>
                  <a:schemeClr val="accent3"/>
                </a:solidFill>
                <a:latin typeface="Consolas" panose="020B0609020204030204" pitchFamily="49" charset="0"/>
                <a:ea typeface="Roboto Mono" pitchFamily="2" charset="0"/>
                <a:cs typeface="Arial" panose="020B0604020202020204" pitchFamily="34" charset="0"/>
                <a:sym typeface="Helvetica Neue"/>
              </a:rPr>
              <a:t>Kibana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nsolas" panose="020B0609020204030204" pitchFamily="49" charset="0"/>
              <a:ea typeface="Roboto Mono" pitchFamily="2" charset="0"/>
              <a:cs typeface="Arial" panose="020B0604020202020204" pitchFamily="34" charset="0"/>
              <a:sym typeface="Helvetica Neue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671C210-123E-4450-A969-F8BE7380F3AA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594995" y="3858724"/>
            <a:ext cx="0" cy="1828703"/>
          </a:xfrm>
          <a:prstGeom prst="line">
            <a:avLst/>
          </a:prstGeom>
          <a:ln w="12700">
            <a:solidFill>
              <a:schemeClr val="accent6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ome - Cloud Native Computing Foundation">
            <a:extLst>
              <a:ext uri="{FF2B5EF4-FFF2-40B4-BE49-F238E27FC236}">
                <a16:creationId xmlns:a16="http://schemas.microsoft.com/office/drawing/2014/main" id="{E42732C8-5CBE-434D-8513-BE1B20A8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 b="21896"/>
          <a:stretch/>
        </p:blipFill>
        <p:spPr bwMode="auto">
          <a:xfrm>
            <a:off x="6631923" y="4136145"/>
            <a:ext cx="2023418" cy="136086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399B43-8EB1-48FF-975F-6224747073E2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10552819" y="3858724"/>
            <a:ext cx="0" cy="1828702"/>
          </a:xfrm>
          <a:prstGeom prst="line">
            <a:avLst/>
          </a:prstGeom>
          <a:ln w="12700">
            <a:solidFill>
              <a:schemeClr val="accent6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nstalling Kibana with Sentinl on Kubernetes | WebIschia Blog">
            <a:extLst>
              <a:ext uri="{FF2B5EF4-FFF2-40B4-BE49-F238E27FC236}">
                <a16:creationId xmlns:a16="http://schemas.microsoft.com/office/drawing/2014/main" id="{944AC582-641C-42B7-99A9-3D8924798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11131" r="32281" b="40306"/>
          <a:stretch/>
        </p:blipFill>
        <p:spPr bwMode="auto">
          <a:xfrm>
            <a:off x="10062049" y="4231225"/>
            <a:ext cx="940223" cy="118066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491502-1C37-4CBD-B2E1-E5C6B644469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699006" y="1717643"/>
            <a:ext cx="2005008" cy="737960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3968E7-59CA-40A2-968F-2DED71BF405B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3704014" y="1717643"/>
            <a:ext cx="930772" cy="648796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7C2B90-E3A3-49D8-9971-D2F0758F33CC}"/>
              </a:ext>
            </a:extLst>
          </p:cNvPr>
          <p:cNvCxnSpPr>
            <a:cxnSpLocks/>
          </p:cNvCxnSpPr>
          <p:nvPr/>
        </p:nvCxnSpPr>
        <p:spPr>
          <a:xfrm>
            <a:off x="6464111" y="1628479"/>
            <a:ext cx="1130884" cy="737960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47080-CCF9-4B01-A67F-7F2AE21644E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358580" y="1628479"/>
            <a:ext cx="1194239" cy="737960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Image result for prometheus logo">
            <a:extLst>
              <a:ext uri="{FF2B5EF4-FFF2-40B4-BE49-F238E27FC236}">
                <a16:creationId xmlns:a16="http://schemas.microsoft.com/office/drawing/2014/main" id="{B024D4D3-7D41-4026-8859-8748FC87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71" y="170284"/>
            <a:ext cx="1094741" cy="10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logo zipkin">
            <a:extLst>
              <a:ext uri="{FF2B5EF4-FFF2-40B4-BE49-F238E27FC236}">
                <a16:creationId xmlns:a16="http://schemas.microsoft.com/office/drawing/2014/main" id="{A5CD6A80-10F8-45EA-9B4B-18B38176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948" y="275300"/>
            <a:ext cx="1926584" cy="11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776BE5-5144-4A7B-999A-15CE07F1AE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1098" y="-68566"/>
            <a:ext cx="1231785" cy="12317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216128A-2CC0-46A3-B5B6-96E048EF7C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4109" y="2474392"/>
            <a:ext cx="1652956" cy="132236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5919243-4195-49B4-907F-5012097E03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14519" y="2459581"/>
            <a:ext cx="1652956" cy="132236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4A52850-33EA-4E01-8CD2-B3B116CE44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04929" y="2444770"/>
            <a:ext cx="1652956" cy="132236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4F0A835B-A481-40EA-A808-FC36FAE579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95339" y="2429959"/>
            <a:ext cx="1652956" cy="13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104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</dc:creator>
  <cp:lastModifiedBy>elton</cp:lastModifiedBy>
  <cp:revision>8</cp:revision>
  <dcterms:created xsi:type="dcterms:W3CDTF">2020-02-17T18:07:57Z</dcterms:created>
  <dcterms:modified xsi:type="dcterms:W3CDTF">2020-02-17T21:26:33Z</dcterms:modified>
</cp:coreProperties>
</file>