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FBE1-2130-5C4B-A72B-F08E17FB5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7CCFD-BDEA-174D-8CCC-29DC3256A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F4E4-74F3-1F4C-BB16-FE548EDE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4F3C-E6EB-684C-AD5F-70692F00528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F43A-8130-4E48-9DE9-5A9E8EE9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39A6-E6E1-A541-BC63-5270D6C1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37C-1642-BD4F-994C-5A0433ED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A94D-2E27-6844-AA25-C6130D7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75AC1-5417-F24D-ACE2-5181592D2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7C176-B955-864E-89A2-2F88832C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4F3C-E6EB-684C-AD5F-70692F00528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08CB-A878-6D42-8F42-8C12286A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28BA-2A56-C844-958D-346749F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37C-1642-BD4F-994C-5A0433ED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7391-1113-CE41-BA7E-7F15B89BE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4570A-C77C-A341-AFF4-0ECE70B33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D577-A0B8-C843-8CFF-4981F6AB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4F3C-E6EB-684C-AD5F-70692F00528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90F2-8DE4-3E4D-B780-CCA594AE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DFAE6-7450-4541-A3A0-C9D3EBEE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37C-1642-BD4F-994C-5A0433ED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02B4-5D2F-8645-9ED1-22D54DFD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2DFE-2E9C-3A43-8045-64ACA777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6EAA-7E20-1F40-A3CD-8C0B439F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4F3C-E6EB-684C-AD5F-70692F00528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425BE-3B39-694B-904F-CCAD9E02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6BFA-65EE-F941-82CC-FF2C28C3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37C-1642-BD4F-994C-5A0433ED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38AF-81C7-DC44-ADDD-2B13E935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B2510-7873-784C-AA24-15740C34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8F59-E105-564E-9FEF-1560A9CB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4F3C-E6EB-684C-AD5F-70692F00528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BCB3E-BCBA-6844-B338-969A105D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2576-AE68-9E4C-B3E4-B25D06AE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37C-1642-BD4F-994C-5A0433ED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3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0328-D9D5-A145-ABA4-D55A18C8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DF2C-DD47-D84D-AEB9-B0144701F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FAE93-C7BF-454F-832B-045141DA3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BC540-C66F-9D40-8F66-AA8129B1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4F3C-E6EB-684C-AD5F-70692F00528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E5CB-3AE8-864C-8FB2-7F2BF0D3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CFCF-EDBE-DB42-881C-21D65155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37C-1642-BD4F-994C-5A0433ED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8A09-4ABD-FD4B-8839-C2465DD9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C5201-74E8-CB4A-A687-F08626A8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D8D6-2C86-5D4B-A7B7-FFBB03988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B605C-413B-9742-90C1-7AF6768F7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528C1-3006-7D4F-AECC-12A7EDA45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53216-B229-E746-8AED-08E53EE5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4F3C-E6EB-684C-AD5F-70692F00528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F42EC-F7C7-AE4C-B21F-C00C3612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EF075-3BCD-4841-88E0-33C53C0E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37C-1642-BD4F-994C-5A0433ED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8574-10B2-314B-A2A8-D4D4C15C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2ECDC-0EB3-CA42-B779-1CD21544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4F3C-E6EB-684C-AD5F-70692F00528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6A890-4960-5544-AEA3-A60E2485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1C124-1E6D-6F4C-A24C-ECBD867A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37C-1642-BD4F-994C-5A0433ED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480B1-81F6-3B40-8189-285C498D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4F3C-E6EB-684C-AD5F-70692F00528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4419C-09D7-4249-9D86-B91DCA37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99226-219D-644C-89D3-102B0570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37C-1642-BD4F-994C-5A0433ED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0FAF-BD90-014E-80BE-3EF87CF1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5DAD-61EC-5149-B02D-9AA545F6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F98A2-95F1-BE43-85E3-79195A3FB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4F3E-E507-BA4F-BA84-D81DED73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4F3C-E6EB-684C-AD5F-70692F00528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79A2C-D0BF-5D4E-BF95-9F70C5C9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50B48-D91B-0A45-AD6C-BF2DBD95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37C-1642-BD4F-994C-5A0433ED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4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D4DF-7FB0-0B49-BAD0-7DF67224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B3ACA-6FFE-274A-B12F-3A4B756CF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F86C-10E0-6C42-B109-3EADEF74B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9384F-102D-3845-AB13-0538076A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4F3C-E6EB-684C-AD5F-70692F00528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0F782-BEA2-0547-B4BD-BF5659C5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8EB48-FCB3-EF44-91B7-D99A156A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37C-1642-BD4F-994C-5A0433ED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C191C-2E32-1145-864E-5DA4FD59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985B2-D07C-024A-94CC-8C2C390D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9145-ACB5-9D4A-8CE2-58DF5AF6C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4F3C-E6EB-684C-AD5F-70692F00528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24E4-FCF1-8141-AB13-8EFCB0882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3412-6E21-E343-BD8D-82C1DC8E2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B37C-1642-BD4F-994C-5A0433ED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3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search?safe=active&amp;sxsrf=ALeKk024vDYrZed6Bmz0mrlvKz7uOmQdNQ:1623344482856&amp;q=khud+ka+issue+khud+solve+kar+ne+ke+liye+dhanyawad&amp;spell=1&amp;sa=X&amp;ved=2ahUKEwiTlP65xY3xAhWKxDgGHf5OCugQBSgAegQIARA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89C34B-553D-1F47-A390-D19ECAFF554F}"/>
              </a:ext>
            </a:extLst>
          </p:cNvPr>
          <p:cNvSpPr txBox="1"/>
          <p:nvPr/>
        </p:nvSpPr>
        <p:spPr>
          <a:xfrm>
            <a:off x="3951890" y="683172"/>
            <a:ext cx="324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Backend Spot Award Certificate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B75E4-6F67-574F-936C-2539B6F141BD}"/>
              </a:ext>
            </a:extLst>
          </p:cNvPr>
          <p:cNvSpPr txBox="1"/>
          <p:nvPr/>
        </p:nvSpPr>
        <p:spPr>
          <a:xfrm>
            <a:off x="3005959" y="5801710"/>
            <a:ext cx="473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khud ka issue khud solve kar ne </a:t>
            </a:r>
            <a:r>
              <a:rPr lang="en-IN" b="1" i="1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 liye </a:t>
            </a:r>
            <a:r>
              <a:rPr lang="en-IN" b="1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hi-IN" b="1" dirty="0">
                <a:solidFill>
                  <a:schemeClr val="accent1"/>
                </a:solidFill>
              </a:rPr>
              <a:t>धन्यवाद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26FDC-4ACB-ED4D-B574-27FA2AE65129}"/>
              </a:ext>
            </a:extLst>
          </p:cNvPr>
          <p:cNvSpPr txBox="1"/>
          <p:nvPr/>
        </p:nvSpPr>
        <p:spPr>
          <a:xfrm>
            <a:off x="3573517" y="2280745"/>
            <a:ext cx="283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Congratulations Aman Singh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1026" name="Picture 2" descr="How to be a more effective developer | InfoWorld">
            <a:extLst>
              <a:ext uri="{FF2B5EF4-FFF2-40B4-BE49-F238E27FC236}">
                <a16:creationId xmlns:a16="http://schemas.microsoft.com/office/drawing/2014/main" id="{20C531C1-A747-3D42-AEF4-20D1A6AE9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005" y="316033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9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Seervi</dc:creator>
  <cp:lastModifiedBy>Dinesh Seervi</cp:lastModifiedBy>
  <cp:revision>2</cp:revision>
  <dcterms:created xsi:type="dcterms:W3CDTF">2021-06-10T16:59:00Z</dcterms:created>
  <dcterms:modified xsi:type="dcterms:W3CDTF">2021-06-10T17:12:36Z</dcterms:modified>
</cp:coreProperties>
</file>