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69" r:id="rId16"/>
    <p:sldId id="270" r:id="rId17"/>
    <p:sldId id="271" r:id="rId18"/>
    <p:sldId id="283" r:id="rId19"/>
    <p:sldId id="286" r:id="rId20"/>
    <p:sldId id="287" r:id="rId21"/>
    <p:sldId id="285" r:id="rId22"/>
    <p:sldId id="282" r:id="rId23"/>
    <p:sldId id="272" r:id="rId24"/>
    <p:sldId id="273" r:id="rId25"/>
    <p:sldId id="281" r:id="rId26"/>
    <p:sldId id="279" r:id="rId27"/>
    <p:sldId id="284" r:id="rId28"/>
    <p:sldId id="280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AC9D-8E53-4F96-8588-CF71F36D8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D1DD1-3083-4BE2-951D-3BE67764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6D74-C293-4587-A8AF-2F83580E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0F9D-A251-452C-A41D-2204E0AD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B119-8181-49DE-AA23-5525AAD0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3D94-9B61-46A8-9C95-4002EDF7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8FE9D-E92E-4DD7-AD56-C4DEE226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9B2D-FDA9-4BC7-9789-AD27DE8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171A-2BE9-4A70-8DA7-97CF6395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0445-34D3-47A4-BF49-3A2DBCD6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C145-DD6D-4171-ACCB-856024C1C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FA323-AB5E-4342-BA97-B4B54F7A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3B696-2A01-4627-BFF8-2C9726AA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0D68-1587-45FB-A0A1-B9568B0D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BB86-555A-47F2-9A7A-EE6E8896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2029-B2C6-42EA-A4EB-01DBCD4B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5A49-0F39-4D29-9540-92822D61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ABF9-B6F6-46B6-A029-7A2E3180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B45B-0AB5-41D2-A1E4-5EFE3148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C330-4D61-405F-A445-6C4D655C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5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6A1-15A6-415F-B892-C20EFD85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D7726-1CD3-4E0A-9C8B-D6920C4B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044D-D151-48D4-A6FA-550B075D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A8E9-5396-4D45-8842-06AB7DA7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7BC0-1DBD-4DF9-8F60-BE8EA696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038B-4678-4EA0-8372-1DEF034F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4BC3-8595-488C-BC07-093945F1B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064EE-4038-47FC-9438-82623C72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C3B8F-0E07-4EA5-BB64-4708A36D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BE7BA-D6EC-4EF3-874C-691BCF85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7CD6D-8CB3-4493-9430-44819194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9A09-8C8D-4F72-A408-A2AEBBED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4AB6-9619-4736-B247-9B3F632A9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3C46-2589-4E72-A314-643B5438E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303E7-F8B8-4C0B-82C0-F678FFAE6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2633D-5DE6-4C47-997F-AF166D1AB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5DA6C-7D57-40AA-862D-1742851E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EB0F8-541A-486E-B8DA-9691A87A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F0E11-3230-4E34-81C9-C6634AE0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45EB-7CF8-428E-977A-BBC298CC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8D992-A3E2-4C54-9329-20F1CC6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4891D-5F1A-45F0-BD68-DF3BEBC9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AB268-3372-467C-AD82-3CB2D1F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36684-5611-43BF-994F-2A6D3C38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DC945-7260-476B-80AF-B584B56C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5B9C0-2DC3-45CD-80F9-E55A6535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D076-612F-4FCA-BDB0-8BB2D1BC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E737-FBCA-4D01-8A10-979B4584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F838-0E3F-4887-923D-DB0F16AB7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0C82-784F-4DD0-9CE8-2EC156DD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6E88-1C53-42A5-8F93-C64ED95D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0F80-44E5-4943-8994-99799B73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4D10-D3BE-4E62-80B2-298AB76A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02C1A-F4EA-4D3E-9591-B3EA8791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CFF55-B32F-4F8E-8663-8FC675987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80C17-C8F5-49ED-81CF-CAA3AE8F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F2F53-0945-4703-BE85-A989A535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57192-04B6-485F-AF45-25BFAAC9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CC361-FDB1-4956-B00E-5B10A6E0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803B-4D12-4315-9C6E-11279DF9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5EA6-1D2D-426A-9702-F6EAD16B9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0F17-BEC4-4B60-A66D-3146824AEB3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D3FA-33FB-4925-83C4-E33A5286B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37F8-5B8D-41F5-9CEE-649EB804C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1670-DB74-4FB2-92E2-DEE9A45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6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nt.apache.org/bindownload.cg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ive.fico.com/docs/DOC-10619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bitbucketserver/ssh-user-keys-for-personal-use-776639793.html" TargetMode="External"/><Relationship Id="rId2" Type="http://schemas.openxmlformats.org/officeDocument/2006/relationships/hyperlink" Target="https://confluence.atlassian.com/bitbucketserver/creating-ssh-keys-776639788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80/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redhat.com/products/openjdk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node-v6.17.1-win-x64.zip" TargetMode="External"/><Relationship Id="rId2" Type="http://schemas.openxmlformats.org/officeDocument/2006/relationships/hyperlink" Target="https://nodejs.org/dist/latest-v6.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1630-AAE9-4DFD-8D49-B9D09C34C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FAWB LOCAL SETUP</a:t>
            </a:r>
          </a:p>
        </p:txBody>
      </p:sp>
    </p:spTree>
    <p:extLst>
      <p:ext uri="{BB962C8B-B14F-4D97-AF65-F5344CB8AC3E}">
        <p14:creationId xmlns:p14="http://schemas.microsoft.com/office/powerpoint/2010/main" val="195671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F2B4-2065-4204-9558-E2AFB68F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 DB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2E11-3CD1-48F3-ABB5-741C3A84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DB instance Only Once:</a:t>
            </a:r>
          </a:p>
          <a:p>
            <a:pPr marL="0" indent="0">
              <a:buNone/>
            </a:pPr>
            <a:r>
              <a:rPr lang="en-US" dirty="0"/>
              <a:t>Go to </a:t>
            </a:r>
            <a:r>
              <a:rPr lang="en-US" dirty="0" err="1"/>
              <a:t>mariadb</a:t>
            </a:r>
            <a:r>
              <a:rPr lang="en-US" dirty="0"/>
              <a:t>/bin . open cmd.exe. run  </a:t>
            </a:r>
            <a:r>
              <a:rPr lang="en-US" b="1" dirty="0"/>
              <a:t>mysql_install_db.exe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Start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Open a new </a:t>
            </a:r>
            <a:r>
              <a:rPr lang="en-US" dirty="0" err="1"/>
              <a:t>cmd</a:t>
            </a:r>
            <a:r>
              <a:rPr lang="en-US" dirty="0"/>
              <a:t> (any where) say CMD1. (Keep this in mind). And run below command.</a:t>
            </a:r>
          </a:p>
          <a:p>
            <a:pPr marL="0" indent="0">
              <a:buNone/>
            </a:pPr>
            <a:r>
              <a:rPr lang="en-US" b="1" dirty="0" err="1"/>
              <a:t>mysqld</a:t>
            </a:r>
            <a:r>
              <a:rPr lang="en-US" b="1" dirty="0"/>
              <a:t> --console</a:t>
            </a:r>
          </a:p>
          <a:p>
            <a:pPr marL="0" indent="0">
              <a:buNone/>
            </a:pPr>
            <a:r>
              <a:rPr lang="en-US" dirty="0"/>
              <a:t>This process should not stop automatically. Because this process is running means your </a:t>
            </a:r>
            <a:r>
              <a:rPr lang="en-US" dirty="0" err="1"/>
              <a:t>mysql</a:t>
            </a:r>
            <a:r>
              <a:rPr lang="en-US" dirty="0"/>
              <a:t> is running. It can be stopped manually with </a:t>
            </a:r>
            <a:r>
              <a:rPr lang="en-US" dirty="0" err="1"/>
              <a:t>ctrl+c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B3B-5DA9-42E0-8FD9-FEBE5586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 DB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FE74-AA71-4137-9AF4-BB8E2E9A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Mysql</a:t>
            </a:r>
            <a:r>
              <a:rPr lang="en-US" dirty="0"/>
              <a:t> Login without password .</a:t>
            </a:r>
          </a:p>
          <a:p>
            <a:r>
              <a:rPr lang="en-US" dirty="0"/>
              <a:t>Open a new cmd.exe. Run </a:t>
            </a:r>
            <a:r>
              <a:rPr lang="en-US" b="1" dirty="0" err="1"/>
              <a:t>mysql</a:t>
            </a:r>
            <a:r>
              <a:rPr lang="en-US" b="1" dirty="0"/>
              <a:t> -</a:t>
            </a:r>
            <a:r>
              <a:rPr lang="en-US" b="1" dirty="0" err="1"/>
              <a:t>uroot</a:t>
            </a:r>
            <a:r>
              <a:rPr lang="en-US" b="1" dirty="0"/>
              <a:t> -p</a:t>
            </a:r>
            <a:endParaRPr lang="en-US" dirty="0"/>
          </a:p>
          <a:p>
            <a:r>
              <a:rPr lang="en-US" dirty="0"/>
              <a:t>Change Password:</a:t>
            </a:r>
          </a:p>
          <a:p>
            <a:pPr marL="0" indent="0">
              <a:buNone/>
            </a:pPr>
            <a:r>
              <a:rPr lang="en-US" dirty="0"/>
              <a:t>  ALTER USER '</a:t>
            </a:r>
            <a:r>
              <a:rPr lang="en-US" dirty="0" err="1"/>
              <a:t>root'@'localhost</a:t>
            </a:r>
            <a:r>
              <a:rPr lang="en-US" dirty="0"/>
              <a:t>' IDENTIFIED BY '</a:t>
            </a:r>
            <a:r>
              <a:rPr lang="en-US" dirty="0" err="1"/>
              <a:t>pramati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dirty="0"/>
              <a:t>  FLUSH PRIVILEGES;</a:t>
            </a:r>
          </a:p>
          <a:p>
            <a:r>
              <a:rPr lang="en-US" dirty="0"/>
              <a:t>Stop </a:t>
            </a:r>
            <a:r>
              <a:rPr lang="en-US" dirty="0" err="1"/>
              <a:t>mariadb</a:t>
            </a:r>
            <a:r>
              <a:rPr lang="en-US" dirty="0"/>
              <a:t> (CMD1 we opened in previous step):</a:t>
            </a:r>
          </a:p>
          <a:p>
            <a:r>
              <a:rPr lang="en-US" dirty="0"/>
              <a:t>Go to CMD1 and do </a:t>
            </a:r>
            <a:r>
              <a:rPr lang="en-US" dirty="0" err="1"/>
              <a:t>ctrl+c</a:t>
            </a:r>
            <a:r>
              <a:rPr lang="en-US" dirty="0"/>
              <a:t> to stop </a:t>
            </a:r>
            <a:r>
              <a:rPr lang="en-US" dirty="0" err="1"/>
              <a:t>mariadb</a:t>
            </a:r>
            <a:r>
              <a:rPr lang="en-US" dirty="0"/>
              <a:t>. And start again with </a:t>
            </a:r>
            <a:r>
              <a:rPr lang="en-US" dirty="0" err="1"/>
              <a:t>mysqld</a:t>
            </a:r>
            <a:r>
              <a:rPr lang="en-US" dirty="0"/>
              <a:t> --console</a:t>
            </a:r>
          </a:p>
          <a:p>
            <a:r>
              <a:rPr lang="en-US" dirty="0"/>
              <a:t>This </a:t>
            </a:r>
            <a:r>
              <a:rPr lang="en-US" dirty="0" err="1"/>
              <a:t>mysql</a:t>
            </a:r>
            <a:r>
              <a:rPr lang="en-US" dirty="0"/>
              <a:t> restart will reset the password.</a:t>
            </a:r>
          </a:p>
        </p:txBody>
      </p:sp>
    </p:spTree>
    <p:extLst>
      <p:ext uri="{BB962C8B-B14F-4D97-AF65-F5344CB8AC3E}">
        <p14:creationId xmlns:p14="http://schemas.microsoft.com/office/powerpoint/2010/main" val="100628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40D5-6B4D-446E-ADAD-8A1B4E8D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 DB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DC5-5B54-4B11-BFE8-C6CFFBBE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with Password </a:t>
            </a:r>
            <a:r>
              <a:rPr lang="en-US" dirty="0" err="1"/>
              <a:t>Pramati</a:t>
            </a:r>
            <a:r>
              <a:rPr lang="en-US" dirty="0"/>
              <a:t>.</a:t>
            </a:r>
          </a:p>
          <a:p>
            <a:r>
              <a:rPr lang="en-US" dirty="0"/>
              <a:t>Open a new </a:t>
            </a:r>
            <a:r>
              <a:rPr lang="en-US" dirty="0" err="1"/>
              <a:t>cmd</a:t>
            </a:r>
            <a:r>
              <a:rPr lang="en-US" dirty="0"/>
              <a:t>: </a:t>
            </a:r>
            <a:r>
              <a:rPr lang="en-US" dirty="0" err="1"/>
              <a:t>mysql</a:t>
            </a:r>
            <a:r>
              <a:rPr lang="en-US" dirty="0"/>
              <a:t> –</a:t>
            </a:r>
            <a:r>
              <a:rPr lang="en-US" dirty="0" err="1"/>
              <a:t>uroot</a:t>
            </a:r>
            <a:r>
              <a:rPr lang="en-US" dirty="0"/>
              <a:t> –p</a:t>
            </a:r>
          </a:p>
          <a:p>
            <a:r>
              <a:rPr lang="en-US" dirty="0"/>
              <a:t>On password prompt  enter </a:t>
            </a:r>
            <a:r>
              <a:rPr lang="en-US" dirty="0" err="1"/>
              <a:t>pramati</a:t>
            </a:r>
            <a:r>
              <a:rPr lang="en-US" dirty="0"/>
              <a:t>.</a:t>
            </a:r>
          </a:p>
          <a:p>
            <a:r>
              <a:rPr lang="en-US" dirty="0"/>
              <a:t>Execute some commands of </a:t>
            </a:r>
            <a:r>
              <a:rPr lang="en-US" dirty="0" err="1"/>
              <a:t>mysql</a:t>
            </a:r>
            <a:r>
              <a:rPr lang="en-US" dirty="0"/>
              <a:t> you know.</a:t>
            </a:r>
          </a:p>
        </p:txBody>
      </p:sp>
    </p:spTree>
    <p:extLst>
      <p:ext uri="{BB962C8B-B14F-4D97-AF65-F5344CB8AC3E}">
        <p14:creationId xmlns:p14="http://schemas.microsoft.com/office/powerpoint/2010/main" val="38699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453B-5E95-4DEA-8DC2-797D90EA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2205-59E9-448E-8A92-01B614B7D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ant zip(apache-ant-1.9.15-bin.zip) from </a:t>
            </a:r>
            <a:r>
              <a:rPr lang="en-US" dirty="0" err="1"/>
              <a:t>here: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://ant.apache.org/</a:t>
            </a:r>
            <a:r>
              <a:rPr lang="en-US" dirty="0" err="1">
                <a:hlinkClick r:id="rId2"/>
              </a:rPr>
              <a:t>bindownload.cgi</a:t>
            </a:r>
            <a:endParaRPr lang="en-US" dirty="0"/>
          </a:p>
          <a:p>
            <a:r>
              <a:rPr lang="en-US" dirty="0"/>
              <a:t> And extract and store into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/ant</a:t>
            </a:r>
          </a:p>
          <a:p>
            <a:r>
              <a:rPr lang="en-US" dirty="0"/>
              <a:t> Create/Modify user environment variables</a:t>
            </a:r>
          </a:p>
          <a:p>
            <a:r>
              <a:rPr lang="en-US" dirty="0"/>
              <a:t>Create ANT_HOME =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/ant</a:t>
            </a:r>
          </a:p>
          <a:p>
            <a:r>
              <a:rPr lang="en-US" dirty="0"/>
              <a:t>Append Path %ANT_HOME%\bin</a:t>
            </a:r>
          </a:p>
          <a:p>
            <a:r>
              <a:rPr lang="en-US" dirty="0"/>
              <a:t>Open any cmd. Verify ant using command : ant -version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7BE9-6A7B-4B1D-96FD-8FFBE7E0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B1B5-396B-469B-AF6D-169F721F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scripts.zip from the Jive Link here: </a:t>
            </a:r>
            <a:r>
              <a:rPr lang="en-US" dirty="0">
                <a:hlinkClick r:id="rId2"/>
              </a:rPr>
              <a:t>https://jive.fico.com/docs/DOC-106199</a:t>
            </a:r>
            <a:endParaRPr lang="en-US" dirty="0"/>
          </a:p>
          <a:p>
            <a:r>
              <a:rPr lang="en-US" dirty="0"/>
              <a:t>Or use the link here: https://jive.fico.com/external-link.jspa?url=https%3A%2F%2Ffico.box.com%2Fs%2Fqmf1lhwy9yrgomx88v1rgaxc4l8sje72</a:t>
            </a:r>
          </a:p>
        </p:txBody>
      </p:sp>
    </p:spTree>
    <p:extLst>
      <p:ext uri="{BB962C8B-B14F-4D97-AF65-F5344CB8AC3E}">
        <p14:creationId xmlns:p14="http://schemas.microsoft.com/office/powerpoint/2010/main" val="19792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A954-752B-45EB-AD36-7D8E298B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B16D-34C9-4683-803B-212B0876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-keygen</a:t>
            </a:r>
          </a:p>
          <a:p>
            <a:r>
              <a:rPr lang="en-US" dirty="0"/>
              <a:t>Platform Code Setup</a:t>
            </a:r>
          </a:p>
          <a:p>
            <a:r>
              <a:rPr lang="en-US" dirty="0"/>
              <a:t>Studio Code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4525-AE75-4197-8E02-0CBC7F75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SSH-KEYGEN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C1AB-7DA5-43A4-BDE1-80105720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gitbash</a:t>
            </a:r>
            <a:r>
              <a:rPr lang="en-US" dirty="0"/>
              <a:t>: </a:t>
            </a:r>
            <a:r>
              <a:rPr lang="en-US" dirty="0" err="1"/>
              <a:t>ssh</a:t>
            </a:r>
            <a:r>
              <a:rPr lang="en-US" dirty="0"/>
              <a:t>-keygen then do enter </a:t>
            </a:r>
            <a:r>
              <a:rPr lang="en-US" dirty="0" err="1"/>
              <a:t>enter</a:t>
            </a:r>
            <a:r>
              <a:rPr lang="en-US" dirty="0"/>
              <a:t> (until the process finish)</a:t>
            </a:r>
          </a:p>
          <a:p>
            <a:r>
              <a:rPr lang="en-US" dirty="0"/>
              <a:t>Copy the public key from ~/.</a:t>
            </a:r>
            <a:r>
              <a:rPr lang="en-US" dirty="0" err="1"/>
              <a:t>ssh</a:t>
            </a:r>
            <a:r>
              <a:rPr lang="en-US" dirty="0"/>
              <a:t>/id_rsa.pub and Paste in </a:t>
            </a:r>
            <a:r>
              <a:rPr lang="en-US" dirty="0" err="1"/>
              <a:t>ssh</a:t>
            </a:r>
            <a:r>
              <a:rPr lang="en-US" dirty="0"/>
              <a:t> keys of bitbucket (or </a:t>
            </a:r>
            <a:r>
              <a:rPr lang="en-US" dirty="0" err="1"/>
              <a:t>vcs</a:t>
            </a:r>
            <a:r>
              <a:rPr lang="en-US" dirty="0"/>
              <a:t>).</a:t>
            </a:r>
          </a:p>
          <a:p>
            <a:r>
              <a:rPr lang="en-US" dirty="0"/>
              <a:t>More instructions: </a:t>
            </a:r>
            <a:r>
              <a:rPr lang="en-US" dirty="0">
                <a:hlinkClick r:id="rId2"/>
              </a:rPr>
              <a:t>https://confluence.atlassian.com/bitbucketserver/creating-ssh-keys-776639788.html</a:t>
            </a:r>
            <a:endParaRPr lang="en-US" dirty="0"/>
          </a:p>
          <a:p>
            <a:r>
              <a:rPr lang="en-US" dirty="0">
                <a:hlinkClick r:id="rId3"/>
              </a:rPr>
              <a:t>https://confluence.atlassian.com/bitbucketserver/ssh-user-keys-for-personal-use-776639793.html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EF04-08EA-4EE2-9617-E4252440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Code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1EC0-3F04-4A73-BE7A-E500C393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fawb</a:t>
            </a:r>
            <a:r>
              <a:rPr lang="en-US" dirty="0"/>
              <a:t>-setup/platform/</a:t>
            </a:r>
          </a:p>
          <a:p>
            <a:r>
              <a:rPr lang="en-US" dirty="0"/>
              <a:t>Copy the platform scripts into </a:t>
            </a:r>
            <a:r>
              <a:rPr lang="en-US" dirty="0" err="1"/>
              <a:t>fawb</a:t>
            </a:r>
            <a:r>
              <a:rPr lang="en-US" dirty="0"/>
              <a:t>-setup/platform/</a:t>
            </a:r>
          </a:p>
          <a:p>
            <a:r>
              <a:rPr lang="en-US" dirty="0"/>
              <a:t>Open git bash.</a:t>
            </a:r>
          </a:p>
          <a:p>
            <a:r>
              <a:rPr lang="en-US" dirty="0"/>
              <a:t>Execute platform-clone script: </a:t>
            </a:r>
            <a:r>
              <a:rPr lang="en-US" dirty="0" err="1"/>
              <a:t>sh</a:t>
            </a:r>
            <a:r>
              <a:rPr lang="en-US" dirty="0"/>
              <a:t> clone-platform-core.sh</a:t>
            </a:r>
          </a:p>
          <a:p>
            <a:r>
              <a:rPr lang="en-US" dirty="0"/>
              <a:t>Execute platform-build script: </a:t>
            </a:r>
            <a:r>
              <a:rPr lang="en-US" dirty="0" err="1"/>
              <a:t>sh</a:t>
            </a:r>
            <a:r>
              <a:rPr lang="en-US" dirty="0"/>
              <a:t> build-platform-core.sh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5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EF04-08EA-4EE2-9617-E4252440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Code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1EC0-3F04-4A73-BE7A-E500C393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fawb</a:t>
            </a:r>
            <a:r>
              <a:rPr lang="en-US" dirty="0"/>
              <a:t>-setup/studio/</a:t>
            </a:r>
          </a:p>
          <a:p>
            <a:r>
              <a:rPr lang="en-US" dirty="0"/>
              <a:t>Open git bash.</a:t>
            </a:r>
          </a:p>
          <a:p>
            <a:r>
              <a:rPr lang="en-US" dirty="0"/>
              <a:t>Execute studio-clone 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4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EF04-08EA-4EE2-9617-E4252440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Code Setup Continued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1EC0-3F04-4A73-BE7A-E500C393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fawb</a:t>
            </a:r>
            <a:r>
              <a:rPr lang="en-US" dirty="0"/>
              <a:t>-setup/studio/wavemaker-studio-enterprise/. Open the file pom.xml and comment the generate-m2 section as shown below and save.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C00F4-1C1D-4648-915A-68547F73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7" y="3086099"/>
            <a:ext cx="7179388" cy="36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4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748E-3C3E-4C92-B35F-581F4DF9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7E62-13C5-4472-B2EB-67B82890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OS : Windows </a:t>
            </a:r>
          </a:p>
          <a:p>
            <a:r>
              <a:rPr lang="en-US" dirty="0"/>
              <a:t>Red Hat JDK 8</a:t>
            </a:r>
          </a:p>
          <a:p>
            <a:r>
              <a:rPr lang="en-US" dirty="0"/>
              <a:t>Maven 3</a:t>
            </a:r>
          </a:p>
          <a:p>
            <a:r>
              <a:rPr lang="en-US" dirty="0"/>
              <a:t>Node 6</a:t>
            </a:r>
          </a:p>
          <a:p>
            <a:r>
              <a:rPr lang="en-US" dirty="0"/>
              <a:t>bower, </a:t>
            </a:r>
            <a:r>
              <a:rPr lang="en-US" dirty="0" err="1"/>
              <a:t>ngc</a:t>
            </a:r>
            <a:r>
              <a:rPr lang="en-US" dirty="0"/>
              <a:t>, grunt-cli</a:t>
            </a:r>
          </a:p>
          <a:p>
            <a:r>
              <a:rPr lang="en-US" dirty="0"/>
              <a:t>Git Bash</a:t>
            </a:r>
          </a:p>
          <a:p>
            <a:r>
              <a:rPr lang="en-US" dirty="0"/>
              <a:t>Maria DB</a:t>
            </a:r>
          </a:p>
          <a:p>
            <a:r>
              <a:rPr lang="en-US" dirty="0"/>
              <a:t>Ant</a:t>
            </a:r>
          </a:p>
          <a:p>
            <a:r>
              <a:rPr lang="en-U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75032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EF04-08EA-4EE2-9617-E4252440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Code Setup Continued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1EC0-3F04-4A73-BE7A-E500C393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fawb</a:t>
            </a:r>
            <a:r>
              <a:rPr lang="en-US" dirty="0"/>
              <a:t>-setup/studio/wavemaker-studio-enterprise/. Open cmd.exe. Execute studio-build command: </a:t>
            </a:r>
            <a:r>
              <a:rPr lang="en-US" dirty="0" err="1"/>
              <a:t>mvn</a:t>
            </a:r>
            <a:r>
              <a:rPr lang="en-US" dirty="0"/>
              <a:t> -</a:t>
            </a:r>
            <a:r>
              <a:rPr lang="en-US" dirty="0" err="1"/>
              <a:t>Pwmstudio</a:t>
            </a:r>
            <a:r>
              <a:rPr lang="en-US" dirty="0"/>
              <a:t>-local clean install -</a:t>
            </a:r>
            <a:r>
              <a:rPr lang="en-US" dirty="0" err="1"/>
              <a:t>DskipTests</a:t>
            </a:r>
            <a:r>
              <a:rPr lang="en-US" dirty="0"/>
              <a:t> -</a:t>
            </a:r>
            <a:r>
              <a:rPr lang="en-US" dirty="0" err="1"/>
              <a:t>Dproject.props.file</a:t>
            </a:r>
            <a:r>
              <a:rPr lang="en-US" dirty="0"/>
              <a:t>=../../build-helpers/filters/</a:t>
            </a:r>
            <a:r>
              <a:rPr lang="en-US" dirty="0" err="1"/>
              <a:t>saas-wmstudio-local.props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6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50D3-E0F7-4D71-8261-E3739E08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0BCB-3250-4436-B8C2-C359FAFA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Setup with Ant</a:t>
            </a:r>
          </a:p>
          <a:p>
            <a:r>
              <a:rPr lang="en-US" dirty="0"/>
              <a:t>Server Run</a:t>
            </a:r>
          </a:p>
          <a:p>
            <a:r>
              <a:rPr lang="en-US" dirty="0"/>
              <a:t>Setup VCS</a:t>
            </a:r>
          </a:p>
          <a:p>
            <a:r>
              <a:rPr lang="en-US" dirty="0"/>
              <a:t>Login To Studio</a:t>
            </a:r>
          </a:p>
        </p:txBody>
      </p:sp>
    </p:spTree>
    <p:extLst>
      <p:ext uri="{BB962C8B-B14F-4D97-AF65-F5344CB8AC3E}">
        <p14:creationId xmlns:p14="http://schemas.microsoft.com/office/powerpoint/2010/main" val="3658728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8FB6-FE1B-4E4A-9233-3C64CAD7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 with 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74AA-0442-4B5D-8466-454F7245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fawb</a:t>
            </a:r>
            <a:r>
              <a:rPr lang="en-US" dirty="0"/>
              <a:t>-setup/studio/wavemaker-studio-enterprise\build-helpers\dev-script</a:t>
            </a:r>
          </a:p>
          <a:p>
            <a:r>
              <a:rPr lang="en-US" dirty="0"/>
              <a:t>Open cmd.exe. Type ant</a:t>
            </a:r>
          </a:p>
          <a:p>
            <a:r>
              <a:rPr lang="en-US" dirty="0"/>
              <a:t>Always give full path respective to your machine in the prompt below.</a:t>
            </a:r>
          </a:p>
          <a:p>
            <a:r>
              <a:rPr lang="en-US" dirty="0"/>
              <a:t>Studio Server Home: </a:t>
            </a:r>
            <a:r>
              <a:rPr lang="en-US" dirty="0" err="1"/>
              <a:t>fawb</a:t>
            </a:r>
            <a:r>
              <a:rPr lang="en-US" dirty="0"/>
              <a:t>-setup/server</a:t>
            </a:r>
          </a:p>
          <a:p>
            <a:r>
              <a:rPr lang="en-US" dirty="0"/>
              <a:t>Platform Path: </a:t>
            </a:r>
            <a:r>
              <a:rPr lang="en-US" dirty="0" err="1"/>
              <a:t>fawb</a:t>
            </a:r>
            <a:r>
              <a:rPr lang="en-US" dirty="0"/>
              <a:t>-setup/platform</a:t>
            </a:r>
          </a:p>
        </p:txBody>
      </p:sp>
    </p:spTree>
    <p:extLst>
      <p:ext uri="{BB962C8B-B14F-4D97-AF65-F5344CB8AC3E}">
        <p14:creationId xmlns:p14="http://schemas.microsoft.com/office/powerpoint/2010/main" val="3970989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A954-752B-45EB-AD36-7D8E298B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B16D-34C9-4683-803B-212B0876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ant command executed successfully. Go to </a:t>
            </a:r>
            <a:r>
              <a:rPr lang="en-US" dirty="0" err="1"/>
              <a:t>fawb</a:t>
            </a:r>
            <a:r>
              <a:rPr lang="en-US" dirty="0"/>
              <a:t>-setup/server.</a:t>
            </a:r>
          </a:p>
          <a:p>
            <a:r>
              <a:rPr lang="en-US" dirty="0"/>
              <a:t>Screenshot of server directory. You must have here apps-tomcat, </a:t>
            </a:r>
            <a:r>
              <a:rPr lang="en-US" dirty="0" err="1"/>
              <a:t>saas</a:t>
            </a:r>
            <a:r>
              <a:rPr lang="en-US" dirty="0"/>
              <a:t>-studio-tomcat created after ant command execution.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A1C8E-0FBE-4681-8E28-C618CD0B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10" y="3062797"/>
            <a:ext cx="7652551" cy="35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96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A954-752B-45EB-AD36-7D8E298B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Drop/Create DATABASE (Also Used For </a:t>
            </a:r>
            <a:r>
              <a:rPr lang="en-US" dirty="0" err="1"/>
              <a:t>CleanUp</a:t>
            </a:r>
            <a:r>
              <a:rPr lang="en-US" dirty="0"/>
              <a:t> when max project limit reached)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D81C8-1393-46BA-879B-A5EF7ADD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Open cmd.exe and Login to </a:t>
            </a:r>
            <a:r>
              <a:rPr lang="en-US" dirty="0" err="1"/>
              <a:t>mysql</a:t>
            </a:r>
            <a:r>
              <a:rPr lang="en-US" dirty="0"/>
              <a:t> with password </a:t>
            </a:r>
            <a:r>
              <a:rPr lang="en-US" dirty="0" err="1"/>
              <a:t>pramati</a:t>
            </a:r>
            <a:r>
              <a:rPr lang="en-US" dirty="0"/>
              <a:t>(</a:t>
            </a:r>
            <a:r>
              <a:rPr lang="en-US" dirty="0" err="1"/>
              <a:t>mysql</a:t>
            </a:r>
            <a:r>
              <a:rPr lang="en-US" dirty="0"/>
              <a:t> –</a:t>
            </a:r>
            <a:r>
              <a:rPr lang="en-US" dirty="0" err="1"/>
              <a:t>uroot</a:t>
            </a:r>
            <a:r>
              <a:rPr lang="en-US" dirty="0"/>
              <a:t> –p). Execute below scripts.</a:t>
            </a:r>
          </a:p>
          <a:p>
            <a:pPr marL="0" indent="0">
              <a:buNone/>
            </a:pPr>
            <a:r>
              <a:rPr lang="en-US" dirty="0"/>
              <a:t>Drop database IF EXISTS </a:t>
            </a:r>
            <a:r>
              <a:rPr lang="en-US" dirty="0" err="1"/>
              <a:t>wm_login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database IF EXISTS </a:t>
            </a:r>
            <a:r>
              <a:rPr lang="en-US" dirty="0" err="1"/>
              <a:t>wm_license_write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database IF EXISTS </a:t>
            </a:r>
            <a:r>
              <a:rPr lang="en-US" dirty="0" err="1"/>
              <a:t>wm_edn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database IF EXISTS WM_CLOUD;</a:t>
            </a:r>
          </a:p>
          <a:p>
            <a:pPr marL="0" indent="0">
              <a:buNone/>
            </a:pPr>
            <a:r>
              <a:rPr lang="en-US" dirty="0"/>
              <a:t>Drop database IF EXISTS </a:t>
            </a:r>
            <a:r>
              <a:rPr lang="en-US" dirty="0" err="1"/>
              <a:t>wm_mail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dirty="0" err="1"/>
              <a:t>wm_login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dirty="0" err="1"/>
              <a:t>wm_license_write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dirty="0" err="1"/>
              <a:t>wm_edn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database WM_CLOUD;</a:t>
            </a:r>
          </a:p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dirty="0" err="1"/>
              <a:t>wm_mail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database IF EXISTS WMSTUDIO;</a:t>
            </a:r>
          </a:p>
          <a:p>
            <a:pPr marL="0" indent="0">
              <a:buNone/>
            </a:pPr>
            <a:r>
              <a:rPr lang="en-US" dirty="0"/>
              <a:t>Create database WMSTUDIO;</a:t>
            </a:r>
          </a:p>
        </p:txBody>
      </p:sp>
    </p:spTree>
    <p:extLst>
      <p:ext uri="{BB962C8B-B14F-4D97-AF65-F5344CB8AC3E}">
        <p14:creationId xmlns:p14="http://schemas.microsoft.com/office/powerpoint/2010/main" val="2182468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64A6-C8B2-45DA-96E9-366A57CB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2F81-C502-4A08-BC39-2C0971D6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541540"/>
            <a:ext cx="10515600" cy="4351338"/>
          </a:xfrm>
        </p:spPr>
        <p:txBody>
          <a:bodyPr/>
          <a:lstStyle/>
          <a:p>
            <a:r>
              <a:rPr lang="en-US" dirty="0"/>
              <a:t>Replace \ with // in config.sh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8650C-F438-4432-9E90-BAB4E571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1" y="2175029"/>
            <a:ext cx="9765437" cy="41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A6A0-62C3-49DA-B143-58EA2957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Run continued…….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2DC7-9AB3-43BA-8D30-102DCB3B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690688"/>
            <a:ext cx="10515600" cy="4351338"/>
          </a:xfrm>
        </p:spPr>
        <p:txBody>
          <a:bodyPr/>
          <a:lstStyle/>
          <a:p>
            <a:r>
              <a:rPr lang="en-US" dirty="0"/>
              <a:t>Increase Memory : </a:t>
            </a:r>
            <a:r>
              <a:rPr lang="en-US" sz="2400" dirty="0"/>
              <a:t>go to fawb-setup/server/saas-studio-tomcat/bin/setenv.sh</a:t>
            </a:r>
          </a:p>
          <a:p>
            <a:r>
              <a:rPr lang="en-US" sz="2000" dirty="0"/>
              <a:t>On line 21 : JAVA_OPTS="${JAVA_OPTS} -Xmx7680M -Xms7680M -</a:t>
            </a:r>
            <a:r>
              <a:rPr lang="en-US" sz="2000" dirty="0" err="1"/>
              <a:t>XX:MetaspaceSize</a:t>
            </a:r>
            <a:r>
              <a:rPr lang="en-US" sz="2000" dirty="0"/>
              <a:t>=2560M -</a:t>
            </a:r>
            <a:r>
              <a:rPr lang="en-US" sz="2000" dirty="0" err="1"/>
              <a:t>XX:MaxMetaspaceSize</a:t>
            </a:r>
            <a:r>
              <a:rPr lang="en-US" sz="2000" dirty="0"/>
              <a:t>=2560m -XX:+</a:t>
            </a:r>
            <a:r>
              <a:rPr lang="en-US" sz="2000" dirty="0" err="1"/>
              <a:t>CMSClassUnloadingEnabled</a:t>
            </a:r>
            <a:r>
              <a:rPr lang="en-US" sz="2000" dirty="0"/>
              <a:t> -XX:+</a:t>
            </a:r>
            <a:r>
              <a:rPr lang="en-US" sz="2000" dirty="0" err="1"/>
              <a:t>UseConcMarkSweepGC</a:t>
            </a:r>
            <a:r>
              <a:rPr lang="en-US" sz="2000" dirty="0"/>
              <a:t>"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30BB3-55FD-4EDB-A920-B2883238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84" y="2988091"/>
            <a:ext cx="7533443" cy="350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92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5382-6DE1-453D-B3B6-647F0DDA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Check Before Starting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E727-68E2-47A8-9738-58FE64E9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</a:t>
            </a:r>
            <a:r>
              <a:rPr lang="en-US" dirty="0" err="1"/>
              <a:t>mysql</a:t>
            </a:r>
            <a:r>
              <a:rPr lang="en-US" dirty="0"/>
              <a:t> is running.</a:t>
            </a:r>
          </a:p>
          <a:p>
            <a:r>
              <a:rPr lang="en-US" dirty="0"/>
              <a:t>Open sh. Run </a:t>
            </a:r>
            <a:r>
              <a:rPr lang="en-US" b="1" dirty="0"/>
              <a:t>netstat –</a:t>
            </a:r>
            <a:r>
              <a:rPr lang="en-US" b="1" dirty="0" err="1"/>
              <a:t>anop</a:t>
            </a:r>
            <a:r>
              <a:rPr lang="en-US" b="1" dirty="0"/>
              <a:t> TCP | grep 3306</a:t>
            </a:r>
            <a:r>
              <a:rPr lang="en-US" dirty="0"/>
              <a:t>. It must show that </a:t>
            </a:r>
            <a:r>
              <a:rPr lang="en-US" dirty="0" err="1"/>
              <a:t>mysql</a:t>
            </a:r>
            <a:r>
              <a:rPr lang="en-US" dirty="0"/>
              <a:t> is running.</a:t>
            </a:r>
          </a:p>
          <a:p>
            <a:r>
              <a:rPr lang="en-US" dirty="0"/>
              <a:t>If not running then open a </a:t>
            </a:r>
            <a:r>
              <a:rPr lang="en-US" dirty="0" err="1"/>
              <a:t>cmd</a:t>
            </a:r>
            <a:r>
              <a:rPr lang="en-US" dirty="0"/>
              <a:t> start with </a:t>
            </a:r>
            <a:r>
              <a:rPr lang="en-US" dirty="0" err="1"/>
              <a:t>mysqld</a:t>
            </a:r>
            <a:r>
              <a:rPr lang="en-US" dirty="0"/>
              <a:t> --console </a:t>
            </a:r>
          </a:p>
        </p:txBody>
      </p:sp>
    </p:spTree>
    <p:extLst>
      <p:ext uri="{BB962C8B-B14F-4D97-AF65-F5344CB8AC3E}">
        <p14:creationId xmlns:p14="http://schemas.microsoft.com/office/powerpoint/2010/main" val="1274492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894-2300-4B1D-A9F9-E01B52E9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Run continued…….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D235-3ADC-4C9D-A5A0-D8443084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saas</a:t>
            </a:r>
            <a:r>
              <a:rPr lang="en-US" dirty="0"/>
              <a:t>-studio-tomcat/bin and open cmd. Run </a:t>
            </a:r>
            <a:r>
              <a:rPr lang="en-US" b="1" dirty="0" err="1"/>
              <a:t>sh</a:t>
            </a:r>
            <a:r>
              <a:rPr lang="en-US" b="1" dirty="0"/>
              <a:t> catalina.sh run</a:t>
            </a:r>
          </a:p>
          <a:p>
            <a:r>
              <a:rPr lang="en-US" dirty="0"/>
              <a:t>Go to apps-tomcat/bin and open cmd. Run </a:t>
            </a:r>
            <a:r>
              <a:rPr lang="en-US" b="1" dirty="0" err="1"/>
              <a:t>sh</a:t>
            </a:r>
            <a:r>
              <a:rPr lang="en-US" b="1" dirty="0"/>
              <a:t> catalina.sh run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7A33E-B583-4A32-A997-DD30F878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2965018"/>
            <a:ext cx="4731798" cy="334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6B567-82DF-4CFC-92CF-1490A3D4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5018"/>
            <a:ext cx="5007006" cy="33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6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1A32-AB53-4CA7-9282-BF582B36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17E7-6247-4DD7-A18F-F135A527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b="1" dirty="0"/>
              <a:t>http://localhost:9080/manager </a:t>
            </a:r>
            <a:r>
              <a:rPr lang="en-US" dirty="0"/>
              <a:t>all services are up and running.</a:t>
            </a:r>
          </a:p>
          <a:p>
            <a:r>
              <a:rPr lang="en-US" dirty="0"/>
              <a:t>Username: manager , Password: manager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DF96C-5711-4B48-B028-7EBBF58C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7" y="2819400"/>
            <a:ext cx="8983793" cy="381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1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86A7-7352-41CB-8C48-302EB22B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3482-F3AD-47DF-B639-57F39BA3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all the slides first.</a:t>
            </a:r>
          </a:p>
          <a:p>
            <a:r>
              <a:rPr lang="en-US" dirty="0"/>
              <a:t>Turn off </a:t>
            </a:r>
            <a:r>
              <a:rPr lang="en-US" dirty="0" err="1"/>
              <a:t>zscalar</a:t>
            </a:r>
            <a:r>
              <a:rPr lang="en-US" dirty="0"/>
              <a:t> if running. </a:t>
            </a:r>
          </a:p>
          <a:p>
            <a:r>
              <a:rPr lang="en-US" dirty="0"/>
              <a:t>Connect to fico network or </a:t>
            </a:r>
            <a:r>
              <a:rPr lang="en-US" dirty="0" err="1"/>
              <a:t>vpn</a:t>
            </a:r>
            <a:r>
              <a:rPr lang="en-US" dirty="0"/>
              <a:t>.</a:t>
            </a:r>
          </a:p>
          <a:p>
            <a:r>
              <a:rPr lang="en-US" dirty="0"/>
              <a:t>Make directory : </a:t>
            </a:r>
          </a:p>
          <a:p>
            <a:r>
              <a:rPr lang="en-US" dirty="0"/>
              <a:t>~/Documents/</a:t>
            </a:r>
            <a:r>
              <a:rPr lang="en-US" dirty="0" err="1"/>
              <a:t>fawb</a:t>
            </a:r>
            <a:r>
              <a:rPr lang="en-US" dirty="0"/>
              <a:t>-setup</a:t>
            </a:r>
          </a:p>
          <a:p>
            <a:r>
              <a:rPr lang="en-US" dirty="0"/>
              <a:t>  Under this create directory </a:t>
            </a:r>
            <a:r>
              <a:rPr lang="en-US" dirty="0" err="1"/>
              <a:t>softwares,server,platform,studio</a:t>
            </a:r>
            <a:endParaRPr lang="en-US" dirty="0"/>
          </a:p>
          <a:p>
            <a:r>
              <a:rPr lang="en-US" dirty="0"/>
              <a:t> The folder location in this presentation given for reference purpose. Don’t copy the folder location from this presentation. Use the folder location from your machine address bar.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64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A248-2620-4B46-A939-CBCD0A54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FD84-D081-4B93-9521-00794CBB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cmd.exe. Login to maria </a:t>
            </a:r>
            <a:r>
              <a:rPr lang="en-US" dirty="0" err="1"/>
              <a:t>db</a:t>
            </a:r>
            <a:r>
              <a:rPr lang="en-US" dirty="0"/>
              <a:t> with password </a:t>
            </a:r>
            <a:r>
              <a:rPr lang="en-US" dirty="0" err="1"/>
              <a:t>pramati</a:t>
            </a:r>
            <a:r>
              <a:rPr lang="en-US" dirty="0"/>
              <a:t>(</a:t>
            </a:r>
            <a:r>
              <a:rPr lang="en-US" b="1" dirty="0" err="1"/>
              <a:t>mysql</a:t>
            </a:r>
            <a:r>
              <a:rPr lang="en-US" b="1" dirty="0"/>
              <a:t> –</a:t>
            </a:r>
            <a:r>
              <a:rPr lang="en-US" b="1" dirty="0" err="1"/>
              <a:t>uroot</a:t>
            </a:r>
            <a:r>
              <a:rPr lang="en-US" b="1" dirty="0"/>
              <a:t> –p</a:t>
            </a:r>
            <a:r>
              <a:rPr lang="en-US" dirty="0"/>
              <a:t>) and execute the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wm_edn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*from VCS_ACCOUNT_INFO;</a:t>
            </a:r>
          </a:p>
          <a:p>
            <a:pPr marL="0" indent="0">
              <a:buNone/>
            </a:pPr>
            <a:r>
              <a:rPr lang="en-US" dirty="0"/>
              <a:t>INSERT INTO VCS_ACCOUNT_INFO VALUES (2,'STASH','http://stash.wmonline.com:7990',true,'wavemaker','w@vem@keR','stash.wmonline.com',7990,'http',true,false,'Stash',true,NULL,NULL)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9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31CB-AAF3-49DC-BEB1-395F5F4B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2E7-8775-401C-BCF7-1D5C2251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Studio URL: </a:t>
            </a:r>
            <a:r>
              <a:rPr lang="en-US" dirty="0">
                <a:hlinkClick r:id="rId2"/>
              </a:rPr>
              <a:t>http://localhost:9080/studio</a:t>
            </a:r>
            <a:endParaRPr lang="en-US" dirty="0"/>
          </a:p>
          <a:p>
            <a:r>
              <a:rPr lang="en-US" dirty="0"/>
              <a:t>Username: fawuser@fico.com</a:t>
            </a:r>
          </a:p>
          <a:p>
            <a:r>
              <a:rPr lang="en-US" dirty="0"/>
              <a:t>Password: Fico@123</a:t>
            </a:r>
          </a:p>
        </p:txBody>
      </p:sp>
    </p:spTree>
    <p:extLst>
      <p:ext uri="{BB962C8B-B14F-4D97-AF65-F5344CB8AC3E}">
        <p14:creationId xmlns:p14="http://schemas.microsoft.com/office/powerpoint/2010/main" val="311866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283-DA9E-474D-8C75-CF190053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8E2B-854F-4803-AAD1-27A157D6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Download JDK 8(</a:t>
            </a:r>
            <a:r>
              <a:rPr lang="en-US" b="1" dirty="0"/>
              <a:t>jdk-8u252-x64 ZIP</a:t>
            </a:r>
            <a:r>
              <a:rPr lang="en-US" dirty="0"/>
              <a:t>) </a:t>
            </a:r>
            <a:r>
              <a:rPr lang="en-US" dirty="0">
                <a:hlinkClick r:id="rId2"/>
              </a:rPr>
              <a:t>https://developers.redhat.com/products/openjdk/download</a:t>
            </a:r>
            <a:endParaRPr lang="en-US" dirty="0"/>
          </a:p>
          <a:p>
            <a:r>
              <a:rPr lang="en-US" dirty="0"/>
              <a:t>Extract it to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/jdk8 such than the jdk8/bin has javac.exe (java.exe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Set User Environment Variable:</a:t>
            </a:r>
          </a:p>
          <a:p>
            <a:pPr marL="0" indent="0">
              <a:buNone/>
            </a:pPr>
            <a:r>
              <a:rPr lang="en-US" dirty="0"/>
              <a:t>     JAVA_HOME=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/jdk8</a:t>
            </a:r>
          </a:p>
          <a:p>
            <a:r>
              <a:rPr lang="en-US" dirty="0"/>
              <a:t>Set Path for User Environment Variable: </a:t>
            </a:r>
          </a:p>
          <a:p>
            <a:pPr marL="0" indent="0">
              <a:buNone/>
            </a:pPr>
            <a:r>
              <a:rPr lang="en-US" dirty="0"/>
              <a:t> %JAVA_HOME%\bin</a:t>
            </a:r>
          </a:p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: check </a:t>
            </a:r>
          </a:p>
          <a:p>
            <a:pPr marL="0" indent="0">
              <a:buNone/>
            </a:pPr>
            <a:r>
              <a:rPr lang="en-US" dirty="0"/>
              <a:t>	1. java --version</a:t>
            </a:r>
          </a:p>
          <a:p>
            <a:pPr marL="0" indent="0">
              <a:buNone/>
            </a:pPr>
            <a:r>
              <a:rPr lang="en-US" dirty="0"/>
              <a:t>	2. where java (make sure you have only one java which we setup now. Delete the one which is given by system if you see more than one Java)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1B2D-1231-4CF1-9D11-15426ED4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5500-51FF-4298-A985-C2853819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Maven 3 from here: </a:t>
            </a:r>
            <a:r>
              <a:rPr lang="en-US" dirty="0">
                <a:hlinkClick r:id="rId2"/>
              </a:rPr>
              <a:t>https://maven.apache.org/download.cgi</a:t>
            </a:r>
            <a:endParaRPr lang="en-US" dirty="0"/>
          </a:p>
          <a:p>
            <a:r>
              <a:rPr lang="en-US" dirty="0"/>
              <a:t>Download the format  : Binary zip archive	apache-maven-3.6.3-bin.zip</a:t>
            </a:r>
          </a:p>
          <a:p>
            <a:r>
              <a:rPr lang="en-US" dirty="0"/>
              <a:t>Extract the zip to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/maven3</a:t>
            </a:r>
          </a:p>
          <a:p>
            <a:r>
              <a:rPr lang="en-US" dirty="0"/>
              <a:t>Set the below for user environment variables.</a:t>
            </a:r>
          </a:p>
          <a:p>
            <a:r>
              <a:rPr lang="en-US" dirty="0"/>
              <a:t>Create MAVEN_HOME=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/maven3</a:t>
            </a:r>
          </a:p>
          <a:p>
            <a:r>
              <a:rPr lang="en-US" dirty="0"/>
              <a:t>Append Path %MAVEN_HOME%\bin</a:t>
            </a:r>
          </a:p>
          <a:p>
            <a:r>
              <a:rPr lang="en-US" dirty="0"/>
              <a:t>Open a new CMD. Check </a:t>
            </a:r>
            <a:r>
              <a:rPr lang="en-US" dirty="0" err="1"/>
              <a:t>mvn</a:t>
            </a:r>
            <a:r>
              <a:rPr lang="en-US" dirty="0"/>
              <a:t> --version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6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1AF4-59F5-4A5B-873D-7B56A372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09BA-A6E8-40DC-8C81-0EA57281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node 6 zip from </a:t>
            </a:r>
            <a:r>
              <a:rPr lang="en-US" dirty="0" err="1"/>
              <a:t>here: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://nodejs.org/</a:t>
            </a:r>
            <a:r>
              <a:rPr lang="en-US" dirty="0" err="1">
                <a:hlinkClick r:id="rId2"/>
              </a:rPr>
              <a:t>dist</a:t>
            </a:r>
            <a:r>
              <a:rPr lang="en-US" dirty="0">
                <a:hlinkClick r:id="rId2"/>
              </a:rPr>
              <a:t>/latest-v6.x/</a:t>
            </a:r>
            <a:endParaRPr lang="en-US" dirty="0"/>
          </a:p>
          <a:p>
            <a:r>
              <a:rPr lang="en-US" dirty="0"/>
              <a:t>It can be one of the: </a:t>
            </a:r>
            <a:r>
              <a:rPr lang="en-US" dirty="0">
                <a:hlinkClick r:id="rId3"/>
              </a:rPr>
              <a:t>https://nodejs.org/dist/latest-v6.x/node-v6.17.1-win-x64.zip</a:t>
            </a:r>
            <a:endParaRPr lang="en-US" dirty="0"/>
          </a:p>
          <a:p>
            <a:r>
              <a:rPr lang="en-US" dirty="0"/>
              <a:t>Extract the zip to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/node6</a:t>
            </a:r>
          </a:p>
          <a:p>
            <a:r>
              <a:rPr lang="en-US" dirty="0"/>
              <a:t>Create/Modify user environment variables.</a:t>
            </a:r>
          </a:p>
          <a:p>
            <a:r>
              <a:rPr lang="en-US" dirty="0"/>
              <a:t>Create NODE_HOME=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/node6</a:t>
            </a:r>
          </a:p>
          <a:p>
            <a:r>
              <a:rPr lang="en-US" dirty="0"/>
              <a:t>Append Path %NODE_HOME%</a:t>
            </a:r>
          </a:p>
          <a:p>
            <a:r>
              <a:rPr lang="en-US" dirty="0"/>
              <a:t>Open any cmd. Verify node --version </a:t>
            </a:r>
          </a:p>
          <a:p>
            <a:r>
              <a:rPr lang="en-US" dirty="0"/>
              <a:t>Verify </a:t>
            </a:r>
            <a:r>
              <a:rPr lang="en-US" dirty="0" err="1"/>
              <a:t>npm</a:t>
            </a:r>
            <a:r>
              <a:rPr lang="en-US" dirty="0"/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340466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B4FB-9512-4E12-A083-33D84A7A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npm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DE6D-BB0A-4177-8BF4-DC0B1987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bower: </a:t>
            </a:r>
            <a:r>
              <a:rPr lang="en-US" dirty="0" err="1"/>
              <a:t>npm</a:t>
            </a:r>
            <a:r>
              <a:rPr lang="en-US" dirty="0"/>
              <a:t> install –g bower</a:t>
            </a:r>
          </a:p>
          <a:p>
            <a:r>
              <a:rPr lang="en-US" dirty="0"/>
              <a:t>Install grunt-cli: </a:t>
            </a:r>
            <a:r>
              <a:rPr lang="en-US" dirty="0" err="1"/>
              <a:t>npm</a:t>
            </a:r>
            <a:r>
              <a:rPr lang="en-US" dirty="0"/>
              <a:t> install –g grunt-cli</a:t>
            </a:r>
          </a:p>
          <a:p>
            <a:r>
              <a:rPr lang="en-US" dirty="0"/>
              <a:t>Install </a:t>
            </a:r>
            <a:r>
              <a:rPr lang="en-US" dirty="0" err="1"/>
              <a:t>ngc</a:t>
            </a:r>
            <a:r>
              <a:rPr lang="en-US" dirty="0"/>
              <a:t>: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ngc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868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5CF0-6DB8-4D9B-8CE9-302FD3A5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FD1A-DB94-4E65-8CA1-58BB9FBF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git.exe. Keep it in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/git/</a:t>
            </a:r>
          </a:p>
          <a:p>
            <a:r>
              <a:rPr lang="en-US" dirty="0"/>
              <a:t>Install the git.exe.</a:t>
            </a:r>
          </a:p>
          <a:p>
            <a:r>
              <a:rPr lang="en-US" dirty="0"/>
              <a:t>After installation go to </a:t>
            </a:r>
            <a:r>
              <a:rPr lang="de-DE" dirty="0"/>
              <a:t>C:\Program Files\Git\bin\. You must see bash, sh, git.</a:t>
            </a:r>
          </a:p>
          <a:p>
            <a:r>
              <a:rPr lang="de-DE" dirty="0"/>
              <a:t>Add the above to User environment variable i.e to Path.</a:t>
            </a:r>
          </a:p>
          <a:p>
            <a:r>
              <a:rPr lang="de-DE" dirty="0"/>
              <a:t>Append Path C:\Program Files\Git\bin\</a:t>
            </a:r>
          </a:p>
          <a:p>
            <a:r>
              <a:rPr lang="de-DE" dirty="0"/>
              <a:t>Open cmd: Verify  sh --version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2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5F08-232C-4790-927D-9AF53BDF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44E5-A05D-435E-9513-D7E81293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ZIP: https://downloads.mariadb.org/mariadb/10.4.13/</a:t>
            </a:r>
          </a:p>
          <a:p>
            <a:r>
              <a:rPr lang="en-US" dirty="0"/>
              <a:t>Extract the zip to a folder called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</a:t>
            </a:r>
            <a:r>
              <a:rPr lang="en-US" dirty="0" err="1"/>
              <a:t>mariadb</a:t>
            </a:r>
            <a:r>
              <a:rPr lang="en-US" dirty="0"/>
              <a:t>/</a:t>
            </a:r>
          </a:p>
          <a:p>
            <a:r>
              <a:rPr lang="en-US" dirty="0"/>
              <a:t>Append to Path of User environment variables.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</a:t>
            </a:r>
            <a:r>
              <a:rPr lang="en-US" dirty="0" err="1"/>
              <a:t>mariadb</a:t>
            </a:r>
            <a:r>
              <a:rPr lang="en-US" dirty="0"/>
              <a:t>/bin</a:t>
            </a:r>
          </a:p>
          <a:p>
            <a:pPr marL="0" indent="0">
              <a:buNone/>
            </a:pPr>
            <a:r>
              <a:rPr lang="en-US" dirty="0"/>
              <a:t>So that you can access </a:t>
            </a:r>
            <a:r>
              <a:rPr lang="en-US" dirty="0" err="1"/>
              <a:t>mysql</a:t>
            </a:r>
            <a:r>
              <a:rPr lang="en-US" dirty="0"/>
              <a:t> from any cmd.exe.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1570</Words>
  <Application>Microsoft Office PowerPoint</Application>
  <PresentationFormat>Widescreen</PresentationFormat>
  <Paragraphs>175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FAWB LOCAL SETUP</vt:lpstr>
      <vt:lpstr>Software</vt:lpstr>
      <vt:lpstr>Before Setup</vt:lpstr>
      <vt:lpstr>JDK 8</vt:lpstr>
      <vt:lpstr>Maven 3</vt:lpstr>
      <vt:lpstr>Node 6</vt:lpstr>
      <vt:lpstr>Install npm modules</vt:lpstr>
      <vt:lpstr>Git </vt:lpstr>
      <vt:lpstr>Maria DB</vt:lpstr>
      <vt:lpstr>Maria DB Continued…</vt:lpstr>
      <vt:lpstr>Maria DB Continued…</vt:lpstr>
      <vt:lpstr>Maria DB Continued…</vt:lpstr>
      <vt:lpstr>Ant</vt:lpstr>
      <vt:lpstr>Scripts</vt:lpstr>
      <vt:lpstr>Code Cloning</vt:lpstr>
      <vt:lpstr>SSH-KEYGEN Setup</vt:lpstr>
      <vt:lpstr>Platform Code Setup</vt:lpstr>
      <vt:lpstr>Studio Code Setup</vt:lpstr>
      <vt:lpstr>Studio Code Setup Continued …</vt:lpstr>
      <vt:lpstr>Studio Code Setup Continued …</vt:lpstr>
      <vt:lpstr>Running the application</vt:lpstr>
      <vt:lpstr>Server Setup with Ant</vt:lpstr>
      <vt:lpstr>Server Setup</vt:lpstr>
      <vt:lpstr>Drop/Create DATABASE (Also Used For CleanUp when max project limit reached)</vt:lpstr>
      <vt:lpstr>Server Run</vt:lpstr>
      <vt:lpstr>Server Run continued…….</vt:lpstr>
      <vt:lpstr>Pre Check Before Starting Server</vt:lpstr>
      <vt:lpstr>Server Run continued…….</vt:lpstr>
      <vt:lpstr>Verify Services</vt:lpstr>
      <vt:lpstr>Setup VCS</vt:lpstr>
      <vt:lpstr>Login To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FAWB LOCAL Setup</dc:title>
  <dc:creator>Hemanth Nikhil Pullaiah Kamboji</dc:creator>
  <cp:lastModifiedBy>Rabindra Patra</cp:lastModifiedBy>
  <cp:revision>13</cp:revision>
  <dcterms:created xsi:type="dcterms:W3CDTF">2020-05-21T07:48:53Z</dcterms:created>
  <dcterms:modified xsi:type="dcterms:W3CDTF">2020-05-21T15:52:45Z</dcterms:modified>
</cp:coreProperties>
</file>