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42"/>
    <p:restoredTop sz="94674"/>
  </p:normalViewPr>
  <p:slideViewPr>
    <p:cSldViewPr snapToGrid="0" snapToObjects="1">
      <p:cViewPr>
        <p:scale>
          <a:sx n="90" d="100"/>
          <a:sy n="90" d="100"/>
        </p:scale>
        <p:origin x="-15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09:1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1591 0 24575,'0'7'0,"-3"-3"0,2 2 0,-9 1 0,5 10 0,-10-1 0,5 5 0,-6 1 0,3-4 0,-1 3 0,-2-5 0,3 6 0,-4-4 0,2 8 0,-1-3 0,2-1 0,0-1 0,2-4 0,4-4 0,-4 2 0,7-6 0,-6 2 0,7-3 0,-3-1 0,-1 5 0,-4-3 0,3 2 0,-3 1 0,0 1 0,3 4 0,-7-1 0,6 1 0,-6 4 0,6-3 0,-6 3 0,7-4 0,-3-4 0,3 2 0,-2-2 0,1 3 0,-1-3 0,2 2 0,-2-2 0,1 4 0,-2-1 0,-1 6 0,0-5 0,-4 5 0,-1-1 0,2-3 0,-3 8 0,2-4 0,-7 7 0,5-1 0,-6 6 0,7-6 0,-2 11 0,-5-4 0,9 5 0,-9 2 0,10-8 0,0 4 0,-2-14 0,7 8 0,-2-14 0,3 3 0,1-8 0,0 2 0,0-6 0,-4 6 0,-1-2 0,-4 4 0,1-1 0,-2 6 0,1-4 0,-6 9 0,5-9 0,-11 10 0,11-10 0,-11 11 0,-3 7 0,0-3 0,-6 9 0,8-12 0,0 0 0,-1 5 0,1-4 0,4 4 0,3-12 0,6-1 0,0-6 0,4 1 0,2-5 0,-1 0 0,3-4 0,-3 0 0,1 0 0,-2 3 0,-4-2 0,1 3 0,-1-3 0,0-1 0,5 0 0,0 0 0,4-1 0,1 1 0,-1-4 0,4-1 0,1-3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1:2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24575,'0'23'0,"0"7"0,0-1 0,0 4 0,0-6 0,0 1 0,0-6 0,-4 4 0,3-8 0,-3 3 0,4-8 0,0-1 0,0-5 0,0 1 0,0-1 0,0 1 0,0-1 0,0 0 0,0 1 0,0-1 0,0 1 0,0-1 0,0 1 0,0-1 0,0 1 0,0-1 0,0 1 0,0-1 0,0 1 0,0-1 0,0 0 0,0 0 0,0 1 0,0-1 0,0 1 0,0-1 0,0 1 0,0 3 0,0-2 0,0 6 0,0-6 0,0 2 0,0 1 0,0 0 0,0 1 0,0 3 0,0-4 0,0 1 0,0 2 0,-4-2 0,4 3 0,-4 1 0,4-4 0,0 2 0,0-6 0,0 2 0,-4-3 0,4-1 0,-4 1 0,4-1 0,0 1 0,0-1 0,0 1 0,-3-1 0,2 1 0,-2-1 0,-1-3 0,3 3 0,-2-3 0,3 3 0,-3 0 0,2 0 0,-5 0 0,2 0 0,0-3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0:30.4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7183.94531"/>
      <inkml:brushProperty name="anchorY" value="-62154.07813"/>
      <inkml:brushProperty name="scaleFactor" value="0.5"/>
    </inkml:brush>
  </inkml:definitions>
  <inkml:trace contextRef="#ctx0" brushRef="#br0">1289 1 24575,'-35'39'0,"1"0"0,-3 0 0,0 2 0,-8 17 0,0 0-620,10-18 0,1-2 620,-4 8 0,2-1 0,-15 12 405,-7 8-405,16-9 0,-4-3 205,19-12-205,-19 15 0,20-21 0,-9 15 630,5-5-630,1 4 0,-1-4 0,5 3 0,1-3 0,4-1 0,1-2 0,1-6 0,4 1 0,-3-1 0,2 6 0,0-4 0,-3 4 0,0-9 0,-1 2 0,-3-7 0,5 2 0,0-5 0,0 0 0,4-4 0,-2-2 0,3-4 0,-4 5 0,1-4 0,-1 4 0,0-5 0,1 0 0,3-3 0,-2 2 0,6-6 0,0 3 0,2-4 0,2 0 0,0-1 0,1 1 0,0-3 0,3 2 0,-3-2 0,0-1 0,2 3 0,-5-5 0,5 4 0,-2-1 0,3 0 0,0-1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0:32.6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3281.82031"/>
      <inkml:brushProperty name="anchorY" value="-69366.75781"/>
      <inkml:brushProperty name="scaleFactor" value="0.5"/>
    </inkml:brush>
  </inkml:definitions>
  <inkml:trace contextRef="#ctx0" brushRef="#br0">1 5 24575,'53'-5'0,"5"14"0,-7-2 0,11 14 0,-3 10 0,-13-16 0,4 2-978,3 11 1,3 1 977,17-4 0,1 2 0,-6 6 0,-1 2 0,7-2 0,0-1 0,-8-1 0,-1 0 0,0 0 0,0-1 0,-4 0 0,-3-2-463,21 10 463,-17-6 0,-1 0 0,4 5 0,-7-11 0,1 2 0,17 17-373,-3-10 373,8 5 0,-16-8 0,15 8 0,-26-12 0,18 15 0,-20-15 0,9 14 0,-4-4 0,-10 3 1382,3-5-1382,-14-3 985,6-3-985,-13-3 424,4 2-424,-12-7 0,6 4 0,-11-10 0,5 1 0,-6-2 0,0-7 0,0 7 0,1-7 0,3 7 0,2-2 0,4 4 0,0-1 0,7 7 0,-6-5 0,12 10 0,-9 0 0,4 2 0,-5 3 0,-5-7 0,6 16 0,-9-8 0,5 9 0,-12-17 0,-1-2 0,-4-8 0,0 4 0,-1-5 0,1-4 0,-4 0 0,-1-4 0,-3 0 0,3 0 0,-2-4 0,2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0:57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1:49.2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1:50.8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1890 24575,'16'-53'0,"3"-2"0,21-27 0,2 2-487,-15 36 1,0 2 486,19-25 0,-12 15 0,1 0 0,17-10 0,4-17 0,-8 14 0,-9 10 319,-1-5-319,-1 6 162,-8 10-162,-8 11 0,0 2 0,-12 5 492,3 1-492,-4 4 0,4-3 0,-3 4 0,8-11 0,-3 0 0,-1-1 0,4 2 0,-4 0 0,1 3 0,2-3 0,-7 9 0,3 2 0,-1 3 0,-3 1 0,3 0 0,-3-1 0,3-3 0,-2-2 0,7-4 0,-3 4 0,2 1 0,-3 5 0,-1 3 0,-3-2 0,-2 6 0,2 0 0,-5 2 0,4 5 0,-7-5 0,6 3 0,-1-8 0,2-1 0,5-8 0,5-1 0,1-5 0,8-1 0,-8 2 0,3-1 0,-4 0 0,-1 6 0,0 3 0,-4 3 0,-2 6 0,-2 0 0,-5 2 0,3 5 0,-5-2 0,2 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1:52.6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24575,'39'0'0,"11"0"0,23 0 0,6 0 0,1 5 0,-1 12-582,-32-3 1,2 3 581,1 5 0,-1 0 0,37 15 0,-37-14 0,-3 1 0,16 15 104,13 9-104,-14 1 0,-7-6 0,-7 3 0,0 8 0,-4-5 0,12 16 0,-11-10 0,6 13 0,2 7 0,-17-19 0,14 16 0,-23-27 0,11 13 0,-17-15 0,2-5 870,-13-13-870,3-5 189,-5-9-189,0 0 0,-3-4 0,-1 0 0,-3-1 0,3 1 0,-2-1 0,5 1 0,-5 4 0,5 0 0,-2 5 0,4 3 0,-3-2 0,2-2 0,-7 0 0,3-7 0,-3 2 0,0-3 0,0 0 0,0 0 0,3 0 0,-2-1 0,2 5 0,1 5 0,-4 4 0,4 6 0,0-1 0,-3 0 0,3 0 0,-4 0 0,0 0 0,0 0 0,0-4 0,0 3 0,0-8 0,0 4 0,0-5 0,0 0 0,0-3 0,0-2 0,0-3 0,0 0 0,0 0 0,0-1 0,0 1 0,0 0 0,0 4 0,0-4 0,0 4 0,0-4 0,0 0 0,0 0 0,0-4 0,0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1:54.4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1294 24575,'23'-15'0,"11"-18"0,17 5 0,19-28-1689,13 7 1689,-39 21 0,-1 0 0,34-19 263,-4-3-263,-13 10 0,8-10-189,-25 19 1,-1 1 188,24-19 0,-26 16 0,-1 1 0,21-14 0,-2-14 0,16 5-301,-22 5 301,15-5 0,-19 16 807,7-10-807,-8 13 215,-7 1-215,-9 11 751,-3-2-751,-3 8 331,-3-7-331,-1 4 0,-5 0 0,5-4 0,-8 8 0,7-4 0,-12 6 0,3 3 0,-4 5 0,0 0 0,0 3 0,0 1 0,0-3 0,-1 5 0,-2-5 0,1 5 0,-4-4 0,2 4 0,-3-2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1:56.0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24575,'29'13'0,"-5"12"0,25 13 0,-10 19 0,7-13 0,-15-1 0,-1 2-945,23 24 945,-16-14 0,-2 0 0,7 10 0,-15-18 0,-2-1 0,3 9 232,10 17-232,-7-10 0,-5-5 0,4 0 0,-9-7 0,-2-2 0,-1-10 713,-5-1-713,5-2 0,-4-3 0,2-1 0,-6-1 0,6-5 0,-7 0 0,3 0 0,-4-4 0,0-1 0,-4-5 0,3-3 0,-6-2 0,2-3 0,-3 0 0,0 0 0,3-1 0,-3 1 0,4 0 0,-2 0 0,-1 0 0,2-1 0,-3 1 0,-3 3 0,2-6 0,-3 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1:57.6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1906 24575,'0'-60'0,"9"9"0,-3-18 0,13 24 0,0-10 0,1 18 0,4-11 0,15-20 0,-2-3-460,-3 20 1,2-1 459,-8 8 0,2 0 0,12-13 0,3-1 0,-9 12 0,0 0-772,10-19 0,0-1 772,-6 10 0,0 1 0,3-8 0,-3 1-240,-10 16 1,-1 3 239,1 0 0,0 2 0,8-19 0,0 0 0,-6 8 823,-9 10-823,-5 11 1574,-5 0-1574,3 6 545,-7 4-545,3-3 0,-4 8 0,-4-4 0,3 5 0,-6 3 0,2 1 0,-3 4 0,0 0 0,3 4 0,-2-4 0,5 4 0,-5-4 0,5 4 0,-6-3 0,-12 27 0,-9-6 0,2 10 0,1-12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1:59.5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24575,'23'-4'0,"21"1"0,24 3 0,13 10 0,7-2-1126,-1 19 1126,-35-14 0,2 1 0,5 8 0,0 1 0,5 1 0,-1-1 0,-11-4 0,-2 1 0,2 4 0,-3-1 90,18 6-90,19 11 0,-19-2 0,-2-5 0,-12 4 0,-4-7 0,-9-1 0,0 5 842,-2-3-842,-3 3 194,0 0-194,-2-5 0,-5 4 0,-5-7 0,-2 1 0,-5-7 0,-3 0 0,-2-9 0,-4 0 0,0-4 0,0 0 0,-4-1 0,1 1 0,-4 0 0,0-1 0,3 5 0,-2 0 0,2 9 0,1 1 0,-3 4 0,3 0 0,-4-4 0,0 2 0,0-6 0,0 7 0,0-8 0,0 4 0,0-5 0,0 5 0,0 0 0,0 5 0,0 0 0,0 6 0,0 0 0,0 0 0,0 5 0,0-10 0,0 0 0,0-7 0,-4-4 0,3-3 0,-2-1 0,3-4 0,0-1 0,-3-2 0,2-1 0,-2-3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1:2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24575,'-12'0'0,"0"0"0,-1 0 0,-2 4 0,6 0 0,-2 1 0,3 1 0,1-5 0,0 5 0,-1-2 0,0 4 0,1-1 0,3 0 0,-3-2 0,6 1 0,-5-5 0,5 6 0,-2-3 0,-1 3 0,0-3 0,-4 3 0,1-3 0,-1 3 0,0 5 0,0-4 0,1 4 0,2 0 0,-1-4 0,5 4 0,-6-5 0,6 1 0,-2-1 0,-1 1 0,3 3 0,-2-2 0,-1 6 0,3 3 0,-2-1 0,-1 5 0,3-1 0,-7-3 0,8 8 0,-8-8 0,7 3 0,-3-4 0,1 0 0,2-1 0,-3-3 0,4-2 0,0-3 0,0-1 0,0 1 0,0-1 0,0 5 0,0-4 0,0 4 0,0 0 0,0 0 0,0 1 0,0 2 0,0-6 0,0 6 0,0-6 0,0 2 0,0-3 0,0 3 0,0-2 0,0 2 0,0-3 0,3-1 0,1 1 0,4-1 0,-4 1 0,3-1 0,-3 1 0,3-1 0,1 1 0,-1-1 0,-2 1 0,1-1 0,-2 1 0,4-1 0,-1 1 0,-3-1 0,3-3 0,-6 3 0,5-3 0,-2 0 0,0 3 0,3-7 0,-3 7 0,3-7 0,0 4 0,-3-1 0,2-2 0,-1 2 0,2-3 0,0 0 0,1 0 0,-1 0 0,1 0 0,-1 0 0,1 0 0,-1 0 0,1 0 0,-1 3 0,1-2 0,-1 3 0,1-4 0,-1 0 0,0 0 0,5 0 0,0 0 0,10-5 0,-8 4 0,6-6 0,-12 2 0,8 1 0,-7-3 0,2 6 0,-3-6 0,-4 3 0,2 0 0,-5-3 0,3 3 0,-4-3 0,0 0 0,0-1 0,0 1 0,0-5 0,0-1 0,3-3 0,-2-1 0,3 4 0,0-2 0,-3 6 0,2-7 0,-3 8 0,0-8 0,0 7 0,0-6 0,0 6 0,0-7 0,4 4 0,-3-1 0,3-3 0,-4 3 0,0 1 0,0 0 0,0 0 0,0 4 0,0-4 0,3 5 0,-2 0 0,5-1 0,-5 1 0,2 0 0,0-1 0,-2-4 0,2 4 0,1-4 0,-3 5 0,2-1 0,-3 0 0,0 1 0,0-1 0,0 1 0,0-1 0,0 1 0,0 0 0,0 0 0,0 0 0,0 0 0,0-1 0,0 1 0,0-1 0,0 0 0,0 1 0,0-1 0,0 1 0,0-1 0,0 1 0,0-1 0,-3 1 0,-1 0 0,0 0 0,-3-1 0,3 1 0,-4-5 0,0-1 0,0-3 0,3-1 0,-2 4 0,3 1 0,-1 1 0,-1 6 0,5-6 0,-6 10 0,3-3 0,-3 4 0,0 0 0,0 0 0,0 0 0,0 0 0,0 0 0,0 0 0,0 0 0,3-3 0,-2-1 0,5-3 0,-5 3 0,5-2 0,-6 2 0,3 0 0,0-2 0,-2 1 0,2 1 0,-4-3 0,4 3 0,-3 0 0,3 1 0,0 3 0,1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2:05.5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248 0 24575,'-6'0'0,"-1"0"0,0 0 0,1 0 0,-1 0 0,0 0 0,1 0 0,-1 0 0,0 3 0,0 1 0,0 0 0,0 2 0,0-5 0,3 5 0,-2-6 0,5 6 0,-5-5 0,2 5 0,-3-2 0,4 2 0,-4 1 0,3 0 0,-3 0 0,-3 3 0,1 2 0,-6 8 0,7-4 0,-8 8 0,7-3 0,-3-1 0,4 0 0,3-9 0,-2 8 0,6-10 0,-6 6 0,7-8 0,-3 0 0,3 0 0,0-1 0,0 0 0,0 1 0,0-1 0,3 1 0,0-3 0,4 2 0,0-2 0,0 3 0,0 0 0,0-4 0,4 4 0,-4-3 0,8 0 0,-7 2 0,2-5 0,-3 5 0,0-5 0,0 2 0,0 0 0,0-2 0,-1 2 0,1-3 0,0 0 0,0 0 0,0 0 0,0 0 0,0 0 0,3 0 0,2 0 0,3 0 0,0 0 0,1 0 0,-1 0 0,0 0 0,-3 0 0,-2 0 0,-3 0 0,0 0 0,0 0 0,0 0 0,-3 0 0,-1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2:08.0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294 7 24575,'-9'-4'0,"-4"1"0,-5 3 0,-6 0 0,8 0 0,0 0 0,1 0 0,7 0 0,-2 0 0,3 0 0,0 3 0,0 1 0,-4 3 0,3 0 0,-6 1 0,2-1 0,-3 4 0,0 1 0,2 8 0,-1-4 0,5 0 0,-2-2 0,4-6 0,3 3 0,-2-5 0,5 1 0,-2 0 0,3 0 0,0-1 0,0 1 0,0 0 0,0 3 0,0-2 0,0 6 0,0-2 0,0 8 0,0-4 0,0 3 0,0-3 0,0-5 0,0 3 0,0-6 0,0 3 0,3-1 0,1-2 0,3 3 0,4-4 0,1 0 0,7 1 0,2 4 0,9-2 0,1 2 0,6-3 0,-1 0 0,1 0 0,-1-4 0,1 4 0,-6-8 0,-1 3 0,-9-1 0,-1-2 0,-5 2 0,-4-3 0,4 0 0,-8 3 0,4-2 0,-4 2 0,0-3 0,0 0 0,0 0 0,0 0 0,-1 0 0,1 0 0,0 0 0,0 0 0,0 0 0,0 0 0,0 0 0,0 0 0,-1 0 0,1 0 0,-3 0 0,-1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2:13.8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373 0 24575,'-11'0'0,"-4"0"0,-2 0 0,-2 0 0,3 0 0,1 0 0,3 0 0,2 3 0,3-2 0,-4 6 0,3-4 0,-3 2 0,1 1 0,-2-2 0,-8 4 0,4 3 0,-4 2 0,0 2 0,4-3 0,-4 4 0,9-8 0,-4 3 0,7-4 0,-2 0 0,6 0 0,1-1 0,0 1 0,-1-3 0,-3 2 0,3-2 0,-2 3 0,5 0 0,-5-4 0,5 3 0,-2-2 0,3 2 0,0 1 0,0-1 0,0 1 0,0 0 0,0 3 0,0 2 0,0 0 0,0 2 0,0-3 0,0 5 0,3-5 0,1 4 0,3-8 0,0 8 0,0-8 0,1 4 0,-5-4 0,4 0 0,-4 0 0,4-3 0,0 2 0,4-6 0,0 7 0,9-6 0,1 2 0,9 1 0,-4-3 0,9 7 0,-8-7 0,-2 3 0,-1-4 0,-7 0 0,2 0 0,-7 0 0,-2 0 0,-3 0 0,0 0 0,0 0 0,0 0 0,0 0 0,-1 0 0,1 0 0,-1 0 0,1 0 0,0 0 0,0 0 0,0 0 0,3 0 0,2-3 0,3-1 0,0-1 0,-3-1 0,2 2 0,-6 0 0,3 0 0,-4 1 0,-1 2 0,1-2 0,0 3 0,0 0 0,-4 0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2:15.9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269 1 24575,'-18'0'0,"-2"0"0,-1 0 0,-3 0 0,8 3 0,-4 1 0,5 4 0,0-1 0,-1 1 0,1 0 0,-1-1 0,5 1 0,-4 2 0,8-2 0,-4 7 0,3-8 0,1 4 0,0-4 0,3 0 0,1 0 0,3 0 0,0-1 0,0 1 0,0 0 0,0 0 0,0-1 0,0 1 0,0 4 0,0-3 0,0 6 0,0-6 0,3 2 0,1-3 0,3 0 0,0 0 0,3 0 0,2 4 0,3-3 0,0 3 0,1-3 0,-1 0 0,0-1 0,0-2 0,5 2 0,-4-6 0,4 6 0,-5-7 0,0 4 0,5-1 0,-4-2 0,8 3 0,-8-4 0,8 0 0,-3 0 0,4 0 0,0 0 0,-4-3 0,3-2 0,-3-7 0,4-1 0,5-4 0,-4 0 0,4-1 0,-5 1 0,0 4 0,1-3 0,-6 7 0,0-2 0,-6 0 0,-2 6 0,-2-1 0,-4 3 0,1 2 0,-3-2 0,-1 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2:18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579 1 24575,'-18'0'0,"-3"0"0,0 0 0,0 0 0,-3 0 0,8 0 0,-8 0 0,3 0 0,-4 7 0,0-1 0,0 9 0,-1-2 0,1 4 0,-1 5 0,5-5 0,-4 4 0,3 0 0,1-4 0,-5 9 0,9-9 0,-4 3 0,5 0 0,1-4 0,-1 4 0,4-5 0,-3 1 0,7-1 0,-3-4 0,7 4 0,-2-8 0,5 4 0,-2-4 0,3 0 0,0 0 0,0-1 0,0 1 0,0 0 0,0 0 0,0 0 0,6 0 0,3 0 0,11 5 0,-4 0 0,8 1 0,-3 2 0,-1-3 0,4 1 0,-7-2 0,2-3 0,-4-1 0,5 1 0,-4 0 0,8 0 0,-7-3 0,2-2 0,1 1 0,0-3 0,6 7 0,-1-8 0,-5 8 0,4-8 0,2 4 0,0-4 0,4 0 0,1 0 0,-5 0 0,20 0 0,-21 0 0,11 0 0,-25 0 0,4-4 0,-8 3 0,4-2 0,-4 3 0,-4 0 0,0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2:22.0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103 1 24575,'0'6'0,"0"4"0,-6 2 0,0 3 0,-5 0 0,4-3 0,0-2 0,0-3 0,3 4 0,-3-3 0,4 2 0,-1-3 0,-3 4 0,3-3 0,-3 6 0,3-3 0,-3 1 0,3 2 0,0-6 0,0 6 0,4-6 0,0 3 0,0-4 0,0 0 0,0 3 0,0-2 0,0 3 0,0-1 0,7-2 0,6 8 0,8-4 0,4 1 0,5 0 0,1-1 0,6-2 0,-1 4 0,1-5 0,-6-1 0,-1 1 0,-5-1 0,-4 1 0,-1-5 0,-5 3 0,-4-6 0,0 2 0,-4-3 0,0 0 0,0 0 0,0 0 0,-1 0 0,1 0 0,0 0 0,0 0 0,0 0 0,4 0 0,0 0 0,4 0 0,1-3 0,-1-2 0,-4 1 0,0-2 0,-4 5 0,0-2 0,0 3 0,-4 0 0,1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2:24.8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308 1 24575,'-16'0'0,"1"0"0,-2 0 0,6 0 0,-4 0 0,-1 0 0,0 0 0,-4 3 0,5 5 0,-1 4 0,0 7 0,1-2 0,-2 6 0,5-2 0,-4 4 0,7-4 0,-3-1 0,5-5 0,2 0 0,-1-3 0,1 2 0,2-6 0,-4 6 0,6-6 0,-3 6 0,1-2 0,2-1 0,-6 4 0,6-8 0,-2 4 0,3-1 0,0-3 0,0 3 0,0-3 0,0 0 0,0 0 0,0 0 0,0-1 0,0 1 0,0-1 0,3-2 0,1-2 0,3-2 0,3 0 0,2 0 0,3 0 0,0 0 0,5 0 0,0 0 0,1 0 0,3 0 0,2 0 0,5 0 0,6 0 0,-1-4 0,6-1 0,-4-4 0,4-1 0,-5 5 0,-6-3 0,-5 7 0,-6-6 0,-5 6 0,-4-2 0,0 3 0,-4-3 0,0 2 0,0-5 0,0 5 0,-1-2 0,1 3 0,0-3 0,0 2 0,0-2 0,0 0 0,0 2 0,0-2 0,-1 3 0,1 0 0,-3 0 0,-1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2:34.5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2:35.7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3:15.7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1106 24575,'12'-24'0,"3"-1"0,18-3 0,14-13 0,15-5 0,16-8 0,-18 4 0,18-2 0,-32 8 0,28-7 0,-30 9 0,7 0 0,-16 7 0,-1 2 0,4-1 0,-14 6 0,8-4 0,-14 6 0,2 5 0,-4 1 0,-4 8 0,-1-2 0,-1 6 0,2-7 0,8 6 0,1-6 0,4 6 0,0-7 0,0 3 0,16-8 0,-7 2 0,8-2 0,-16 7 0,-6 2 0,-9 8 0,0-2 0,0 1 0,0-2 0,9-1 0,-4 0 0,4 0 0,-9 1 0,4-1 0,-4 1 0,1-1 0,-2 4 0,-3-2 0,0 5 0,-3-5 0,2 5 0,-3-1 0,4-1 0,0-5 0,0 3 0,0-5 0,0 6 0,0-3 0,0 3 0,-4-2 0,3 2 0,-2 0 0,0-2 0,-1 3 0,0-1 0,-2-2 0,2 2 0,-3 1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09:3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1402 0 24575,'0'33'0,"-5"7"0,4 23 0,-16 26-835,7-40 1,-1 1 834,-2 9 0,-2-3 0,-15 26 44,5 9-44,-4-19 0,-8 8 0,5-9 0,-7-8 394,12-14-394,0-8 0,3-7 0,2-11 835,2 3-835,-6-6 396,7 1-396,-2-4 0,4 0 0,-4-4 0,7 3 0,-7-3 0,8 0 0,0-1 0,1 0 0,5-4 0,-1 4 0,0-5 0,0 1 0,1-1 0,2 1 0,-1-4 0,5 2 0,-6-5 0,3 5 0,-3-2 0,-1 3 0,1 1 0,-1-1 0,1 1 0,-1-1 0,0 1 0,1-1 0,-5 5 0,3-4 0,-6 8 0,2-4 0,-4 5 0,0 0 0,-4 0 0,2 5 0,-7-3 0,1 8 0,-8-6 0,2 7 0,-8-7 0,9 3 0,-3-5 0,10-2 0,-3 1 0,3-4 0,-4 3 0,4-7 0,-3 7 0,8-4 0,-8 1 0,8 2 0,-8-2 0,8 3 0,-4 0 0,6 0 0,-1-5 0,4 0 0,1 0 0,5-4 0,-1 4 0,0-4 0,0-4 0,4 2 0,-3-5 0,7 3 0,-4-4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3:17.2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1021 24575,'0'-37'0,"0"1"0,0-1 0,0-5 0,0-2 0,0-18 0,0-12 0,0-22 0,0-3 0,4 20 0,2-11 0,9 28 0,-7-12 0,7 11 0,-11 24 0,2 8 0,1 11 0,-6 9 0,2-3 0,-3 9 0,0-1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3:19.2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330 1489 24575,'0'-18'0,"0"6"0,0-7 0,0-2 0,0-6 0,0-9 0,-4 4 0,4-9 0,-12 8 0,5-28 0,-12 7 0,7-16 0,-9-1 0,10 17 0,-11-20 0,6 20 0,-1-16 0,2 6 0,1 13 0,3 3 0,-2 16 0,8 2 0,-2 9 0,6 5 0,-2 6 0,3 3 0,0 0 0,-4-4 0,3-5 0,-6-10 0,2 0 0,-4-15 0,0 8 0,-1-9 0,1 5 0,-1-5 0,2 9 0,-2-8 0,5 15 0,-2 0 0,6 10 0,-6 2 0,6 6 0,-5 0 0,5 2 0,-5 6 0,6-3 0,-3 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3:21.1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 1257 24575,'0'-17'0,"0"-15"0,0 3 0,0-25 0,0 9 0,0-39 0,0 27 0,0-37 0,0 41 0,0-7 0,0 12 0,0 10 0,0-10 0,0 15 0,0-8 0,0 8 0,0 9 0,0-1 0,0 17 0,0-3 0,0 4 0,0 1 0,-3-1 0,2-3 0,-2-1 0,0-5 0,2 1 0,-6-10 0,6 3 0,-8-13 0,8-2 0,-7-1 0,7-5 0,-3 12 0,0 1 0,3 9 0,-2 1 0,3 9 0,0 0 0,0 4 0,-3 3 0,2-1 0,-2 1 0,3 1 0,0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3:26.2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343 7 24575,'-5'-4'0,"-8"1"0,-11 3 0,-8 4 0,-4 1 0,-2 13 0,10 1 0,-4 9 0,14-3 0,-3-3 0,5-2 0,4-5 0,2-4 0,5 0 0,-1-4 0,2 0 0,0 3 0,-2-2 0,5 3 0,-2-4 0,0 0 0,2-1 0,-5 1 0,5 4 0,-5 0 0,5 1 0,-3-1 0,1-5 0,3 1 0,-4 0 0,4 0 0,0 0 0,0-1 0,0 1 0,0 0 0,0-1 0,0 1 0,7 0 0,1-3 0,7 2 0,0-5 0,0 3 0,0-4 0,1 0 0,3 0 0,-6 0 0,10 0 0,-11 0 0,12 0 0,-7 0 0,12 0 0,-7 0 0,8 0 0,-5 0 0,-4 0 0,-2 0 0,-3 0 0,-5 0 0,0 0 0,-4 0 0,-1 0 0,1 0 0,0 0 0,0 0 0,-1 0 0,1 0 0,0 0 0,-1 0 0,1 0 0,0 0 0,-1 0 0,-2 0 0,-1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3:28.1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499 0 24575,'-15'0'0,"-7"0"0,-4 0 0,0 0 0,-3 0 0,-4 0 0,-5 0 0,-10 0 0,15 0 0,-8 0 0,18 11 0,-6 0 0,7 14 0,0-4 0,0 6 0,6-7 0,3 4 0,2-7 0,3-2 0,1 0 0,3-7 0,-3 2 0,6-3 0,-2 0 0,3-1 0,0 1 0,0 0 0,0-1 0,0 1 0,0 0 0,3-3 0,-2 2 0,5-6 0,-2 3 0,3 0 0,0-2 0,0 2 0,3-3 0,2 4 0,7-4 0,-2 4 0,7-4 0,-4 0 0,6 0 0,-1 0 0,0 0 0,16 0 0,-12 0 0,12 0 0,-16-4 0,0 3 0,-4-6 0,-1 3 0,-9-1 0,0-1 0,-4 5 0,0-5 0,-1 2 0,1-3 0,4 0 0,0 0 0,4-1 0,1-3 0,-5 3 0,3-3 0,-6 4 0,3-1 0,-4 4 0,0 1 0,-4 0 0,3 3 0,-2-3 0,3 6 0,-4 9 0,0-7 0,-3 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3:30.4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230 7 24575,'-8'-4'0,"-1"1"0,-8 3 0,1 0 0,-3 0 0,3 0 0,-4 0 0,9 0 0,1 0 0,3 3 0,3 1 0,-2 0 0,2 2 0,-3-2 0,-1 6 0,1 2 0,-1 3 0,1 0 0,-1 1 0,0-1 0,0 0 0,1-3 0,3 2 0,-2-6 0,5 2 0,-2-3 0,3 0 0,0 0 0,0-1 0,0 1 0,0 0 0,0 0 0,0 0 0,3-1 0,1 1 0,2 0 0,1 0 0,0-3 0,-3 2 0,2-5 0,-5 5 0,5-6 0,-2 6 0,2-5 0,-2 5 0,2-5 0,-2 2 0,6-3 0,2 0 0,3 0 0,-3 0 0,2 0 0,-2 0 0,-1 0 0,3 0 0,-2 0 0,3 0 0,0 0 0,1 0 0,3 0 0,2 0 0,0 0 0,3 0 0,-8-4 0,0 3 0,-5-5 0,-5 5 0,1-2 0,0 3 0,0 0 0,-1 0 0,1 0 0,-1 0 0,-2 0 0,-1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3:32.4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183 0 24575,'-15'0'0,"3"0"0,-12 0 0,3 0 0,0 7 0,2 2 0,7 2 0,-2 3 0,5 2 0,-2 1 0,6 2 0,-2-3 0,6-1 0,-6 4 0,6-2 0,-2 7 0,3-4 0,0 5 0,0-4 0,0-1 0,0-5 0,0-3 0,0 2 0,0-6 0,0 2 0,0-3 0,0 0 0,0-1 0,0 1 0,0 0 0,0-1 0,0 1 0,0 0 0,0-1 0,11-3 0,13 0 0,9-3 0,21 0 0,-14 0 0,14 0 0,-10 0 0,5 0 0,0-9 0,-5 7 0,-2-11 0,-11 9 0,0-5 0,-11 1 0,0 3 0,-9-2 0,0 7 0,-4-3 0,0 3 0,0 0 0,-4 0 0,1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5:16:18.6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5:32:49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1466 0 24575,'-34'6'0,"-7"22"0,-15 4 0,-3 25 0,1-12 0,-1 6-1532,-11 10 1532,-3 6 0,36-31 0,1 0 0,-34 28 497,19-15-497,11-15 254,1 4-254,14-13 0,-6 5 0,2-6 781,5-1-781,-14 9 0,7-7 0,-8 7 0,0 0 0,0 1 0,6 0 0,3-2 0,7-9 0,0-4 0,5 3 0,2-9 0,5 4 0,1-6 0,4 0 0,-3 1 0,8-1 0,-8 0 0,8 0 0,-8-1 0,4 1 0,-5-1 0,-5 2 0,-3-1 0,0 7 0,-3-5 0,3 10 0,-5-5 0,1 1 0,4 3 0,-4-8 0,10 3 0,-4-5 0,10-1 0,-3 0 0,8 0 0,-8-4 0,8 3 0,-4-4 0,5 1 0,0-2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5:32:53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24575,'6'44'0,"1"2"0,7 8 0,-1-7 0,1 14 0,-1-13 0,1 15 0,5-9 0,1-7 0,6-3 0,-1-6 0,0-1 0,7 2 0,3 8 0,6-5 0,9 15 0,-8-14 0,8 13 0,-9-13 0,1 5 0,-3-14 0,-5 3 0,-5-11 0,-10 3 0,2-12 0,-8 5 0,2-10 0,-3 9 0,4-4 0,-4 6 0,9-1 0,-3 1 0,0 0 0,3-1 0,-3-4 0,-1-2 0,-1-6 0,-6 1 0,0-1 0,-4 0 0,2-4 0,-6-2 0,2-4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09:3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24575,'21'36'0,"6"17"0,13 14 0,5 20-2872,7-2 2872,-17-27 0,1 5-886,-2 5 0,2 3 886,-2-15 0,3 2 0,-3 1 0,5 30 0,-1 1 0,-6-29 0,1-1 0,-2 0 0,6 19 0,-4-3 0,-8-16 0,-2-3 388,5 1 1,-4-4-389,-4 20 0,11 13 0,-9-18 0,-4-8 0,-3-19 1303,-5-3-1303,-2-16 2231,-3-2-2231,2-9 333,-6 0-333,2-5 0,-3 1 0,0-1 0,0 0 0,0-3 0,0-1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5:32:57.9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2054 1 24575,'-54'60'0,"-9"-3"0,8 3-791,18-24 0,-2-2 791,-24 22 0,-9 7 315,11-4-315,13-22 309,6 10-309,11-21 0,0 4 0,8-7 801,6-6-801,-4 4 157,8-4-157,-3 1 0,5 3 0,-5-9 0,3 9 0,-3-3 0,-1 5 0,5-1 0,-4-5 0,5-1 0,0 0 0,0-5 0,5 5 0,-3-6 0,8 1 0,-9-6 0,5 4 0,-1-3 0,-3 4 0,-3 1 0,1-1 0,-11 7 0,10 0 0,-16 6 0,8 7 0,-10-5 0,-2 12 0,0-5 0,-9 9 0,-8 1 0,6-1 0,-13 3 0,13-3 0,-6 1 0,10-9 0,-2 6 0,10-13 0,0-1 0,9-3 0,-1-5 0,0 6 0,0-5 0,-5 8 0,4-12 0,2 7 0,6-5 0,5-5 0,0 5 0,1-6 0,-1 1 0,1-1 0,0 0 0,-1-4 0,1 3 0,-1-3 0,1 4 0,0 0 0,-1 0 0,1-4 0,0 3 0,-1-3 0,1 4 0,0 0 0,-6 1 0,4-1 0,-4 1 0,0 0 0,4-1 0,-19 11 0,16-8 0,-16 8 0,19-10 0,-4-1 0,10 1 0,-3-1 0,4-4 0,-1 3 0,2-8 0,4 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5:33:01.4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24575,'0'78'0,"0"-1"0,0 6 0,0-16 0,0 23-1332,0 8 1332,0-7 0,0-30 0,0 2 0,8 35 0,-7-44 0,0 0 0,2-1 0,1-2 0,-4 34 351,0-2-351,0-18 241,0-3-241,0-8 0,5-7 0,-3-2 675,9-8-675,-10 0 65,5-6-65,-1 4 0,-3-4 0,8 0 0,-9 4 0,4-10 0,1 10 0,-5-11 0,5 6 0,-6-13 0,0-2 0,0-4 0,4-1 0,-3 0 0,4-8 0,-5-8 0,0-4 0,0-5 0,0 5 0,0 0 0,0 0 0,4 0 0,-3 0 0,3 1 0,-4-1 0,0 0 0,0 1 0,0-1 0,0 0 0,0 5 0,0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5:33:16.5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0 24575,'-5'63'0,"12"-12"0,3 30 0,4-25 0,-8 15 0,-6-15 0,0 25 0,0 6-712,7 10 712,-6-44 0,0-1 0,6 33-45,-1-11 45,-5-12 0,11-15 0,-11-2 0,10-15 0,-10-1 710,9-6-710,-9 0 47,9-1-47,-4-5 0,5 5 0,0-5 0,-5 5 0,4 1 0,-3 0 0,4-6 0,0 4 0,-5-9 0,-1 3 0,-5-4 0,4-1 0,-3 0 0,4 0 0,-1-1 0,-2 1 0,7 0 0,-8 0 0,8-4 0,-8 2 0,4-7 0,-5 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5:33:18.6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1635 1 24575,'-21'0'0,"0"0"0,-8 5 0,-4 15 0,-23 17 0,11 7 0,-20 8 0,5-2 0,-1-4 0,-13 7 0,13-9 0,-4 0 0,6-1 0,9 0 0,2-8 0,9-3 0,9-14 0,0 5 0,1-10 0,5 8 0,0-8 0,3 8 0,9-9 0,-9 4 0,9-6 0,-10 1 0,10 5 0,-4-4 0,5 4 0,1-6 0,-1 1 0,1-2 0,5 1 0,-4-4 0,3 2 0,-10-2 0,5 4 0,-5 1 0,5 4 0,-5-2 0,-2 8 0,1-9 0,-4 9 0,9-9 0,-9 9 0,9-9 0,-4 3 0,6-4 0,4-1 0,-3 0 0,7 0 0,-2 1 0,-1-6 0,4 4 0,-8-7 0,4 7 0,-11-3 0,-2 10 0,-4 1 0,-8 7 0,0 0 0,-8 0 0,1 1 0,6-1 0,8-6 0,1-2 0,15-5 0,-8-5 0,14-2 0,-3-4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5:33:20.6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24575,'37'0'0,"8"6"0,-5 14 0,15 10 0,14 23 0,1-7-338,-26-15 0,0 1 338,24 21 0,-1 7 0,-8-1 0,-9-9 0,0 7 166,-9-14-166,1 5 0,-9-15 0,4-2 0,-6-7 0,0 0 510,-2 0-510,-7-2 0,1-4 0,-6-2 0,4-5 0,-3 0 0,4 0 0,1 0 0,-1 1 0,1 4 0,0-3 0,-1 8 0,1-3 0,0-1 0,-1 5 0,1-5 0,0 6 0,-1-1 0,1 1 0,-6 0 0,5-1 0,-10 1 0,4-6 0,-5-1 0,-1-6 0,0 0 0,-4 1 0,-1-1 0,-5-5 0,0-1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5:33:24.7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 24575,'50'0'0,"-7"0"0,2 0 0,-8 0 0,-6 0 0,-2 0 0,-7 0 0,1 0 0,-6 0 0,4 0 0,-9 0 0,4 0 0,-6 0 0,0 0 0,0 0 0,-4 4 0,2 2 0,-6 4 0,7 6 0,-3-4 0,5 9 0,-5-4 0,4 0 0,-9 4 0,8-9 0,-8 4 0,3-6 0,-4 0 0,0 0 0,5-5 0,-4 4 0,3-4 0,-4 5 0,0-1 0,4 0 0,-3 1 0,3-1 0,1 1 0,-4 0 0,4 0 0,-1 0 0,-3 0 0,4 0 0,-5 0 0,0 0 0,5-4 0,-4 3 0,3-3 0,-4 4 0,0-1 0,0 1 0,0 0 0,5-5 0,-4 4 0,3-3 0,-4 4 0,0 0 0,0-1 0,0-7 0,0-8 0,0-5 0,0-4 0,0 5 0,0 0 0,0-1 0,0 1 0,0-1 0,0 1 0,0 0 0,0-1 0,0 1 0,0 1 0,0-1 0,0 0 0,0 0 0,0-1 0,0 1 0,0-6 0,0 5 0,0-11 0,0 5 0,0 0 0,5 1 0,-4 5 0,4 1 0,-1 4 0,-3-3 0,8 8 0,-8-8 0,8 7 0,-8-7 0,8 8 0,-8-8 0,8 4 0,-3-6 0,4 1 0,1-1 0,-6 1 0,5-6 0,-4 4 0,4-3 0,1 4 0,-6 1 0,0-1 0,-5 1 0,4 0 0,1 4 0,5 1 0,0 5 0,0 0 0,5 0 0,9 0 0,0 0 0,12 0 0,-18 0 0,10 0 0,-11 0 0,0 0 0,-1 5 0,-6 0 0,0 6 0,1-1 0,-6 0 0,0 0 0,-5 0 0,4 0 0,-3 0 0,9 1 0,-5-2 0,1 2 0,2-6 0,-6 4 0,7-3 0,-8 4 0,8 0 0,-8 0 0,8-4 0,-8 3 0,4-3 0,-1 3 0,-3 1 0,3 0 0,1 0 0,-4 0 0,8 0 0,-8 0 0,4 1 0,-1-2 0,-3 2 0,3-2 0,-4 1 0,5-5 0,-4 4 0,3-4 0,1 5 0,-4 0 0,8 0 0,-8 0 0,8-4 0,-8 2 0,8-7 0,-4 7 0,5-2 0,0 4 0,1-4 0,-1 3 0,-4-8 0,-2 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5:33:27.7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1 353 24575,'0'-32'0,"0"-9"0,0-6 0,0 0 0,0 3 0,0 6 0,0 7 0,0 2 0,0 12 0,5 5 0,-4 3 0,7 8 0,-2-4 0,4 5 0,0 0 0,0 0 0,0 0 0,1 0 0,4 5 0,-3 1 0,4 5 0,0 0 0,-4 5 0,3-4 0,-4 3 0,0 1 0,-1-4 0,-4 3 0,4-4 0,-9 4 0,3-3 0,1 9 0,-4-9 0,9 9 0,-9-4 0,4-1 0,-5 5 0,0-9 0,0 9 0,0-9 0,5 9 0,-4-9 0,5 4 0,-6-6 0,0 0 0,0 0 0,0 0 0,0 0 0,4-4 0,-3 2 0,3-2 0,-4 9 0,0-3 0,5 9 0,-4-9 0,4 9 0,-5-9 0,0 3 0,5-4 0,-4-2 0,4-7 0,-1-8 0,-3-5 0,4-4 0,-5-1 0,0-1 0,0-6 0,0 0 0,0 6 0,0-4 0,4 9 0,-2-10 0,2 5 0,-4-6 0,0 1 0,0 4 0,0-3 0,5 9 0,-4-4 0,3 6 0,-4 0 0,5 4 0,0 2 0,5-1 0,0 0 0,0-5 0,5-1 0,2 0 0,1 4 0,3-3 0,-10 4 0,5 0 0,-6 2 0,1-1 0,-1 4 0,0-8 0,6 7 0,-5-7 0,11 8 0,-5-9 0,0 9 0,-1-4 0,-6 5 0,0 0 0,0 0 0,1 0 0,-1 0 0,0 0 0,5 0 0,2 0 0,6 0 0,0 10 0,-1 3 0,1 9 0,-6-5 0,4 5 0,-9-11 0,4 10 0,-6-9 0,-3 4 0,2-6 0,-8 0 0,8 0 0,-8 1 0,4-1 0,-5 0 0,0 0 0,0 0 0,0 0 0,0-1 0,0 1 0,0 1 0,0-1 0,0 0 0,0 0 0,0 0 0,0 1 0,0-1 0,0 0 0,0 0 0,0-4 0,0-1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5:33:12.4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1816 0 24575,'-27'6'0,"-12"15"0,0 0 0,-10 20 0,4-14 0,4 5 0,-13 2 0,-2 2 0,-4 8 0,-6 0 0,1-7 0,5 5 0,-24 6 0,28-3 0,-26 9 0,30-11 0,-22 9 0,22-15 0,-13 14 0,31-25 0,-4 1 0,15-6 0,0-8 0,6 2 0,1-4 0,6-1 0,-6 1 0,4-1 0,-10 2 0,11-2 0,-11 1 0,5 5 0,0-4 0,-5 4 0,11-5 0,-11 5 0,10-4 0,-3 3 0,4-4 0,5-1 0,-3-4 0,4 2 0,-6-2 0,1-1 0,0 4 0,0-3 0,-1 4 0,-5 1 0,-1 0 0,0 0 0,-5 5 0,5-4 0,-1 9 0,-3-8 0,8 3 0,2-6 0,2 1 0,3-1 0,-4-4 0,4 3 0,-2-4 0,2 5 0,-4 0 0,0 0 0,0 0 0,-1-4 0,6 3 0,-4-8 0,8 8 0,-7-4 0,2 1 0,1 2 0,-4-7 0,3 8 0,-4-3 0,5 3 0,0-4 0,5-1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5:33:31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24575,'13'59'0,"7"-1"0,-5-3 0,4-1 0,-5 0 0,-1-8 0,-6-1 0,4-14 0,-10-2 0,4-6 0,-5-1 0,5 1 0,-4-1 0,4 1 0,-5 0 0,0-1 0,0 8 0,0-6 0,0 5 0,0-6 0,0-6 0,0 4 0,0-10 0,0 5 0,5-6 0,-4 1 0,4-2 0,-5-7 0,0-20 0,0-8 0,0-16 0,0 4 0,0 1 0,0 0 0,0 6 0,0-5 0,0 17 0,0-9 0,0 17 0,0-5 0,0 6 0,4 0 0,1 5 0,5-4 0,1 3 0,4-10 0,2 4 0,6-5 0,0 1 0,-1-2 0,1 0 0,0-3 0,-6 9 0,4 0 0,-9 3 0,3 3 0,-5 0 0,0 2 0,0 4 0,0 0 0,0 0 0,0 0 0,0 0 0,-1 0 0,1 0 0,0 0 0,0 0 0,0 0 0,0 0 0,-1 0 0,1 4 0,0 2 0,1 10 0,0 1 0,1 12 0,-1-5 0,1 5 0,-1-11 0,0 3 0,0-4 0,-1 0 0,2 4 0,-7-9 0,1 9 0,-2-9 0,-3 3 0,4-4 0,-5-1 0,4 0 0,-3 0 0,4 0 0,-5-1 0,4 0 0,-3 1 0,4 0 0,-1-5 0,-3 4 0,4-4 0,-1 1 0,-3 3 0,3-4 0,-4 5 0,0-1 0,0 1 0,0-1 0,0 13 0,0-13 0,0 8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5:33:34.4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24575,'28'0'0,"-1"0"0,-5 0 0,1 0 0,0 0 0,-1 5 0,1 6 0,0 2 0,-6 8 0,5-3 0,-10 4 0,5 7 0,-6-4 0,1 4 0,0-7 0,-1 1 0,0 0 0,-5-1 0,5 1 0,-5 0 0,5-6 0,0 4 0,0-4 0,-5 6 0,4-1 0,-4-5 0,0 5 0,3-11 0,-8 5 0,4-6 0,-5 0 0,0 1 0,0-1 0,0-1 0,0 1 0,0-24 0,0-10 0,0-17 0,0-12 0,0 14 0,0 1 0,0 2 0,0 12 0,0-5 0,0 11 0,0 2 0,0 6 0,0 1 0,0-6 0,0 4 0,0-4 0,0-1 0,0 5 0,5-11 0,0 10 0,2-4 0,-3 6 0,1 0 0,-4 0 0,8 4 0,-4 2 0,4 4 0,1 0 0,0 0 0,6 0 0,7-6 0,8 5 0,6-5 0,1 6 0,-1 0 0,0 0 0,-6 0 0,-2 0 0,-12 0 0,-1 0 0,12 27 0,-18-15 0,13 21 0,-23-23 0,0 0 0,0 0 0,0 0 0,0 0 0,0-1 0,5-4 0,-4 4 0,3-3 0,-4 4 0,0 0 0,0 6 0,0 1 0,0 6 0,0-1 0,0 7 0,0-4 0,0 4 0,0-7 0,0-4 0,0-3 0,5-5 0,-4 1 0,3-1 0,-4 0 0,5-5 0,0-1 0,0-4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1:31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1 24575,'-19'0'0,"-3"0"0,-11 0 0,9 3 0,-7 2 0,13 0 0,-4 3 0,5-7 0,1 2 0,-1-3 0,0 0 0,4 0 0,-2 0 0,2 0 0,-4 0 0,5 0 0,0 0 0,0 0 0,4 0 0,-4 0 0,4 0 0,-3 0 0,2 0 0,-7 0 0,4 0 0,-5 0 0,0 0 0,4 0 0,-2 0 0,6 0 0,-3 0 0,5 0 0,-1 0 0,1 0 0,-1 0 0,1 0 0,0 0 0,3 3 0,0 1 0,4 4 0,0-1 0,0 1 0,0-1 0,0 5 0,0 5 0,0 5 0,0 6 0,0-1 0,0 0 0,0 1 0,0-1 0,0-4 0,0-2 0,0-9 0,0 4 0,0-7 0,0 2 0,0-3 0,0-1 0,4-3 0,-4 3 0,3-4 0,-3 5 0,0-1 0,0 0 0,0 0 0,0 1 0,0-1 0,0 0 0,0 1 0,0-1 0,3-3 0,2-1 0,2-3 0,0 0 0,1 0 0,-1 0 0,5 0 0,0 4 0,1-3 0,3 2 0,-4-3 0,10 0 0,0 4 0,6-3 0,5 3 0,-5 0 0,5-2 0,-10 2 0,-2-4 0,-4 0 0,-4 3 0,-2-2 0,-3 2 0,-1-3 0,0 0 0,1 0 0,-1 3 0,0-2 0,1 6 0,-1-6 0,1 5 0,-1-5 0,1 6 0,-1-6 0,-3 5 0,3-5 0,-6 6 0,6-7 0,-6 7 0,5-3 0,-2 4 0,4-1 0,-1 1 0,1-1 0,0 5 0,0 0 0,0 5 0,0 0 0,0-5 0,1 4 0,-5-4 0,3 1 0,-3 2 0,1-6 0,-2 2 0,-3-3 0,0-1 0,0 1 0,0-1 0,0 1 0,0-1 0,0 1 0,0-1 0,0 1 0,0-1 0,0 0 0,-3 0 0,-1 1 0,-4-4 0,-3 3 0,2-6 0,-2 6 0,-1-7 0,-1 7 0,-4-6 0,1 7 0,-1-7 0,-4 6 0,3-6 0,-8 7 0,8-7 0,-9 7 0,5-7 0,-1 7 0,-3-7 0,8 7 0,-8-8 0,8 4 0,-4-4 0,5 0 0,5 3 0,-4-2 0,7 3 0,-2-4 0,3 0 0,-4 0 0,4 0 0,-4 0 0,4 0 0,-3 0 0,2 0 0,-3 3 0,5-2 0,-5 2 0,4-3 0,-4 0 0,5 0 0,-1 0 0,0 0 0,1 0 0,-5 0 0,4 0 0,-4 0 0,4 0 0,-3 0 0,2 0 0,-3 0 0,5 0 0,-1 0 0,1 0 0,0 0 0,3 0 0,1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5:33:37.7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24575,'40'0'0,"-5"0"0,9 0 0,-7 0 0,-6 0 0,5 0 0,-12 0 0,12 0 0,-12 0 0,11 0 0,-11 0 0,12 0 0,-12 10 0,5 3 0,-6 10 0,-6-6 0,-1 4 0,-5-4 0,0 0 0,0 4 0,-5-9 0,3 3 0,-8-4 0,4 4 0,0 2 0,-4 0 0,9 4 0,-9 3 0,9 0 0,-8 5 0,8 0 0,-8-4 0,3 4 0,0-7 0,-4 1 0,4 0 0,-5-6 0,0-2 0,0-4 0,0-1 0,0 0 0,0 0 0,0 0 0,0 0 0,0 0 0,0-13 0,0-9 0,0-11 0,0-4 0,0 10 0,0-5 0,0 11 0,0-5 0,0 6 0,0 0 0,0 0 0,0-5 0,0 4 0,0-11 0,0 10 0,0-4 0,0 6 0,0 0 0,0 0 0,0 0 0,0 0 0,5 0 0,1 5 0,-1-5 0,4 9 0,-3-8 0,0 3 0,3 1 0,-8-4 0,3 4 0,-4-5 0,0 1 0,0-7 0,0-1 0,6-6 0,-5 6 0,4-5 0,-5 11 0,4-5 0,-3 5 0,4 1 0,-1 4 0,1 2 0,5 4 0,5 0 0,2 0 0,12 0 0,-4 0 0,10 0 0,-10 0 0,4 0 0,-7 0 0,-5 0 0,5 0 0,-11 4 0,5 2 0,-6 4 0,6 1 0,-4-1 0,3 1 0,-4-1 0,-1 0 0,1 6 0,-1-4 0,1 3 0,-1-4 0,-4-1 0,3 0 0,-8 0 0,8 1 0,-8-1 0,8 0 0,-3 0 0,4 0 0,-4 6 0,3-4 0,-8 4 0,3-6 0,-4 0 0,5 0 0,-4 0 0,4 0 0,-5-1 0,0 1 0,0-1 0,0 0 0,0 1 0,0 0 0,0 0 0,0-1 0,0 1 0,0 0 0,0-1 0,0 1 0,4 0 0,-3-1 0,4 2 0,-1-1 0,-2 0 0,2 0 0,0 0 0,-3 0 0,4 6 0,-5-10 0,0 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5:34.4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5:35.8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5:33:07.0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1544 1 24575,'-12'34'0,"-11"13"0,-13 17 0,-24 5-1756,22-21 1,-3 3 1755,-8 0 0,-1 0 0,5-1 0,0 0-213,-2 7 0,-1-3 213,8-16 0,0-1 81,3 3 1,-1 0-82,-7 1 0,1-1 0,-17 22-255,-10 8 255,19-12 0,-5 1 0,5-1 0,1-7 0,-5 5 0,5-5 0,-8 8 0,8-9 1622,4-8-1622,7-4 1235,9-12-1235,0 0 860,8-5-860,6-9 312,1 4-312,10-6 0,-3-4 0,4 2 0,-5-2 0,4-1 0,2-1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5:33:09.9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24575,'17'16'0,"-2"2"0,14 5 0,-5 7 0,5-5 0,-4 4 0,5 1 0,-7-6 0,1 6 0,-7-8 0,-1-5 0,1 5 0,-5-5 0,4 0 0,-6-1 0,6-1 0,-4-3 0,9 9 0,-4-4 0,6 6 0,-1 0 0,1-1 0,0-4 0,-6 3 0,5-8 0,-10 3 0,4 0 0,-6-5 0,1 5 0,-1-6 0,0 1 0,1-6 0,-1 4 0,0-7 0,0 7 0,1-4 0,-1 6 0,5-1 0,3 1 0,-1 0 0,4 5 0,-10-4 0,5 3 0,-6-4 0,1-1 0,-1 0 0,0 0 0,0 1 0,1-1 0,-1 0 0,0-5 0,0 4 0,0-8 0,-4 8 0,3-3 0,-4 0 0,6 3 0,-1-4 0,0 5 0,0-4 0,-5 3 0,4-4 0,-3 1 0,4 3 0,1-3 0,-1 0 0,0 3 0,-4-4 0,3 6 0,-3-1 0,4 0 0,0 0 0,0 1 0,1 4 0,-1-3 0,1 4 0,0-1 0,-1-3 0,1 4 0,-1-6 0,0 0 0,-4 0 0,3 1 0,-8-1 0,8 0 0,-3-4 0,-1 3 0,4-8 0,-8 8 0,8-8 0,-8 8 0,8-8 0,-3 8 0,4-3 0,0 4 0,1 0 0,-1 0 0,-4 1 0,3-1 0,-4 0 0,1 0 0,3 1 0,-3-2 0,3 1 0,1-4 0,-5 2 0,4-2 0,-4 4 0,1 0 0,3 0 0,-3 0 0,4 0 0,0 1 0,0-1 0,6 1 0,-4-1 0,3 1 0,-4-1 0,-1 0 0,0 0 0,0 0 0,1-4 0,-6 3 0,4-8 0,-3 8 0,4-7 0,0 2 0,-5-4 0,-1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5:58.3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5:58.5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24575,'0'0'0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5:59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5:59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6:04.5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1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24575,'0'5'0,"-8"6"0,2 13 0,-7 9 0,-7 7 0,3 8 0,-10 5 0,5 1 0,6-6 0,1-3 0,1-10 0,8-3 0,-10-4 0,13-1 0,-5-5 0,8 4 0,0-8 0,-8 8 0,6-3 0,-6-1 0,8 5 0,0-10 0,0 5 0,0-6 0,0-3 0,0 3 0,0 1 0,0 1 0,0 3 0,0 0 0,0-3 0,0 3 0,0-4 0,0-1 0,0-3 0,0-2 0,0-3 0,0-1 0,0 1 0,0-1 0,0 9 0,0-10 0,0 6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6:04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6:16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6:16.4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6:00.8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24575,'0'0'0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6:01.0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24575,'0'0'0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6:02.6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6:02.8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6:18.5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24575,'0'0'0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6:18.7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6:59.7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1:3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25 24575,'7'0'0,"0"0"0,0 0 0,5-4 0,-4 3 0,8-6 0,-8 6 0,4-3 0,-5 4 0,1 0 0,-1-3 0,1 2 0,-1-2 0,0 3 0,1 0 0,3 0 0,2 0 0,0 0 0,2 0 0,-6 0 0,2 0 0,-3 0 0,-1 0 0,1 0 0,-1 0 0,0 0 0,1 0 0,-2 0 0,2 0 0,-1 0 0,0 3 0,1 1 0,-1 4 0,-2-1 0,1 1 0,-2-1 0,0 1 0,0 3 0,-4 2 0,0 3 0,0 6 0,0 0 0,0 11 0,-5 1 0,-4 1 0,-6 3 0,-3-14 0,-1 8 0,2-14 0,3 3 0,2-8 0,5-2 0,-1-3 0,4-1 0,-3 1 0,3-1 0,-4 1 0,1-1 0,-1 1 0,0-4 0,1 2 0,2-1 0,-1-1 0,1 2 0,-2-5 0,3 6 0,1-3 0,3 3 0,-4 4 0,-1 2 0,-3 4 0,-4-1 0,2 6 0,-2-5 0,0 5 0,2-1 0,-2-7 0,3 6 0,2-11 0,2 2 0,-2-3 0,7-1 0,-4 1 0,1-1 0,2 1 0,-2-1 0,-1 1 0,3 3 0,-5-2 0,5 2 0,-3-3 0,1-1 0,2 1 0,-2-1 0,3 1 0,0-1 0,0 1 0,-4-1 0,3 1 0,-2-1 0,3 0 0,6-3 0,3-1 0,11-3 0,3 0 0,4 0 0,0 0 0,1 0 0,-1 0 0,1 0 0,-6 0 0,0 0 0,-10 0 0,0 0 0,-5 0 0,1 0 0,-1 0 0,0 0 0,1 0 0,-1 0 0,-3-3 0,2 2 0,-2-2 0,0-1 0,3 3 0,-3-2 0,3 3 0,0-3 0,1 2 0,-1-3 0,5 1 0,-4 2 0,4-6 0,-5 6 0,1-3 0,-1 4 0,1 0 0,-4 0 0,-1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7:00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24575,'0'0'0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7:00.5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7:24.2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534 1 24575,'-8'5'0,"-11"-1"0,-10-4 0,-1 0 0,-6 6 0,11 5 0,-4 2 0,0 4 0,4-6 0,2 1 0,1-1 0,11-1 0,-5 1 0,5-1 0,1 0 0,0 0 0,5 0 0,-4-1 0,3 2 0,-4-1 0,0 0 0,-1 0 0,1 1 0,-1 4 0,-5 2 0,4 1 0,-4-3 0,5 1 0,0-4 0,5 3 0,-3-4 0,3-1 0,0 0 0,-3 0 0,8 1 0,-4-1 0,1 0 0,3 0 0,-4 1 0,0-6 0,4 4 0,-3-3 0,4 4 0,0 0 0,0 1 0,0-1 0,0 0 0,0 0 0,0 0 0,0 0 0,0 0 0,0 0 0,0 0 0,0 0 0,0 0 0,0 0 0,0 0 0,0 0 0,0 0 0,5 6 0,0-4 0,7 9 0,-2-9 0,1 3 0,-6-4 0,4-1 0,-3 0 0,4-4 0,0 2 0,0-6 0,0 2 0,1-4 0,-1 4 0,0-3 0,6 4 0,1-5 0,6 0 0,-6 0 0,-2 0 0,1 0 0,-4 0 0,4 0 0,-6 0 0,0 0 0,0 0 0,0 0 0,0 0 0,1 0 0,-2 0 0,1 0 0,0 0 0,1 0 0,-1 0 0,0 0 0,0 0 0,1 0 0,-1-5 0,0 4 0,0-8 0,0 8 0,1-8 0,-1 7 0,0-7 0,0 3 0,1-4 0,4-6 0,9 3 0,-5-8 0,9 8 0,-10-9 0,4 9 0,-4-8 0,3 8 0,-8-8 0,3 8 0,-6-3 0,0 11 0,1-4 0,-6 3 0,4 0 0,-8-2 0,8 7 0,-8-8 0,8 8 0,-8-7 0,8 7 0,-12-4 0,7 5 0,-8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7:29.6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515 62 24575,'-15'0'0,"-2"0"0,0 0 0,-5 5 0,5 1 0,-6 6 0,0-1 0,6 0 0,-4 0 0,9-1 0,-10 2 0,11-7 0,-5 5 0,5-4 0,1 4 0,0-4 0,-1 3 0,1-4 0,-1 11 0,-5-4 0,3 10 0,-3-5 0,4 6 0,0 6 0,6-5 0,-5 5 0,5-6 0,-6 6 0,5-5 0,2 5 0,-1 0 0,5-4 0,-5-2 0,6-1 0,0-11 0,0 5 0,0-6 0,0 0 0,0 0 0,0 0 0,5-5 0,6 4 0,1-3 0,9 5 0,-4 0 0,0-5 0,4 4 0,-9-8 0,9 8 0,-4-9 0,6 9 0,-1-9 0,8 4 0,0-5 0,1 0 0,12 0 0,-10 0 0,11 0 0,-6 0 0,-1 0 0,-6 0 0,-2 0 0,-7 0 0,-5 0 0,-1 0 0,-6 0 0,5 0 0,-4 0 0,4 0 0,-5 0 0,0 0 0,0 0 0,0-4 0,1-2 0,-1-4 0,0-1 0,-4 1 0,3 4 0,-12 2 0,-8 13 0,-7-1 0,-16 8 0,4-4 0,-8 6 0,1 1 0,-8 1 0,6 3 0,-6-9 0,8 10 0,-1-11 0,8 5 0,0-6 0,7-1 0,6 0 0,1-5 0,6-1 0,-5-5 0,3 0 0,-2 0 0,-2 0 0,4 0 0,-10 0 0,11 0 0,-11 0 0,11 0 0,-5 0 0,5 0 0,-5 0 0,5-5 0,-11-1 0,10-5 0,-9-5 0,9 4 0,-9-9 0,9 9 0,-4-4 0,6 6 0,4-1 0,1 1 0,5 0 0,0 0 0,0 0 0,0 0 0,0-1 0,0-5 0,0 4 0,0-9 0,0 9 0,0-4 0,0 6 0,0 0 0,0-1 0,0 1 0,0 0 0,0 0 0,5 5 0,-4-4 0,7 4 0,-2-6 0,4-4 0,6 3 0,-4-10 0,4 10 0,-5-10 0,5 10 0,-3-9 0,8 3 0,-8-5 0,3 6 0,-6 1 0,1 5 0,-1 1 0,0 0 0,0-1 0,1-5 0,5-1 0,2-6 0,11 0 0,3-8 0,15-5 0,-11-3 0,9 4 0,-20 5 0,4 7 0,-12 5 0,-1 7 0,-6 2 0,1 8 0,-6-8 0,4 7 0,-4-2 0,5 8 0,-1 2 0,2 0 0,-6 3 0,4-8 0,-7 8 0,2-4 0,-4 5 0,0 0 0,0 0 0,0 0 0,-5 0 0,-6 1 0,-6-1 0,-6 2 0,-6-1 0,-10 2 0,0-1 0,-13 2 0,13 4 0,-14-3 0,14 3 0,1-6 0,2 0 0,17-1 0,-3-4 0,11-3 0,1 1 0,4 0 0,1 5 0,5 0 0,0-1 0,0 2 0,0-1 0,0 0 0,0 0 0,0 0 0,0 1 0,0-1 0,0 0 0,0 6 0,0-4 0,0 3 0,0-4 0,0-1 0,0 0 0,0 0 0,0 0 0,0 1 0,0-2 0,0 1 0,0 0 0,0 0 0,0 0 0,5 0 0,-4 0 0,8 0 0,-8 0 0,3 0 0,1 0 0,-4 1 0,8-1 0,-3-4 0,4-2 0,-1 0 0,1-3 0,0 4 0,-1-5 0,1 4 0,0-3 0,0 4 0,1-5 0,-1 0 0,0 0 0,0 0 0,-1 0 0,1 0 0,0 0 0,5 5 0,9-4 0,7 4 0,0 0 0,-2-4 0,-7 4 0,-5-5 0,-1 5 0,-6-4 0,1 4 0,-1-5 0,0 0 0,0 0 0,-1 0 0,1 0 0,0 0 0,0 0 0,0 0 0,-5 0 0,-1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7:30.7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7:30.9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7:31.1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7:32.2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7:32.4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7:34.2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1:4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 24575,'-16'19'0,"-5"4"0,1 4 0,0 2 0,4-7 0,6 0 0,-6-9 0,7 3 0,-3-3 0,4-1 0,-1 4 0,5-4 0,-3 1 0,2 3 0,-3-4 0,0 5 0,-1-1 0,5 1 0,-4 0 0,4-1 0,-5-3 0,5 2 0,-3-6 0,6 3 0,-5-5 0,5 1 0,-3-1 0,1 0 0,-1 0 0,0 0 0,-2 0 0,2 1 0,-4 3 0,0-2 0,0 7 0,0-4 0,-1 5 0,1-1 0,-1 1 0,1-5 0,0 4 0,4-3 0,-4 3 0,4-3 0,-4-2 0,4 1 0,1-4 0,3 4 0,-4-8 0,3 3 0,7-6 0,9 2 0,4-3 0,8 0 0,-10 0 0,5 0 0,-6 0 0,6 0 0,-5 0 0,5 0 0,-1 0 0,2 0 0,4 0 0,6 0 0,7 0 0,8 0 0,5 0 0,1 0 0,-1 0 0,-5 0 0,-2 0 0,-7 0 0,-4 0 0,-7 0 0,-7 0 0,-8 0 0,-2 0 0,-3 0 0,-1 0 0,-3 0 0,0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7:34.4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7:34.5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7:35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6:37:35.7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1:4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24575,'0'5'0,"0"12"0,0 14 0,-6 38 0,-1-1 0,-5 13 0,2-30 0,1-3 0,-4 7 0,-10 36 0,11-42 0,-4 5 0,10-8 0,-3-12 0,8-5 0,-6-8 0,6-9 0,-3 0 0,4-5 0,0 1 0,0-1 0,0 0 0,0 1 0,0-1 0,0 0 0,0 0 0,-3-3 0,-1 3 0,-13 7 0,10-8 0,-6 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1:49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09:2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24575,'27'4'0,"35"20"0,-11 6 0,6 4-2579,20 2 0,6 3 2579,-18-2 0,1 4 0,3-2-941,7-2 0,3-1 1,-1 2 940,3 6 0,0 3 0,2 1-460,-17-12 0,2 0 0,0 0 0,1 2 460,3 3 0,1 1 0,0 2 0,0-1 0,2 3 0,1 1 0,-2 0 0,-2-3-712,7 5 1,-3-2 0,0 2 711,-11-4 0,0 3 0,0 0 0,-4-1 0,3 1 0,-4-1 0,1 2 0,10 11 0,1 3 0,0 0 0,-3-2 0,-2 1 0,0-1 0,-3 0 0,-1-1 0,-3-1 23,-6-7 0,-3 0 1,0-1-24,0 2 0,0 1 0,-2-3 0,10 12 0,-2-1 744,-3 0 1,-2-3-745,-14-17 0,-2-2 1605,0 2 0,-2-3-1605,12 14 3328,6 6-3328,-13-15 2439,-9-10-2439,-7-10 1288,-6-7-1288,0-5 130,-5-4-130,0 0 0,-1 0 0,-2 0 0,7 0 0,-4 0 0,1 0 0,2 0 0,-6 0 0,2-4 0,-3 3 0,-1-6 0,1 5 0,-1-5 0,-3 3 0,-1-4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1:4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2:2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24575,'0'7'0,"0"0"0,0 0 0,0 0 0,0 1 0,0-1 0,0 0 0,0 1 0,0-1 0,0 0 0,0 1 0,0-1 0,0 0 0,0 0 0,0 1 0,3-1 0,-2 1 0,6-1 0,-7 1 0,4-1 0,-1 1 0,-2-1 0,2 0 0,-3 1 0,4-4 0,-4 3 0,4-3 0,-1 3 0,-2 0 0,6 1 0,-7-1 0,7 1 0,-2 3 0,2 2 0,-2 0 0,2-2 0,-6-3 0,6-1 0,-7 1 0,7-1 0,-6 1 0,5-1 0,-2-3 0,3-1 0,0 1 0,1 0 0,-1 3 0,1 0 0,-4 1 0,-1-1 0,-3-4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2:2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24575,'0'29'0,"4"2"0,5 4 0,2 3 0,7-9 0,-4 4 0,0-6 0,-1-5 0,-5-4 0,0-7 0,0-3 0,-4-1 0,2 1 0,-5-1 0,3 1 0,-4-1 0,0 0 0,3 0 0,-2 0 0,6 1 0,-3 3 0,0-5 0,0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2:30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24575,'0'21'0,"0"-1"0,0 32 0,5-15 0,0 22 0,10-18 0,-8 5 0,6-12 0,-9-6 0,5-7 0,-4-8 0,-2-1 0,-3-5 0,0 1 0,0-1 0,0 0 0,0 1 0,0-1 0,0-4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2:31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24575,'29'5'0,"8"10"0,7 19 0,-7-2 0,11 18 0,-18-2 0,13-7 0,-16 11 0,3-16 0,-14-6 0,-1-2 0,-8-15 0,-3-5 0,4-1 0,-4-3 0,-1 3 0,0-2 0,-2-2 0,2-3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2:3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24575,'0'16'0,"0"-2"0,0 17 0,0-1 0,0 9 0,0 1 0,0 0 0,0-6 0,4-1 0,1-11 0,0 0 0,2-6 0,-3-3 0,1-2 0,1-3 0,-5-1 0,2 0 0,-3 1 0,4-4 0,-3-1 0,2-3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2:5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24575,'0'16'0,"0"2"0,-9 15 0,3-9 0,-8 7 0,5-13 0,1 4 0,3-6 0,-2-3 0,6-2 0,-6-3 0,6-1 0,-2 1 0,0-4 0,2 3 0,-6-4 0,6 5 0,-5-4 0,5 2 0,-6-2 0,6 4 0,-5-1 0,1 1 0,1-1 0,-3 1 0,7-1 0,-7 5 0,6-7 0,-3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2: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24575,'0'15'0,"0"5"0,-4 2 0,-6 11 0,-5 1 0,-6 12 0,1-10 0,-1 15 0,3-21 0,6 9 0,-4-11 0,5-1 0,-3 0 0,-3-4 0,7 3 0,-2-8 0,-1 8 0,3-3 0,-3-1 0,0 4 0,4-8 0,-4 3 0,4 1 0,0-4 0,1 3 0,-1-4 0,4-5 0,-2 4 0,3-8 0,-1 4 0,-2-8 0,6 0 0,-2-4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2:5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24575,'0'23'0,"0"7"0,-9 4 0,7 12 0,-17 2 0,9-6 0,-6 8 0,-3-8 0,2 12 0,0 0 0,2-7 0,5-6 0,0-13 0,2-7 0,-1-4 0,5-5 0,0 0 0,0-5 0,4 1 0,-4-1 0,1-3 0,2 3 0,-2-3 0,3 3 0,0 1 0,-4-1 0,0 1 0,-4 3 0,0 2 0,-1 8 0,-9 3 0,-4 10 0,5-16 0,3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2:5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24575,'-4'10'0,"1"4"0,3 5 0,-4 3 0,-1-1 0,-8 7 0,6 1 0,-6 9 0,8-9 0,-5 10 0,1-11 0,-6 11 0,9-5 0,-7 0 0,3 5 0,0-11 0,-4 1 0,5-3 0,4-9 0,-3 5 0,7-10 0,-6 0 0,6 0 0,-2-4 0,3 4 0,0-5 0,-3-3 0,2 3 0,-2-3 0,3 4 0,-4-4 0,4 2 0,-7-1 0,6 2 0,-6 1 0,6-1 0,-2-3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09:4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1560 0 24575,'-15'57'0,"-6"19"0,-23 8 0,11 4-1108,-10-1 1108,13-16 0,8-21 0,-1 1 0,0-1 0,-1 1 0,-2 7 0,-2 0 0,1 1 0,0-3 0,-11 20 0,14-30 0,-1-1 0,-12 16 0,-13 21 0,8-17 0,-5 0 363,13-11-363,-4-3 183,5-3-183,1-5 0,4 5 0,3-5 562,-1 9-562,-2 3 0,5-12 0,-3 15 0,10-16 0,-6 12 0,1-7 0,5-1 0,-3-6 0,5-6 0,-1-1 0,2-10 0,4-2 0,1-4 0,3-1 0,-3 1 0,4-4 0,0 2 0,-4-2 0,4-1 0,-4 4 0,3-4 0,-2 5 0,2 0 0,-3-1 0,-1 1 0,1-4 0,0 2 0,0-2 0,-1 3 0,1 1 0,0 0 0,-1-1 0,0 6 0,5-5 0,-4 5 0,3-6 0,-3 1 0,-1 5 0,0-5 0,1 1 0,0-3 0,0-2 0,3-1 0,-3 4 0,4-7 0,-1 6 0,-1-6 0,1 2 0,1 1 0,-3-4 0,3 4 0,0-5 0,1 1 0,-1-1 0,3 1 0,-5-4 0,5 2 0,-5-5 0,5 5 0,-6-2 0,3 3 0,-3 1 0,0-1 0,-1-3 0,4 2 0,-2-5 0,5 6 0,-5-7 0,5 7 0,-6-3 0,3 3 0,-4 1 0,1-1 0,-1 1 0,0-1 0,-3 5 0,2-3 0,-3 6 0,4-6 0,0 2 0,4-3 0,-2-1 0,5 1 0,-3-1 0,4 0 0,-7 1 0,1 8 0,-3-9 0,5 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2:5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24575,'0'23'0,"0"7"0,-5 4 0,0 6 0,-10 0 0,9-6 0,-7-1 0,12-11 0,-7 0 0,7-10 0,-3 0 0,4-5 0,0 0 0,0 0 0,0 5 0,0-4 0,0 4 0,0-1 0,-7-2 0,5 3 0,-6-4 0,8-1 0,0 1 0,0-1 0,0 1 0,0-1 0,0 1 0,0-1 0,0 1 0,0-4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4:08.05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7484.625"/>
      <inkml:brushProperty name="anchorY" value="-325002.125"/>
      <inkml:brushProperty name="scaleFactor" value="0.5"/>
    </inkml:brush>
  </inkml:definitions>
  <inkml:trace contextRef="#ctx0" brushRef="#br0">4298 79 24575,'-37'0'0,"3"0"0,-36 6 0,-5 9 0,-18 7 0,43-11 0,-1 0-577,-4 3 0,-1 1 577,-5-4 0,-1 2 0,-1 5 0,-1 2-552,-8-3 0,-1 0 552,4 3 0,0-1 0,0-2 0,1-2 0,14-3 0,0-1-224,-5 1 1,1-2 223,-28 10 0,34-12 0,1 0 0,-31 18-69,2-11 69,22 3 786,-5 0-786,9-5 1408,5 9-1408,-5-3 499,7 4-499,-7 7 81,4 1-81,-12 7 0,0 15 0,9-5 0,13-10 0,2 3 0,-14 22 0,19-21 0,1 1-487,-23 35 487,32-33 0,2 1 0,-5 2 0,1 0 0,3 2 0,1 2 0,-3 5 0,2-2 0,-7 25 0,7-27 0,2 0 0,4 24 0,-4-31 0,0 1 0,3 44 0,-15-10 0,11 0 0,-5-7 0,11-26 0,1 2 0,-14 37 0,13-32 0,1 1 0,-1-5 0,0 0 0,1-1 0,0 1 0,-1-1 0,0 2 0,1 3 0,-2 1 0,-2-4 0,0 1 0,2 7 0,0 0 0,-2-6 0,0-3 0,-9 35 0,13-38 0,-1 0 0,-11 29 0,3 16 0,6-37 0,-1-2 0,2 16 0,-18 19 0,20-25 0,-10 1 0,10 6 0,-5-7 0,7-1 0,-1-7 0,6-2 487,2 0-487,5-6 0,0 0 0,0-3 0,0 2 0,23 4 0,5 4 0,55-6 0,-47-25 0,20-8 0,-56-24 0,0-1 0,0 0 0,-5-5 0,4 4 0,-3-4 0,0 5 0,3 0 0,-7 1 0,3-1 0,0 0 0,2 1 0,-1 3 0,3-3 0,-11 22 0,-7 14 0,-9 22 0,-10 13 0,14-20 0,-1 4-697,-5 2 1,0 2 696,-3 15 0,0 4 0,-4-1 0,0 3-981,3 7 0,1 1 981,3-4 0,1-1 0,-5 1 0,4-3-397,12-18 1,1-2 396,-8 6 0,0-1 0,9-9 0,1 0 0,-5 7 0,1 2 0,0-1 0,1-2 0,-11 38 0,13-33 0,2 0 0,-8 29 0,5 7-353,11-19 353,0-2 0,4 9 0,-4-1 0,6-4 0,0-6 0,0 0 0,0 6 0,0-14 0,0 15 0,0-15 0,0 15 1165,0-15-1165,0 7 1965,5-9-1965,-3 0 928,9 0-928,-4-7 443,5 6-443,-5-14 0,4 14 0,-5-14 0,6 6 0,5-7 0,8 7 0,23 18 0,-8-23 0,19 21 0,10-21-527,-7-1 527,-16-19 0,0-1 0,28 12 0,-1-12 0,-19-3 0,1-1 0,35 1 0,-29-2 0,0 0 0,-9-7 0,-2-3 0,2-1 0,-2-1 0,35 9 0,-25-9 0,-2 0 0,15 4-510,1-2 1,3-2 509,15-4 0,-30 0 0,1 0 0,36 1 0,-48-4 0,1 0 0,0-1 0,-1 0-497,36-3 497,-24 0 0,0 0 0,23 0 0,-21 0 0,3 0 0,-12 0 0,0 0 0,5 0 0,1 0-436,1 0 0,0 0 436,3 1 0,1-2 0,0-6 0,0-1 0,-4 4 0,0-2 0,4-5 0,1-2 0,-2 2 0,1-1-469,2 0 0,0-1 469,5-3 0,0-1 0,0 0 0,1 1 0,0-1 0,-2 1 0,-17 3 0,-1 2 66,9-1 0,-1 1-66,34-11 0,-41 17 0,1 0 0,-5-5 0,-1 0 332,49 9-332,-24-11 0,13 11 0,-7-12 0,2 12 179,-34-5 0,0-1-179,42-1 0,-34-1 0,-2-2 0,32-4 0,-37 6 0,-2-1 0,16-2 1471,7-2-1471,-9 2 860,-7-1-860,-2 1 139,0 0-139,-6 0 561,14-1-561,-6-5 0,7 4 0,0-10 0,8 10 0,-5-10 0,-2 10 0,-10-9 0,-14 10 0,-1-4 0,-13 7 0,0-5 0,-1-1 0,2-11 0,14-3 0,-3-12 0,13-11 0,4-9-423,-26 20 1,1-3 422,4 1 0,-1-4 0,-5-8 0,-1-3 0,0 1 0,-1-1-707,-1-7 0,-2-3 707,-2-4 0,-1-2 0,-3 0 0,-1-1 0,1-9 0,-1 1 0,-7 8 0,0 0 0,3-8 0,1-1-951,0 3 1,-1 1 950,-3-5 0,1-1 0,2-1 0,1 1 0,-4 0 0,-1-1 0,1 2 0,0-2 0,0-5 0,0-1 0,-4 0 0,-1-2-758,0 29 0,-1 0 1,-1-1 757,-2 1 0,0-1 0,0 1 0,0 0 0,1-1 0,-2 1 0,-3-1 0,-2 0 0,-1 1-580,-1-29 0,-3 2 580,-10 0 0,-2 1 0,5 5 0,-1 1 0,-5 5 0,-1 1-149,2 6 1,-3 1 148,-12-4 0,1 6 1274,-3-8-1274,14 29 0,6 2 0,14 7 2244,-14-29-2244,-1 5 0,-26-16 356,24 32 0,-1-4-356,-12-12 0,-2-4-469,-6-13 1,-1-3 468,11 22 0,-1-3 0,0 2 0,-2 2 0,0 1 0,0-1 0,-1-2 0,0-1 0,0 0 0,2 5 0,0 1 0,-1-1 0,0 0 0,1-1 0,-1 1 0,1 4 0,1 0 0,-1 1-801,-17-25 1,-1 1 800,2 5 0,-1 3 0,-1 6 0,-1 3 0,0 2 0,-1 3-489,1 8 0,-2 3 489,1 6 0,0 2 0,1 3 0,1 3 902,-34-13-902,41 21 0,2 2 0,-29-11 0,1 0 0,1 1 2388,22 14-2388,4-3 2116,14 10-2116,5-8 1376,7 9-1376,6-2 394,5 4-394,0 0 0,0 0 0,1 1 0,-6-2 0,4 1 0,-3 0 0,-1-5 0,4 4 0,-9-8 0,4 7 0,0-8 0,-4 4 0,4 0 0,0-4 0,-4 4 0,8 0 0,-7-4 0,7 4 0,-7-4 0,7-1 0,-9-5 0,9 4 0,-9-10 0,9 10 0,-5-10 0,2 10 0,7-10 0,-6 10 0,7-5 0,1 7 0,0 4 0,5-4 0,0 9 0,0-3 0,0 4 0,-4 4 0,0 2 0,-5 3 0,1 0 0,0 0 0,-1 0 0,1 0 0,3 3 0,2-2 0,3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4:52.9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92854.5625"/>
      <inkml:brushProperty name="anchorY" value="-347264.6875"/>
      <inkml:brushProperty name="scaleFactor" value="0.5"/>
    </inkml:brush>
  </inkml:definitions>
  <inkml:trace contextRef="#ctx0" brushRef="#br0">4089 249 24575,'-30'0'0,"4"0"0,-13 0 0,0 0 0,5 0 0,-35 0 0,7 0 0,-20 0 0,-7 0-637,4 0 637,35 2 0,-2 3 0,2 3 0,-1 5 0,-6 5 0,2 2 0,-32 12 0,33-9 0,0 3 0,-2-2 0,3 1 0,-24 13 0,5 1 0,0 2 0,2 4 0,11-10 0,-1 1 0,16-6 0,1-1 0,-1-1 0,0 2 0,1 2 0,-1 1 0,-5 1 0,1 0 0,7-2 0,1 1 0,-8 3 0,2 0 0,8 0 0,3-1 0,-28 30 0,18-18 0,2 2 0,10-7 0,1-1 0,-3 1 0,0 0 0,2 5 0,3-1 0,-13 23 0,-8 15 0,4-8 0,7 3 0,1-14 0,6 7-44,2-10 44,12 1 0,-4-7 0,9-2 0,2 0 0,7 2 0,5 0 0,-2 21 0,-5 11-1033,-11-3 0,-3 2 1033,7-18 0,-1 3 0,-2-3 0,-10 23 0,-2-10-406,-12-2 406,13 15 0,2-27 0,-1 8 0,7-14 0,4-28 0,6-2 0,4-17 2640,-2-6-2640,3-5 513,-4-4-513,1 0 0,3-4 0,-3-1 0,11-15 0,-1-2 0,6 0 0,-2-2 0,-2 14 0,-7 0 0,-15 29 0,-14 16 0,0 3 0,-3 6-718,-5 7 0,-2 3 718,-4 7 0,0 3-943,-6 8 0,1 3 943,7-3 0,2 1 0,-2 3 0,2 1 0,6-2 0,4 1 0,6-2 0,3 1 0,2-1 0,1 0 0,3 0 0,1 0-521,7-4 0,0-2 521,-3 1 0,2-3-308,3 24 308,4-37 0,-2 0 0,-7 24 0,11 16 0,-6-10 0,7-4 0,-5-14 0,3 6 1191,-3-8-1191,5-7 1869,0 5-1869,0-12 1220,0 5-1220,0-14 392,0-2-392,0-11 0,0-2 0,0-6 0,0 1 0,0-5 0,0-2 0,0-4 0,0 0 0,4 0 0,5 0 0,12 1 0,5 5 0,28 4 0,-2-1 0,37 9 0,-5-6-759,-24-9 0,3 0 759,-1 2 0,3 1 0,8-2 0,2 0 0,-1 3 0,0 1 0,6-1 0,0 1 0,-5 3 0,1 1-886,9-3 0,1 0 886,-10 2 0,-1 1 0,7-4 0,-4-1 0,-22-4 0,-1 0-382,9 3 0,0 0 382,33 8 0,-40-8 0,0 0 0,-5-1 0,-1 1 0,39 13 0,-35-10 0,0 1 0,34 10 0,-34-10 0,1-1 0,35 10 0,-41-13 0,2-1 0,5 1 0,1 0 0,4 1 0,0-1 0,0-3 0,0 0 0,1 3 0,-1 0 0,-6-7 0,1 0 0,3 3 0,1 0 0,1-3 0,0 0-552,6 0 0,1 0 552,6 0 0,-2 0 0,-15 0 0,-5-1 1128,23 1-1128,19-2 0,-20-6 150,-4 0 1,4 0-151,-6 0 0,0 0 0,4 0 0,1 0 0,10 0 0,5 0-684,-13 0 1,5 0-1,-2 0 684,-11 0 0,-2 0 0,4 0 0,2-1 0,5 1 0,0-1 0,-2 3-657,7 3 0,-3 2 0,3 0 657,15 0 0,4 0 0,-1 2 0,-5 4 0,-1 2 0,0-1 0,-5 0 0,0-1 0,-2 1 0,-4-1 0,0 1 0,-3-2-592,-6-2 1,-1 0 0,-1 0 591,1 2 0,0 0 0,-3-1-144,20 0 1,-1-2 143,4 4 0,-2 0 0,-14-4 0,-3-2 658,-13 1 0,0 0-658,15 0 0,-2 0 0,-22 0 0,-1-2 0,17 0 0,0-2 2441,27 3-2441,-36-7 0,-1 0 0,15 0 0,-20 0 0,2 0 0,27 0 2411,-6 0-2411,4 0 0,-16 0 1892,-1 0-1892,-7 0 1153,-2 0-1153,0 0 569,10 0-569,9-6 0,9-8 0,-1-7 0,-7 6 0,5-10 0,4 16 0,0-17 0,8 10-441,-35 6 0,-1-1 441,44-3 0,-42 6 0,-1 1 0,27-7 0,-29 6 0,1 1 0,35-7 0,-30 6 0,2 1 0,-6 0 0,0-1 0,4-3 0,5-1-1351,27-10 1,5-3 1350,-30 6 0,1-1 0,-4 1-289,10-5 0,-5-1 289,-2-3 0,-14-2 0,-32-1 0,17-20 0,-6-6 0,14-11 0,-9-15 316,5 4-316,-23 30 0,-3 0 0,11-27 0,-15 27 0,-2-1 0,10-34 0,-6-7 0,-6 17 0,-2-5 2575,-6 13-2575,0-14 0,0 15 680,0-6-680,-11 8 0,-4 0 0,-9 7 530,-8-13-530,7 18 0,-15-36 0,7 27 0,-8-29 0,1 16-307,19 28 0,0-1 307,0 0 0,-1-1 0,-3-6 0,-2 1 0,1-1 0,-2 0-608,-6-7 0,-3 1 608,2 3 0,-1 0 0,-8-10 0,-4 0-1423,-5 1 1,-6 0 1422,7 9 0,-5-3 0,-1 1 0,-2 0 0,-1 1 0,0 2 0,3 4 0,0 2 0,-1-1 0,-8-8 0,-1-1 0,-4 1-802,13 13 0,-3 0 0,0 0 1,3 1 801,-9-10 0,3 0 0,1 2-267,-2 3 1,1 1 0,8 0 266,2-7 0,10 1-88,18 13 1,-1-2 87,-24-24 0,-6-5 0,-4-3 0,-3-1-1,20 27 0,-2 1 0,-1-2 1,-6-5 0,-3-2 0,-3-2-253,6 7 1,-1-1 0,-3-1 0,0-1 252,-3-4 0,0 0 0,-3-1 0,-2-1 0,5 6 0,-3 0 0,-2-1 0,-1-1 0,0 1-548,-5-5 0,-1-1 1,-2 1-1,0 0 1,0 3 547,1 3 0,0 2 0,0 1 0,-2 0 0,-1-1-359,6 5 0,-1-1 0,-1 0 0,-1 0 1,1 2-1,2 1 359,-8-4 0,3 2 0,-1 1 0,0 1 0,-1 1 0,-4-1 0,-3 2 0,1 0 0,2 2 0,5 2-114,4 1 1,4 2-1,0 2 1,-2-1 113,-12-2 0,-4 0 0,3 3 0,9 4 975,-7 0 1,7 4-976,-8-8 0,6 7 0,-8 15 0,29 13 0,-35 0 0,-2 7 3295,0 0-3295,2 7 0,41-4 0,0 2 0,-46 10 0,44-10 0,1-1 0,-40 9 5163,25-7-5163,10-1 4441,18-1-4441,11-5 0,2 3 0,5-8 453,5 4-453,1-5 0,0 0 0,4 0 0,-4 0 0,1 0 0,3 0 0,-9 0 0,4 0 0,0 0 0,-3 0 0,7 0 0,-2 0 0,4 0 0,0 0 0,0 0 0,0 0 0,0 0 0,0 0 0,1 0 0,-1 0 0,0 0 0,4 0 0,2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4:57.9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01642.125"/>
      <inkml:brushProperty name="anchorY" value="-349366.53125"/>
      <inkml:brushProperty name="scaleFactor" value="0.5"/>
    </inkml:brush>
  </inkml:definitions>
  <inkml:trace contextRef="#ctx0" brushRef="#br0">4535 302 24575,'-58'0'0,"-19"0"0,26 0 0,-2 0-418,-3 0 1,0 0 417,-37 0 0,3 6 0,8 2 0,-9 0-1004,24 2 1,-4 2 1003,1-6 0,-5 0-685,3 4 1,-5 3-1,1 0 685,-22 0 0,0 2 0,19 0 0,-3 2 0,1-1 0,3-3 0,0 0 0,1 2 0,3 2 0,0 2 0,-1-1 0,-10 0 0,-2-2 0,2 2 0,10 0 0,2 1 0,-1 0 0,-8 1 0,-1 0 0,2 0 0,7-2 0,1 1 0,1 0 0,3 2 0,0 1 0,4-2 0,-5 1 0,3 1-406,-5 9 1,4 0 405,-19 6 0,30-8 0,-1 2 0,4-1 0,2 1 0,4 2 0,3 3-40,3-1 1,3 2 39,6 2 0,2 1 0,-19 45 0,24-38 0,2 2 0,0 6 0,2 2 258,-2 4 1,2 3-259,4 3 0,2 2 652,-5 10 0,3 1-652,11-6 0,3 1-422,-5 10 0,2 1 422,6-5 0,2 0 0,-1 5 0,0 2 0,0 6 0,0-1 0,2-4 0,4 0 0,8 4 0,5 0 0,1-5 0,6-2 0,14-2 0,5-2-804,-13-21 1,1-1 0,5 1 803,17 7 0,6 1 0,-6-6 163,-9-5 1,-1-3-164,18 11 0,-17-20 1116,-42-41-1116,-4-4 1643,0-6-1643,0-4 3483,0-4-3483,0 4 650,0 0-650,-4 4 0,-1-3 0,-4 7 0,4-7 0,-3 7 0,7-7 0,-6 7 0,6-7 0,-7 7 0,7-7 0,-3 22 0,-13 14 0,2 15 0,-21 18 0,-7 15-501,18-32 0,-1 1 501,-5 8 0,0 3 0,3 1 0,0 1 0,-2-2 0,0-1 0,2 3 0,1-1 0,0-3 0,0-2 0,1 1 0,0-1 0,-1-3 0,3-2-1,-7 29 1,-14 4 0,23-14 0,-11 7 0,12 7 0,-3-15 0,15-1 0,-8-3 0,16-5 0,-5 7 1002,6-7-1002,0 5 1,0-12-1,6 12 0,21 6 0,18 3-471,-15-30 1,6-1 470,7-1 0,2-1 0,1 1 0,1-1 0,10 3 0,3-1-1357,4 2 1,5 0 1356,-7-6 0,5 0 0,1-3 0,-1-4 0,1-3 0,0 1 0,2 1 0,2 0 0,1-4 0,5-4 0,1-4 0,0-1 0,-11-2 0,-1 0 0,11 1 0,-4-3 0,10 2 0,7-1 0,2 1 0,-3-2 0,-8 0 0,10 1 0,-6-2 0,0 0 0,5 1-890,3 0 1,5 1-1,2 0 1,-3 0 0,-8-1 889,16 0 0,-8 0 0,-5 0 0,-15 0 0,-4 0 0,2 1-740,11 1 1,1 2-1,0 0 740,-5-1 0,-1 1 0,-2-2-373,-7-2 0,-2-1 0,-1 1 373,-2 2 0,0 0 0,-1-1 226,26-1 1,-2-1-227,-9 4 0,-1-1 0,-5-3 0,-3-2 1349,-19 1 0,0-1-1349,15-2 0,1-2 0,-18 0 0,-1 0 0,4-3 0,2 0 0,13 0 0,-2 0 0,26 0 0,-22 0 0,3 0 0,-13-3 0,-1-1 0,6-3 0,1-3 0,6-5 0,1-3 640,1-3 1,0-1-641,5-3 0,-2-1 0,-24 4 0,0 0 0,34-9 0,-1 1 0,-34 7 0,1 0 0,30-7 0,2-1 0,-24 5 0,-2-1 0,12-2 0,0-1 0,-3-1 0,0-2 0,7-5 0,-1 1 721,-17 9 1,-2-1-722,2-5 0,-2-1 0,-13 9 0,-1 1 1452,43-26-1452,-18 4 0,-20 17 955,-12-4-955,-15 17 1777,-6-19-1777,-4 6 1222,-5-33-1222,-1-12 0,-4 3 0,-2-5-1037,-2 15 1,-1-3 1036,0-4 0,-2-8 0,-3 4 0,-10-10 0,-5-3 0,6 15 0,-2-9 0,-2 0 0,0 6 0,-6 0 0,-2 5 0,1-2-770,-3-19 1,0-3-1,-1 9 770,-9 2 0,-1 8 0,7 8 0,-1 3-470,-1 7 0,-2 2 470,-1 4 0,-2 1 0,2 3 0,-1 2 0,-2 2 0,-2 0 0,-5-4 0,0 0 0,5 4 0,-1-1 0,-14-11 0,-2-1-696,9 3 0,0-2 696,-10-9 0,-1-3-225,0 1 1,0-2 224,19 17 0,-1-2 0,1-1 0,-1-2 0,-1-1 0,0-4-199,4 2 0,-2-5 0,1 0 0,3 3 199,1-1 0,2 3 0,-1-4 0,-12-20 0,-1-6 0,4 4 0,1-5 0,4 1-301,8 18 0,0-2 1,3 3 300,-1-9 0,2 2 125,-5-5 0,1 5-125,12 24 0,2 5 1880,-13-27-1880,8-12 0,33 25 2587,15-32-2587,-12 37 0,0 1 0,18-32 0,-19 30 0,-1-2 0,6-28 0,-5 31 0,-1 0 0,1-29 0,-1-3 0,-7 30 2367,0-5-2367,0 17 1460,0 5-1460,-9 8 0,-3 3 0,-8 8 475,0-3-475,-5 5 0,3-6 0,-9 4 0,9-4 0,-9 5 0,5 0 0,-7 0 0,-5-2 0,3-4 0,-4 8 0,-1-9 0,6 11 0,-5 0 0,7 1 0,0 5 0,5 1 0,-4-1 0,4 5 0,-5 2 0,0 4 0,0 0 0,-7 0 0,5 0 0,-5 0 0,1 0 0,4 0 0,-5 0 0,7 4 0,5-2 0,-4 7 0,10-8 0,1 4 0,1-1 0,9-3 0,-4 4 0,5-5 0,0 4 0,0-3 0,0 3 0,0 0 0,0-3 0,-4 7 0,3-3 0,-4 0 0,5 3 0,-5-3 0,4 4 0,-8 1 0,7-1 0,-7 0 0,3 1 0,-5 4 0,1 1 0,-7 6 0,5-2 0,-4 2 0,4 4 0,6-4 0,-5 4 0,9-5 0,-7-1 0,7 1 0,-4-1 0,6 1 0,3-5 0,-2-2 0,7-4 0,-3 0 0,4 0 0,0-1 0,0 1 0,0 0 0,0-1 0,0 1 0,0-1 0,0-4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5:19.19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07734.9375"/>
      <inkml:brushProperty name="anchorY" value="-355565.5625"/>
      <inkml:brushProperty name="scaleFactor" value="0.5"/>
    </inkml:brush>
  </inkml:definitions>
  <inkml:trace contextRef="#ctx0" brushRef="#br0">1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5:30.93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11462.75"/>
      <inkml:brushProperty name="anchorY" value="-373451.625"/>
      <inkml:brushProperty name="scaleFactor" value="0.5"/>
    </inkml:brush>
  </inkml:definitions>
  <inkml:trace contextRef="#ctx0" brushRef="#br0">400 1 24575,'-12'58'0,"-11"27"0,2-41 0,-2 2-469,-1 15 1,0-1 468,2-14 0,0-2 0,-4 12 0,1-1 0,-5 21 0,-18 9 0,21-14 307,2-15-307,7-8 156,8-16-156,0-11 0,4-8 0,2-4 474,4 0-474,4-4 0,11-1 0,1-4 0,15 0 0,-5 0 0,6 0 0,7 0 0,-5 0 0,4 0 0,1 0 0,-5 0 0,4 0 0,-11 0 0,-2 0 0,-10 0 0,-2 0 0,-4 0 0,0 0 0,0 0 0,0 0 0,-1 0 0,6 0 0,0 0 0,12-5 0,0 4 0,1-4 0,3 0 0,-9 4 0,0-4 0,-3 5 0,-8 0 0,4-4 0,-5 3 0,-1-3 0,1 4 0,0 0 0,0 0 0,-1 0 0,1 0 0,0 0 0,0 0 0,-1 0 0,0 0 0,-3-4 0,2 3 0,-6-3 0,3 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5:32.6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28874.4375"/>
      <inkml:brushProperty name="anchorY" value="-390471.65625"/>
      <inkml:brushProperty name="scaleFactor" value="0.5"/>
    </inkml:brush>
  </inkml:definitions>
  <inkml:trace contextRef="#ctx0" brushRef="#br0">9 1 24575,'-5'4'0,"2"30"0,3-7 0,0 31 0,0-23 0,0 19 0,0-6 0,0 6 0,0-19 0,0 2 0,0-16 0,0 4 0,0 1 0,0-10 0,0 3 0,0-6 0,0-2 0,0 2 0,0-4 0,0 0 0,0 0 0,0-1 0,0 1 0,0-1 0,0 0 0,0 0 0,0-3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5:36.4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43571.125"/>
      <inkml:brushProperty name="anchorY" value="-405466.96875"/>
      <inkml:brushProperty name="scaleFactor" value="0.5"/>
    </inkml:brush>
  </inkml:definitions>
  <inkml:trace contextRef="#ctx0" brushRef="#br0">0 54 24575,'28'0'0,"-5"-4"0,7-2 0,-3-5 0,5 5 0,0-3 0,-5 7 0,-2-2 0,0-1 0,-9 4 0,8-4 0,-14 5 0,4 0 0,-6 0 0,1 0 0,0 0 0,5 0 0,-4 0 0,8 0 0,-3 0 0,0 0 0,3 0 0,-3 0 0,0 0 0,-2 4 0,-4 1 0,0 0 0,0 3 0,-4-4 0,-1 5 0,-4-1 0,0 0 0,0 1 0,0 0 0,0 0 0,0 0 0,0-1 0,0 6 0,-5 1 0,0 0 0,-4-2 0,4 1 0,-3-4 0,3 3 0,-4-4 0,0 0 0,0 0 0,4 0 0,-3-1 0,7 1 0,-7 0 0,4-4 0,-5-1 0,0 0 0,-4-3 0,3 2 0,-9-3 0,4 5 0,-4-4 0,4 7 0,-4-7 0,4 3 0,1-4 0,0 4 0,5-3 0,1 3 0,6-4 0,11 0 0,6 0 0,8 0 0,-3 0 0,-1 0 0,1 0 0,5 0 0,-4 0 0,9 0 0,-3 0 0,-1 0 0,-1 0 0,-5 0 0,-5 0 0,-2 0 0,1 0 0,-4 0 0,4 0 0,-1 0 0,-3 4 0,9 1 0,-5 0 0,1 4 0,3-4 0,-8 4 0,4-4 0,-5 3 0,0-7 0,-4 7 0,2-7 0,-6 6 0,3-2 0,-4 3 0,0 1 0,0-1 0,0 0 0,0 1 0,0 0 0,-4 0 0,-1 4 0,-5 2 0,-5 10 0,0-4 0,-7 10 0,2-4 0,-8 6 0,5-1 0,-11 3 0,12-8 0,-4-1 0,6-10 0,0 2 0,5-8 0,-3 4 0,8-5 0,-4-3 0,5-3 0,0-3 0,1 0 0,-1 0 0,0 0 0,1 0 0,0 0 0,-6 0 0,0 0 0,3 0 0,2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5:39.7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61842.375"/>
      <inkml:brushProperty name="anchorY" value="-424947.375"/>
      <inkml:brushProperty name="scaleFactor" value="0.5"/>
    </inkml:brush>
  </inkml:definitions>
  <inkml:trace contextRef="#ctx0" brushRef="#br0">1 444 24575,'0'-32'0,"0"-14"0,0 4 0,5-19 0,7 12 0,7-5 0,-2 14 0,-1 6 0,-1 9 0,-5 10 0,4 1 0,-5 5 0,-1 4 0,1 1 0,0 4 0,0 0 0,-1 0 0,1 0 0,0 0 0,0 0 0,-1 0 0,1 4 0,0 1 0,0 4 0,0 0 0,0 5 0,0 0 0,1 11 0,1 2 0,-1 5 0,1 0 0,-5 0 0,4 1 0,-9-1 0,8 0 0,-7 0 0,2-5 0,0-7 0,-3-1 0,3-9 0,-4 3 0,0-4 0,4-4 0,-3 2 0,6-2 0,-6-4 0,-2-7 0,0-14 0,-13-7 0,2-5 0,-5 0 0,2-1 0,4 7 0,5 0 0,-2 7 0,7 4 0,-4 1 0,5 5 0,0 1 0,0-1 0,0 0 0,0 0 0,0 1 0,0-1 0,4 0 0,1 0 0,4 0 0,-1 0 0,1 4 0,-1 1 0,1 0 0,4-1 0,7-5 0,1 0 0,10-1 0,-10 1 0,4 0 0,-10 1 0,-2-1 0,-4 5 0,0 1 0,0 4 0,0-4 0,-1 3 0,1-3 0,-1 0 0,1 3 0,0-3 0,0 4 0,0 0 0,0 0 0,0 0 0,-1 0 0,1 0 0,0 0 0,0 0 0,-1 0 0,1 0 0,0 0 0,-1 4 0,1 1 0,-5 4 0,4-1 0,-3 1 0,4 0 0,-4 0 0,3 0 0,-3 0 0,0 4 0,2-3 0,-6 9 0,8-5 0,-8 6 0,3-1 0,0 1 0,-2-1 0,7 7 0,-8-5 0,8 4 0,-8-6 0,8 1 0,-8-1 0,7-4 0,-7-1 0,3-5 0,-4-1 0,0 1 0,4-4 0,-3-1 0,2-4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5:49.3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77188.6875"/>
      <inkml:brushProperty name="anchorY" value="-444036.40625"/>
      <inkml:brushProperty name="scaleFactor" value="0.5"/>
    </inkml:brush>
  </inkml:definitions>
  <inkml:trace contextRef="#ctx0" brushRef="#br0">1 0 24575,'31'0'0,"8"0"0,-6 0 0,13 0 0,-18 0 0,9 0 0,-16 0 0,4 0 0,-5 0 0,-1 0 0,1 0 0,-1 0 0,6 0 0,-4 0 0,4 0 0,-6 0 0,1 0 0,-5 0 0,3 5 0,-3-4 0,0 3 0,3-4 0,-8 4 0,4-3 0,-1 3 0,-3-4 0,4 0 0,-5 0 0,0 0 0,-1 0 0,1 0 0,0 0 0,-4 3 0,-1 2 0,-4 3 0,0 0 0,0 1 0,0-1 0,0 1 0,0-1 0,0 1 0,0 4 0,0 8 0,0 5 0,-5 13 0,-2 9 0,-6 8 0,6 7 0,2 0 0,5 0 0,0 1 0,0-1 0,0-7 0,0-2 0,0-14 0,0-7 0,0-8 0,0-5 0,0-5 0,0-2 0,0-4 0,0 0 0,0 0 0,0-1 0,0 0 0,0 1 0,0-1 0,0 1 0,0 0 0,0-1 0,0 1 0,0-1 0,0 1 0,0-5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09:5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5:50.2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89738.25"/>
      <inkml:brushProperty name="anchorY" value="-460852.5"/>
      <inkml:brushProperty name="scaleFactor" value="0.5"/>
    </inkml:brush>
  </inkml:definitions>
  <inkml:trace contextRef="#ctx0" brushRef="#br0">1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5:51.10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01991.25"/>
      <inkml:brushProperty name="anchorY" value="-477383.8125"/>
      <inkml:brushProperty name="scaleFactor" value="0.5"/>
    </inkml:brush>
  </inkml:definitions>
  <inkml:trace contextRef="#ctx0" brushRef="#br0">1 0 24575,'30'0'0,"2"0"0,30 0 0,-11 0 0,26 0 0,-11 0 0,0 0 0,3 0 0,-27 0 0,4 5 0,-14 1 0,-5 0 0,-7 3 0,-2-8 0,-3 3 0,0-4 0,3 0 0,-8 0 0,9 0 0,-9 0 0,3 0 0,-4 0 0,0 0 0,0 0 0,-1 0 0,1 0 0,-4 0 0,-2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6:11.0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94082.8125"/>
      <inkml:brushProperty name="anchorY" value="-574541.625"/>
      <inkml:brushProperty name="scaleFactor" value="0.5"/>
    </inkml:brush>
  </inkml:definitions>
  <inkml:trace contextRef="#ctx0" brushRef="#br0">1046 9 24575,'-13'-5'0,"-14"1"0,-9 21 0,-29 13 0,5 10 0,-19 22 0,29-27 0,-25 26 0,28-23 0,-28 18 0,15-3 0,-6-6 0,6-2 0,16-10 0,4 1 0,11-2 0,0-6 0,-4 5 0,15-6 0,-7 1 0,8 3 0,-3-10 0,4 4 0,-2-5 0,7-1 0,1-4 0,1-2 0,5-4 0,-1 0 0,1-1 0,4 1 0,0-4 0,0-2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6:12.1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07436.4375"/>
      <inkml:brushProperty name="anchorY" value="-590609.8125"/>
      <inkml:brushProperty name="scaleFactor" value="0.5"/>
    </inkml:brush>
  </inkml:definitions>
  <inkml:trace contextRef="#ctx0" brushRef="#br0">0 0 24575,'23'10'0,"2"2"0,9 15 0,14 11 0,12 2 0,-18-13 0,3 2-334,-1-3 0,-1-1 334,6 1 0,-3 0 0,17 20 83,14-12-83,-30 7 0,23-17 0,-25 15 0,2-29 0,-20 14 500,-1-22-500,-12 11 85,0-8-85,-9 3 0,-1-3 0,-4-1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6:00.4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5026.5625"/>
      <inkml:brushProperty name="anchorY" value="-493953.46875"/>
      <inkml:brushProperty name="scaleFactor" value="0.5"/>
    </inkml:brush>
  </inkml:definitions>
  <inkml:trace contextRef="#ctx0" brushRef="#br0">48 1 24575,'0'32'0,"0"0"0,0 6 0,0-9 0,0 8 0,0-11 0,0 6 0,0 0 0,0 1 0,0-7 0,0-1 0,0-5 0,0-5 0,0-2 0,0-4 0,0 0 0,0-1 0,0 1 0,-9-5 0,7 4 0,-11-3 0,8 4 0,-4 4 0,4-6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6:02.0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25833.75"/>
      <inkml:brushProperty name="anchorY" value="-505576.6875"/>
      <inkml:brushProperty name="scaleFactor" value="0.5"/>
    </inkml:brush>
  </inkml:definitions>
  <inkml:trace contextRef="#ctx0" brushRef="#br0">194 0 24575,'0'30'0,"0"3"0,0 7 0,0 5 0,0 3 0,-5-7 0,-7 12 0,-5-19 0,-5 4 0,0-5 0,6-7 0,1-6 0,6-6 0,4-5 0,-3-1 0,3 1 0,0 0 0,-3 0 0,3 0 0,-3-5 0,-1 4 0,0-4 0,1 1 0,3 2 0,5-6 0,15 3 0,6-4 0,11 0 0,0 0 0,-5 0 0,4 0 0,-5 0 0,1 0 0,-7 0 0,-6 0 0,-5 0 0,0 0 0,-1 0 0,-3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6:04.0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39763.9375"/>
      <inkml:brushProperty name="anchorY" value="-519765.78125"/>
      <inkml:brushProperty name="scaleFactor" value="0.5"/>
    </inkml:brush>
  </inkml:definitions>
  <inkml:trace contextRef="#ctx0" brushRef="#br0">0 1 24575,'15'0'0,"-1"0"0,-5 0 0,-1 0 0,1 0 0,-1 0 0,1 0 0,-1 3 0,1 2 0,-4 4 0,3 0 0,-3 0 0,4 4 0,-4-2 0,3 2 0,-7-4 0,7-4 0,-7 2 0,6-6 0,-2 7 0,-1-4 0,4 1 0,-7 2 0,3-3 0,-4 5 0,0-1 0,0 0 0,0 1 0,0 0 0,0 0 0,0 0 0,0-1 0,0 1 0,0 0 0,0 0 0,0 0 0,0-1 0,3-3 0,-2-1 0,3-4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6:06.4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53551.5625"/>
      <inkml:brushProperty name="anchorY" value="-533772.375"/>
      <inkml:brushProperty name="scaleFactor" value="0.5"/>
    </inkml:brush>
  </inkml:definitions>
  <inkml:trace contextRef="#ctx0" brushRef="#br0">473 0 24575,'-29'0'0,"4"0"0,-6 0 0,10 0 0,-10 0 0,-2 0 0,4 0 0,-14 0 0,20 0 0,-15 0 0,12 0 0,-1 0 0,2 0 0,5 0 0,5 0 0,-2 0 0,7 4 0,-3-3 0,8 7 0,-2-7 0,6 7 0,-3-4 0,4 5 0,0-1 0,0 0 0,0 1 0,0 0 0,0-1 0,0 6 0,0-4 0,5 8 0,-4-3 0,7 5 0,-7-5 0,4 3 0,-1-8 0,-3 4 0,7-6 0,-7 1 0,3 0 0,-1 0 0,2-4 0,3-2 0,1-3 0,0 0 0,0 0 0,-1 0 0,6 0 0,-4 0 0,8 0 0,-3 0 0,0 0 0,3 0 0,-3 0 0,10 0 0,-4 0 0,5 0 0,-7 0 0,1 0 0,-6 0 0,5 0 0,-9 0 0,3 0 0,-4 0 0,0 0 0,0 0 0,0 0 0,-1 4 0,1-3 0,0 7 0,0-3 0,0 0 0,4 3 0,-3-3 0,9 5 0,-9-1 0,3-4 0,-4 3 0,0-3 0,0 4 0,0 0 0,0-4 0,-4 2 0,2-6 0,-6 7 0,7-7 0,-7 7 0,3-4 0,-4 5 0,0-1 0,0 1 0,0 0 0,0-1 0,0 1 0,0 0 0,0-1 0,0 1 0,-4-5 0,-1 4 0,-3-7 0,-1 7 0,0-7 0,-5 7 0,-1-3 0,-10 1 0,4 3 0,-10-4 0,10 1 0,-10 3 0,10-7 0,-4 2 0,5-4 0,-5 0 0,3 0 0,-3 0 0,5 0 0,1 0 0,-7 0 0,10 0 0,-13 0 0,12 0 0,-8 0 0,10 0 0,1 0 0,5 0 0,0 0 0,1 0 0,-1 0 0,4 0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6:08.3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66654.75"/>
      <inkml:brushProperty name="anchorY" value="-545600.75"/>
      <inkml:brushProperty name="scaleFactor" value="0.5"/>
    </inkml:brush>
  </inkml:definitions>
  <inkml:trace contextRef="#ctx0" brushRef="#br0">2284 1 24575,'-22'0'0,"-12"0"0,-16 12 0,-8 2 0,-31 14 0,11 12-539,28-21 0,-1 1 539,3 5 0,1 0 0,-31 10 0,-8 5 0,20-7 114,-7 6-114,1 0 0,16-7 0,2-2 0,7-7 0,6-1 0,3 1 808,5-2-808,1 0 156,-7 2-156,-1-1 0,-7 2 0,0-1 0,0 0 0,-2 7 0,2-5 0,5-1 0,9-4 0,7-8 0,7 2 0,-1-4 0,0-1 0,1 1 0,-1 0 0,0 0 0,5-1 0,-3 1 0,3-1 0,0 1 0,1-1 0,5-4 0,0 3 0,1-4 0,-1 1 0,0 3 0,0-3 0,-4 4 0,2-4 0,-2 3 0,-1-3 0,4 4 0,-9 1 0,9-5 0,-4 3 0,6-7 0,3 7 0,-3-7 0,0 7 0,-2-7 0,-7 7 0,-4-3 0,-6 6 0,-5 0 0,0-1 0,0 1 0,-1 0 0,7-1 0,5-4 0,7-2 0,5-4 0,4 0 0,1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6:09.7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77426"/>
      <inkml:brushProperty name="anchorY" value="-558790.9375"/>
      <inkml:brushProperty name="scaleFactor" value="0.5"/>
    </inkml:brush>
  </inkml:definitions>
  <inkml:trace contextRef="#ctx0" brushRef="#br0">0 0 24575,'41'43'0,"5"0"0,17 27 0,-14-22 0,-15-11 0,1 1 0,19 18 0,-5 4 0,-2-1 0,-19-23 0,-11-4 0,1-12 0,-7-1 0,3-4 0,-4 3 0,0 3 0,-1 0 0,2 10 0,3-10 0,-2 4 0,2 0 0,0-4 0,-2 4 0,2-6 0,-5 1 0,1-5 0,-1-2 0,0-4 0,-4 0 0,-1 0 0,-4 0 0,3-4 0,-2-1 0,3-4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1:0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1836 1 24575,'-6'53'0,"5"-14"0,-14 27 0,2-12 0,-8 1 0,-1 0 0,2-10 0,4-5 0,-1-11 0,7-2 0,-2-14 0,4-2 0,0-3 0,1-1 0,-1 1 0,-4 0 0,4-1 0,-8 2 0,7-2 0,-6 5 0,2 1 0,-4 0 0,4 2 0,-2-2 0,1 4 0,-3 4 0,0-3 0,0 3 0,0-4 0,0-1 0,1 1 0,-1 0 0,4-5 0,2 0 0,3-5 0,0 1 0,1-1 0,-1 1 0,1-1 0,-5 1 0,3 0 0,-11 0 0,6 4 0,-12 2 0,3 3 0,0 1 0,2-1 0,4 0 0,1-1 0,-1 1 0,4-5 0,-3 4 0,8-7 0,-8 6 0,7-2 0,-7 4 0,3-1 0,0 1 0,-3 4 0,2-3 0,-8 4 0,4 0 0,-5 1 0,0 5 0,-3 7 0,1-5 0,-6 11 0,5-5 0,-5 2 0,-1 3 0,0-4 0,0 6 0,0 0 0,0 0 0,-1 0 0,2-6 0,0-2 0,6-1 0,2-8 0,4 5 0,2-13 0,3 3 0,-1-4 0,5 0 0,-6-1 0,7 1 0,-7-1 0,3 1 0,-4 4 0,0-3 0,-1 4 0,5-6 0,-2 1 0,5 0 0,-6-5 0,11 4 0,-6-7 0,7 3 0,-4-5 0,4 1 0,-3-1 0,3 1 0,-4-1 0,1 1 0,-1 3 0,0-2 0,3 2 0,-1-3 0,-3 3 0,1-2 0,-4 7 0,0-4 0,2 5 0,-5-1 0,5 1 0,-5 0 0,5-1 0,-6-3 0,11 3 0,-6-7 0,7 2 0,-4-3 0,4-1 0,-3-3 0,7 3 0,-4-6 0,4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6:14.1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25503.25"/>
      <inkml:brushProperty name="anchorY" value="-609197.5"/>
      <inkml:brushProperty name="scaleFactor" value="0.5"/>
    </inkml:brush>
  </inkml:definitions>
  <inkml:trace contextRef="#ctx0" brushRef="#br0">343 1 24575,'-28'0'0,"0"0"0,1 4 0,-4 7 0,10 0 0,-4 4 0,5-6 0,5 1 0,1-1 0,2-4 0,6 2 0,-5-6 0,10 7 0,-3-4 0,0 1 0,-1 3 0,-8-3 0,2 0 0,-2 3 0,4-7 0,0 7 0,0-3 0,0 4 0,0-1 0,4-3 0,1-1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6:15.5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36929.5"/>
      <inkml:brushProperty name="anchorY" value="-620309.625"/>
      <inkml:brushProperty name="scaleFactor" value="0.5"/>
    </inkml:brush>
  </inkml:definitions>
  <inkml:trace contextRef="#ctx0" brushRef="#br0">1 1 24575,'32'0'0,"0"0"0,0 0 0,0 0 0,-5 0 0,17 0 0,-14 0 0,16 0 0,-7 0 0,-11 4 0,4 6 0,-13 5 0,1 5 0,0-1 0,5 2 0,-4-2 0,4 2 0,-5-2 0,-1-3 0,-4 2 0,4-7 0,-9 3 0,4-5 0,-5 0 0,0 0 0,-1-4 0,1-2 0,0 1 0,0-3 0,4 8 0,-3-8 0,4 3 0,-5-4 0,0 0 0,-4 4 0,2-3 0,-6 2 0,3-3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6:16.8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52403.3125"/>
      <inkml:brushProperty name="anchorY" value="-634041.875"/>
      <inkml:brushProperty name="scaleFactor" value="0.5"/>
    </inkml:brush>
  </inkml:definitions>
  <inkml:trace contextRef="#ctx0" brushRef="#br0">1 1 24575,'0'29'0,"0"-2"0,0 25 0,0-10 0,0 12 0,0-16 0,0 7 0,0-7 0,0 3 0,0-3 0,0-11 0,0-7 0,0-6 0,0-5 0,0 0 0,0-1 0,0 1 0,0-4 0,0-1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6:19.4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66461.9375"/>
      <inkml:brushProperty name="anchorY" value="-647358.5"/>
      <inkml:brushProperty name="scaleFactor" value="0.5"/>
    </inkml:brush>
  </inkml:definitions>
  <inkml:trace contextRef="#ctx0" brushRef="#br0">226 0 24575,'-31'0'0,"2"0"0,9 5 0,1-4 0,4 7 0,-4-3 0,9 4 0,-4 5 0,9-4 0,-4 9 0,8-9 0,-8 8 0,4-3 0,-5 5 0,4-1 0,-3 1 0,8-6 0,-7 0 0,7-5 0,-3 0 0,4 0 0,0-1 0,0 1 0,0 0 0,0 0 0,0 0 0,0-1 0,0 1 0,0 0 0,0 0 0,0 0 0,0-1 0,0 1 0,0 0 0,8-1 0,2-3 0,9 4 0,6-4 0,-4 1 0,10 4 0,-4-9 0,5 8 0,0-8 0,-5 4 0,3-5 0,-9 0 0,5 0 0,-12 0 0,5 0 0,-9 0 0,3 0 0,-4 0 0,0 0 0,0 0 0,0 0 0,-1 0 0,1 0 0,-1 0 0,1-4 0,-1-1 0,-3-3 0,-1-1 0,-4 1 0,0-1 0,-9 0 0,3 0 0,-8 0 0,0-1 0,4 1 0,-4 0 0,9 0 0,-2 0 0,2 4 0,0-3 0,-3 3 0,7-3 0,-7 3 0,7-3 0,-3 3 0,0 0 0,3-3 0,-7 7 0,7-7 0,-7 3 0,3-4 0,-3 1 0,3-1 0,-2 1 0,6-1 0,-7 1 0,7-1 0,-6 0 0,6 0 0,-7 0 0,7 1 0,-7-1 0,7 0 0,-7 0 0,7 0 0,-6 1 0,6-1 0,-7 1 0,3-1 0,-3 4 0,-1-3 0,1 7 0,3-6 0,-3 6 0,4-3 0,-1 4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6:23.2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78524.9375"/>
      <inkml:brushProperty name="anchorY" value="-657619.4375"/>
      <inkml:brushProperty name="scaleFactor" value="0.5"/>
    </inkml:brush>
  </inkml:definitions>
  <inkml:trace contextRef="#ctx0" brushRef="#br0">1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32:17.3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01232.75"/>
      <inkml:brushProperty name="anchorY" value="-675764.125"/>
      <inkml:brushProperty name="scaleFactor" value="0.5"/>
    </inkml:brush>
  </inkml:definitions>
  <inkml:trace contextRef="#ctx0" brushRef="#br0">1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3:58:22.8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1357 24575,'46'-65'0,"0"-14"0,-16 41 0,3-5 0,15-34 0,6-15 0,-6 12 0,-12 26 0,-2 1-577,11-20 1,3-10 0,-10 19 576,-9 16 560,-11 9-560,-4 17 285,-4-2-285,0 9 0,4 0 0,1-4 884,0 4-884,4 0 0,-9 1 0,4 4 0,-6 6 0,1-4 0,0 7 0,0-3 0,-1 4 0,1 0 0,-1 0 0,1-4 0,-1 3 0,1-3 0,-1 0 0,1-1 0,-1-4 0,1 0 0,10 0 0,-3-1 0,15-5 0,-4 3 0,-1-8 0,5 9 0,-10-4 0,10 0 0,-5 3 0,1-3 0,-2 0 0,-5 4 0,-1-3 0,1 0 0,-1 3 0,-4-3 0,-1 4 0,-5 1 0,-1 0 0,1 4 0,0-2 0,0 6 0,-5-7 0,0 7 0,-4-3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3:58:24.9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1485 1231 24575,'-26'0'0,"3"-5"0,-22-6 0,-3-2 0,0-10 0,-1 13 0,-2-3 0,-35-28 0,37 27 0,-1 1 0,-1-8 0,4 0 0,-13-4 0,-28-5 0,22-6 0,2 14 0,2-13 0,19 10 0,-6-19 0,8 13 0,10-9 0,-9 4 0,15-5 0,-4-1 0,12 3 0,1 7 0,0-7 0,4 6 0,-10-6 0,10 7 0,-8-1 0,7-6 0,-2 5 0,-2-11 0,5 11 0,-10-5 0,10 7 0,-7 6 0,7 0 0,-2 6 0,5 6 0,-1 0 0,1 9 0,4-3 0,-2 7 0,6-7 0,-7 3 0,7-3 0,-7 3 0,7-2 0,-3 2 0,4-3 0,0 3 0,0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3:58:28.0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1672 24575,'0'-41'0,"0"-14"0,0-37 0,6-3-1456,7 29 1,5-1 1455,1 9 0,3 0 0,14-13 0,1 3 81,-13 22 1,-1 1-82,13-7 0,0 2 0,8-20 0,-13 30 0,1 1 650,16-23-650,0 18 0,-10 3 0,15 20 1464,-15-13-1464,14 21 634,-18-7-634,11 12 0,-11-6 0,-6 13 0,-4-4 0,-14 5 0,9 0 0,-9 0 0,3 0 0,1 0 0,6-10 0,7-2 0,5-9 0,6-2 0,-4 6 0,5-4 0,-13 9 0,-1-3 0,-5 6 0,-5-1 0,3 0 0,-3 5 0,0-3 0,3 2 0,-3-3 0,4-1 0,1 0 0,0 0 0,-1 0 0,-4 5 0,-2 0 0,-4 1 0,0 3 0,0-3 0,0 4 0,-1 0 0,-3-4 0,3 3 0,-7-7 0,6 7 0,-6-6 0,6 6 0,-2-7 0,3 7 0,0-6 0,1 2 0,-4-4 0,3 4 0,-3 1 0,0 0 0,3 3 0,-7-7 0,7 7 0,-4-3 0,5 4 0,-1 0 0,1-3 0,-1 2 0,1-3 0,-1 4 0,1 0 0,-1 0 0,0 0 0,0 0 0,0 0 0,-3-4 0,2 3 0,-6-7 0,6 7 0,-2-6 0,3 6 0,-4-7 0,4 7 0,-3-7 0,4 7 0,0-7 0,-1 7 0,-3-7 0,2 7 0,-6-3 0,3 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3:58:30.1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803 1632 24575,'0'-3'0,"0"-16"0,-4-2 0,-14-24 0,4 9 0,-21-14 0,11-32 0,-5 31 0,16-6 0,2 0 0,-5 8 0,-4-39 0,7 31 0,-6-6 0,7 0 0,-1 7 0,-2 13 0,2 6 0,-6 11 0,7-1 0,-7 1 0,8 7 0,-3-1 0,-1 0 0,4 1 0,-3-7 0,4 5 0,-1-10 0,1 10 0,4-4 0,-3 5 0,8 1 0,-7 4 0,7-4 0,-8 4 0,4 1 0,0-5 0,-3 4 0,7 0 0,-8 2 0,8 4 0,-7 0 0,7 0 0,-7 4 0,7-3 0,-7 7 0,4-3 0,-1 0 0,-3 3 0,3-3 0,-4 0 0,0-1 0,0 0 0,0-3 0,0 7 0,0-7 0,1 3 0,-6-4 0,4 0 0,-4 4 0,10-3 0,-4 3 0,3 0 0,-4-3 0,4 3 0,-3-4 0,3 0 0,-4 0 0,4 1 0,-3 3 0,7-3 0,-6 7 0,6-7 0,-7 7 0,3-7 0,0 3 0,-3 0 0,7-3 0,-3 4 0,0-5 0,-1 1 0,1-1 0,-4 4 0,3-7 0,-4 6 0,-1-4 0,5 2 0,-3 3 0,4 0 0,-1 4 0,1 2 0,4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1:0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24575,'87'12'0,"-29"5"0,2 5 0,6 6 0,3 5-1765,-10-3 1,2 4-1,-3 2 1765,20 18 0,-2 3 0,-17-16 0,1 1 0,-3 2 0,-6 1 0,-2 1 0,-1 0 0,24 18 0,-1 2 0,-18-15 0,1 3 0,-2-1 0,0 2 0,-2 1 0,-1-2 0,16 13 0,-2 1-138,-18-15 0,-2 2 0,-4-3 138,-1-1 0,-3-1 229,7 9 1,-2-2-230,-5-11 0,-4-3 0,6 22 0,-6-23 2457,-16-9-2457,-3-14 1772,-3-3-1772,-2-9 1020,1-2-1020,-1 1 0,0-2 0,-3 3 0,3 5 0,-3 0 0,5 5 0,-1 0 0,-3-1 0,2-3 0,-6 2 0,2-6 0,-3 2 0,0-3 0,0 4 0,0-4 0,0 4 0,0-5 0,0 1 0,0-1 0,0 1 0,0-1 0,0 1 0,0-1 0,0 0 0,0 0 0,0 0 0,0-3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3:58:32.6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2170 24575,'0'-23'0,"0"3"0,0-11 0,5 4 0,1-11 0,12-10 0,-10-8 0,22-24 0,-12-5-731,2 30 1,3-2 730,-4-4 0,2-3 0,6-5 0,1 2 0,-5 12 0,0 0-337,0-10 1,1 2 336,14-15 0,-22 28 0,-2-1 0,13-22 0,-8 9 0,-8 16 0,0 9 0,-5 7 1409,4-7-1409,-8 5 725,3-11-725,0-3 0,2-1 0,0-5 0,3 7 0,-9 7 0,9 1 0,-8 12 0,2 2 0,-4 10 0,0 1 0,0 6 0,4-1 0,-3 0 0,3-5 0,0 4 0,1-9 0,1 9 0,2-4 0,-7 5 0,7 0 0,-7 1 0,6-1 0,-6 0 0,7 0 0,-3 0 0,4-5 0,0 4 0,1-9 0,-1 9 0,0-4 0,0 6 0,0 3 0,0 1 0,-4 4 0,-1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3:58:34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1441 2373 24575,'-13'0'0,"-7"0"0,-13-6 0,3-9 0,-25-26 0,20-4 0,-18-22 0,4-11-828,8 10 828,12 17 0,-1-2 0,4 9 0,1 0 0,-21-44 0,11 24 0,1 3 0,3-5 0,1 7 0,-1-3 0,7 13 0,3 0 0,1 1 0,1-2 0,-4-10 0,1 0 0,-13-33 0,5 0 0,-4 10-298,7 4 298,-4 14 0,-2-7 0,-5 15 0,6 2 0,-4 5 0,12 9 0,-4 6 816,6 4-816,-3 9 310,7-3-310,-6 4 0,8-4 0,0 4 0,2 1 0,-1 1 0,5 4 0,-9 0 0,9 1 0,-4 5 0,9 0 0,-3 0 0,3 4 0,0-3 0,-3 7 0,4-7 0,-1 4 0,-3-4 0,7-1 0,-6 5 0,6-4 0,-3 3 0,4-3 0,0-1 0,0 1 0,-4 3 0,3-2 0,-7 2 0,7-4 0,-7-5 0,3 4 0,-1-4 0,-1 5 0,2 5 0,0 0 0,1 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3:58:38.5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1881 24575,'0'-33'0,"0"14"0,0-40 0,5 23 0,2-26 0,10 13 0,-3-12 0,3 13 0,0-7 0,1 9 0,0-1 0,4 0 0,-10 7 0,10-5 0,-5 11 0,6-11 0,-2 16 0,-4-8 0,3 10 0,-4 0 0,0-3 0,4 3 0,-4-5 0,1 0 0,3-1 0,-2-5 0,3 4 0,1-5 0,0 7 0,-6-1 0,0 7 0,-7 5 0,1 3 0,-1 7 0,0 2 0,-4 1 0,3 3 0,-3-9 0,4 4 0,1-9 0,-1 4 0,5-4 0,-2-7 0,6 5 0,-2-4 0,-1 5 0,4 1 0,-9-1 0,4 0 0,-4 5 0,-1 2 0,0-1 0,0 4 0,-3-4 0,2 0 0,-3 4 0,5-8 0,-1 7 0,0-7 0,1 3 0,-1 0 0,0-3 0,0 8 0,1-4 0,-1 0 0,0 4 0,-4-9 0,3 4 0,-2 1 0,3-5 0,0 9 0,-4-4 0,-1 0 0,0 8 0,-3-7 0,7 9 0,-7-5 0,3 4 0,-4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4:00:02.9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24575,'0'5'0,"0"-2"0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4:00:09.5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2995 312 24575,'-13'0'0,"-7"0"0,-7 0 0,0 0 0,-26 0 0,-10 0 0,1 0 0,10 0 0,0 0 0,-22 7 0,19-1 0,-2 2-237,6 3 1,0 1 236,-1 2 0,2 1 0,-34 12 0,35-13 0,0 1 0,-26 17 0,-16-2 0,18 2 0,1 0 0,16-6 0,-5 4 0,11 0 0,-7 2 0,6 6 0,1 0 473,-7 0-473,5 0 0,-4 6 0,-1-5 0,5 5 0,-12 1 0,18-7 0,-11 7 0,22-15 0,-7 4 0,15-11 0,-6 10 0,11-12 0,-5 11 0,6-5 0,0 5 0,-1 0 0,1 0 0,-1 0 0,-7 9 0,6-7 0,-7 13 0,7-7 0,-5 1 0,3 5 0,-9-10 0,9 10 0,-8-10 0,10-3 0,-5-1 0,1-4 0,5-1 0,-5 5 0,11-11 0,-4 10 0,4-10 0,-4 4 0,-1 0 0,1 1 0,-2 7 0,0-1 0,2-6 0,-2 5 0,6-4 0,-4 5 0,3 0 0,1 0 0,0 6 0,5-4 0,4 11 0,3-11 0,4 18 0,0 5 0,0 9 0,0 5 0,12 0 0,9 2 0,21 12-700,-14-38 1,3 0 699,10 1 0,4-1 0,4 2 0,-2-5 0,16 6 0,-14-21 0,-49-37 0,0-1 0,0 1 0,0-1 1399,0 0-1399,0 0 0,0 0 0,-5-4 0,4 2 0,-3-2 0,4 4 0,0 0 0,0 0 0,0 0 0,0 0 0,-4 4 0,-1 1 0,0 15 0,2 12 0,3 8 0,0 14 0,-6-5 0,5 0 0,-10 20 0,4-8 0,-1 27 0,3-13 0,5 5 0,0-15 0,0 6 0,0-20 0,0 10 0,9-18 0,3 4 0,9-5 0,1-1 0,-1 0 0,5-5 0,-4-2 0,10 3 0,-5-11 0,6 9 0,5-13 0,-4 7 0,11-7 0,3 3 0,16-3 0,10 0 0,7-6 0,0-1 0,9-6 0,-14 0 0,-16 0 0,-2 0 0,8 0-489,7 0 0,2 0 489,11 0 0,-15 0 0,2 0 0,-15 0 0,-2 0 0,6 0 0,1 0 0,0 0 0,-2 0 0,36 0 0,-43 0 0,0 0 0,30 0 0,9 0 0,6 0-311,-23 0 311,12 0 0,-14 0 0,-1 0 0,-1 0 0,17 0 0,-26 6 0,33-5 0,-30 10 0,7-9 0,-1 9 0,-9-4 0,0 0 0,-7 4 962,6-4-962,-7-1 327,9 6-327,-9-6 0,7 7 0,-7-1 0,26-5 0,-5 4 0,14-3 0,-8 5 0,9-5 0,-23-2 0,19 0 0,-21-5 0,16 11 0,-1-10 0,9 4-576,3-6 576,0 0 0,6 0 0,-48 0 0,1 0 0,-1 0 0,2 0 0,8 0 0,0 0 0,-4 0 0,0 0 0,5 0 0,1 0-500,-1 0 1,0 0 499,0-3 0,0-1 0,0 0 0,0-1 0,2-2 0,-3-1 0,35-1-284,-41 3 0,-2-1 284,22-1 0,16 0 0,-9-4 0,-1 10-125,-7-4 125,-3 6 0,9 0 526,-20 0-526,18 0 0,-14 0 0,19-6 990,-21 4-990,-14-15 611,-59-24-611,-22-19 0,4 14 0,-2-5-818,-1-6 0,2-3 818,0-10 0,2-2 0,-1-3 0,1-1 0,1-10 0,2 0 0,3 11 0,1 0 0,0-5 0,1 0 0,3 0 0,0 1 0,-3 3 0,-1 0 0,1 1 0,-2 1 0,-1 0 0,-3 2-471,-1 8 1,1 2 470,6 11 0,1 2-250,-6-4 1,1 1 249,-11-25 0,-2-16 0,3 2 0,7 17 0,7 3 0,7 7 0,2 8 1640,10-5-1640,-4 12 1001,5 1-1001,0 3 576,-6 5-576,-5-7 0,-2 0 0,-5-15 0,-11 32 0,-60-7-1073,27 28 1,-7 2 1072,-17-5 0,-5-4 0,24 3 0,0-3 0,1-1 0,-23-9 0,1-1 0,-5-3 0,0-1 0,7 5 0,-2-2-1030,18 2 1,-2-2 0,0 0 1029,0 1 0,1 1 0,-2-1 0,-7-5 0,-1-2 0,5 1-1136,-5-3 0,2-1 1136,4 4 0,-4-3 0,10 2-551,14 1 1,2 1 550,-8 1 0,-7-1 0,7 1 0,4-4 0,3 1 498,-5 2 1,3 2-499,-26-15 0,32 20 0,1 0 0,-11-7 2535,-29-4-2535,24 5 0,-6 5 2698,15 7-2698,2 1 1678,13 7-1678,8 0 602,8 5-602,5-3 96,1 4-96,-1-1 0,5-2 0,-3 2 0,7-3 0,-7 4 0,8-3 0,-4 7 0,5-7 0,1 7 0,-1-3 0,4 0 0,-3 3 0,3-3 0,-4 4 0,1 9 0,3 1 0,-4 10 0,3 5 0,-4-4 0,-1 10 0,1-10 0,0 9 0,0-9 0,4 10 0,-3-10 0,8 4 0,-4-10 0,5 3 0,0-8 0,0 4 0,-4-5 0,3 0 0,-3-1 0,4 1 0,0 0 0,-3-4 0,2-2 0,-3-3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4:00:17.7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4484 28 24575,'-32'0'0,"0"0"0,-46 0 0,9 0 0,-31 0-1020,39 3 0,-2 2 1020,-1-1 0,-3 1 0,-17 6 0,-2 3 0,10-2 0,0 2 0,-4 2 0,0 2 0,7 1 0,1 1 0,-2 0 0,1 2 0,5-3 0,1 2 0,-6 2 0,0 1 0,3-3 0,2-1 0,13-1 0,0 1-161,-5 3 0,1-2 161,-35 9 0,46-10 0,0 1 0,-3-3 0,1 0-179,-31 17 179,7 3 0,10-11 0,2 3 0,12 0 1468,-12-3-1468,12 3 870,1 0-870,3-6 203,5 5-203,0-7 0,-4 1 0,5-6 0,-7 5 0,7-4 0,-13 6 0,9 5 0,-10-4 0,-2 12 0,0-11 0,-2 10 0,-4-4 0,10 6 0,-10 0 0,10 0 0,-4 0 0,-1 0 0,5 0 0,-4 0 0,5 5 0,0-3 0,1 9 0,-1-4 0,0 5 0,7-6 0,1 5 0,0-5 0,5-1 0,1 5 0,9-13 0,-1 11 0,10-12 0,-9 12 0,16-5 0,-5 5 0,4 9 0,1 0 0,-1 9 0,6-1 0,2 9 0,5-7 0,0 14 0,0-13 0,0 5 0,0-15 0,0 5 0,5-12 0,2 12 0,16-10 0,6 28 0,2-31 0,14 23 0,-30-48 0,7-3 0,-22-21 0,-3-7 0,2 0 0,-3-1 0,0 5 0,3-4 0,-3 3 0,4-4 0,0 1 0,-3 3 0,2-2 0,-3 2 0,4 11 0,0 14 0,0 17 0,5 3 0,1-1 0,4-7 0,1-6 0,-1 5 0,6 2 0,-4 1 0,8-1 0,-3-2 0,8-9 0,3 4 0,4-5 0,0 1 0,22 8 0,6-4 0,30 1-682,-34-12 0,2-1 682,4-2 0,3 0 0,8 4 0,2 1 0,5 0 0,0 0 0,-4 0 0,-2-1 0,-8-3 0,-2-1 0,1 3 0,-1 0 0,-13-4 0,2 1 0,26 4 0,1 1 0,-17-1 0,-3-1 0,2-2 0,-2-1-423,36 8 423,-18 0 0,15 2 0,-11 5 0,-2-6 0,-22 2 0,11-3 0,-20-2 0,5 0 0,-7-1 1334,-7-5-1334,-1 5 453,-1-1-453,-4-4 0,4 4 0,1-5 0,-6 0 0,12 1 0,3-1 0,1 1 0,29 1 0,-25-6 0,34 6 0,-21-6 0,32 7 0,-28-1-433,-8-5 1,1-1 432,19 7 0,-20-7 0,-1 1 0,16 5-414,19 2 414,-28 3 0,23-2 0,-18 3 0,-1-6 0,-17-1 0,-1 5 0,1-3 0,-7 3 846,13-5-846,-12-5 433,5-2-433,0 1 0,2-5 0,16 5 0,20-6 0,-21 0 0,26 0 0,-12 0 0,-7 0-244,-13 0 0,-2 0 244,3 0 0,-8 0 0,0 0 0,11-6 0,-11 5 0,4 0 0,36-5 0,-37 3 0,1 0-468,-7 2 0,1 0 468,1-2 0,0 0 0,4 2 0,1 2 0,1-1 0,-2 0 0,35 0 0,-41 0 0,-2 0 0,32 0-239,-34 0 1,0 0 238,33 0 0,-3 0 0,-18 0 453,0 0-453,0-6 0,0 5 0,17-11 935,-26 5-935,31-13 513,-33 7-513,19-6 0,-15 6 0,-2 1 0,0 0 0,-12 1 0,11-2 0,-20 3 0,0-1 0,-2-5 0,-4 5 0,-1-9 0,5 3 0,-10-3 0,5-6 0,-6 5 0,1-10 0,0 5 0,1-13 0,0-2 0,-3-5 0,-2-9 0,-5-1 0,6-7 0,-3-8 0,3 5 0,-11-32 0,-1 20 0,-6 10 0,0 10 0,0 28 0,0-17 0,0-7 0,0 6 0,0-31 0,0 2-288,0 27 1,0-2 287,0 2 0,0-1 0,0-5 0,0 0 0,0-1 0,0 0 0,0-5 0,0-1 0,0 0 0,0 2 0,-6-36 0,-1 26 0,-3 3 0,-10-1 0,5 5 0,-1 1 0,-3-6 0,-8-21 0,7 16 0,-7-6 0,7 22 0,-10-11 0,1-5 0,-4 7 0,9 21 0,0 1 0,-11-21 0,-6-1 0,-2 3 0,8 0 0,-11-4 0,7-3 0,1 8 0,0 5 0,0 2 0,0 5 575,1 7-575,-6-5 0,6 12 0,-12-6 0,5 6 0,-5 5 0,-1-4 0,0 4 0,8 1 0,-7-5 0,9 12 0,-11-12 0,-3 10 0,-15-20 0,11 23 0,-15-16 0,9 19 0,-1-5 0,-15-2 0,15 7 0,-15-6 0,15 12 0,-7-6 0,9 8 0,-1-1 0,1 6 0,-8-5 0,6 11 0,1-5 0,2 6 0,6 0 0,0 0 0,2 0 0,7 0 0,6 0 0,-4 0 0,11 0 0,-11 0 0,5 0 0,-7 0 0,0 0 0,0 0 0,7 4 0,1-2 0,7 2 0,5 1 0,2-4 0,5 3 0,0-4 0,1 0 0,4 0 0,-4 0 0,9 0 0,-4 0 0,5 0 0,0 0 0,-4 0 0,2 0 0,-2 0 0,4 0 0,0 0 0,1 0 0,-1 0 0,1 0 0,-6 0 0,-1 0 0,-5 0 0,-5 0 0,4 0 0,-4 0 0,5 0 0,0 0 0,1 0 0,-1 0 0,0 0 0,1 0 0,-1 0 0,0 0 0,1 0 0,4 0 0,-4 0 0,9 0 0,-4 0 0,6 0 0,-1 0 0,1 0 0,-6 0 0,-1 0 0,-4 0 0,-7 0 0,0 0 0,-7 0 0,1 0 0,5 0 0,-4 0 0,15 0 0,-3 0 0,10 0 0,0 0 0,0 0 0,0 0 0,1 0 0,-1 0 0,-4 0 0,3 0 0,-4 0 0,0 0 0,4 0 0,1 0 0,5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4:00:27.3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3388 9 24575,'-4'-5'0,"-25"1"0,-2 4 0,-30 0 0,12 0 0,-12 6 0,5 7 0,-16 7 0,26 0 0,0 2-552,-41 9 552,33-6 0,-1 0 0,3-6 0,1 0 0,-6 6 0,-1 2-681,-3-3 0,-2 0 681,-5 4 0,1-1 0,4-4 0,-2 1 0,-13 4 0,-1 2 0,13-2 0,2 0 0,4-4 0,1 1-211,3 0 1,4 0 210,-24 9 0,-6 7 0,11-8 0,7 3-15,7 2 15,1 2 502,5 3-502,1-5 1367,-1-1-1367,0 1 464,1 6-464,-1-5 17,1 4-17,6-6 0,2-1 0,8-7 0,5 3 0,4-10 0,3 9 0,2-10 0,0 4 0,4 0 0,-4 2 0,9-1 0,-9 5 0,8-4 0,-4 5 0,2-6 0,2 5 0,-3 2 0,4 1 0,-1 5 0,1-7 0,1 0 0,-1 0 0,5 0 0,-4 1 0,4-7 0,1 5 0,0-5 0,1 1 0,3 4 0,-4-5 0,5 6 0,0 1 0,0-1 0,0 6 0,0-10 0,0 10 0,0-12 0,-4 1 0,3 3 0,-4-9 0,1 4 0,-1-10 0,-1 4 0,-2-5 0,2 6 0,-3 0 0,-1-1 0,0 1 0,-1 5 0,-3-4 0,2 10 0,-3 2 0,9 1 0,-5 11 0,10-12 0,-4 13 0,5-6 0,0 7 0,-5-7 0,4 5 0,-4-11 0,0 5 0,4-7 0,-4-6 0,5 5 0,0-22 0,0 0 0,0-21 0,0 2 0,0-3 0,0 4 0,0 1 0,0-1 0,0 1 0,-4 3 0,3-2 0,-6 6 0,2-3 0,1 11 0,-10 16 0,11 3 0,-13 20 0,3 9 0,-7 3 0,-7 21 0,7-5 0,6-24 0,1 0 0,-2 21 0,-6 25 0,14-30 0,1 8 0,0 5 0,4-13 0,-4 5 0,6-15 0,0-2 0,0-7 0,0-7 0,0 5 0,5-11 0,13 13 0,7-12 0,12 14 0,11-11 0,-2 6 0,11-7 0,-1 1 0,1 0 0,-1-6 0,-2-3 0,-7-5 0,-1-6 0,1 4 0,0-9 0,-1 3 0,-5-4 0,4-1 0,-11 0 0,11 1 0,-11-2 0,11 2 0,-5-1 0,7 1 0,15 0 0,-5 0 0,23 2 0,3-1 0,-15 0 0,19 1 0,-12-1 0,8 1-398,-23-7 1,1 1 397,28 6 0,6-5 0,-40-3 0,-2 1 0,29 1 0,-21 0 0,1 0 0,-10-4 0,-3 0 0,28 7 0,9-9 0,-20 9 0,16-10 0,-9 11 0,7-11 0,-15 10 0,6-4 0,1 0 0,-7-1 0,6 0 0,-8-5 0,8 5 0,-5-6 0,13 0 795,-14 0-795,7 0 0,-9 0 0,0 0 0,0 0 0,0 0 0,0 0 0,-7 0 0,-2 0 0,-14 0 0,5 0 0,-11 0 0,11 0 0,3 0 0,0 0 0,31 0 0,-11 0 0,7-6 0,-5 5 0,-6-10 0,1 9 0,6-4 0,-15 1 0,-2 4 0,-14-5 0,6 6 0,-13 0 0,0 0 0,-2-5 0,-10 4 0,4-4 0,0 5 0,-4-4 0,4 3 0,-5-3 0,-1-1 0,7 4 0,-5-8 0,9 3 0,3-5 0,1 1 0,11-2 0,3 0 0,16-7 0,-6 5 0,11-5 0,-5 7 0,1-7 0,7 4 0,-9-3 0,0 5 0,-7-4 0,-8 4 0,-9-4 0,-7 11 0,-5-3 0,-2 3 0,-6-3 0,-4-1 0,3 0 0,-3-4 0,0-1 0,4-5 0,-9 5 0,9-3 0,-9 3 0,4 0 0,-4-3 0,-1 3 0,1-5 0,-5-5 0,-1-16 0,-4 6 0,0-18 0,0 5 0,-12-16 0,-2-1 0,-13-15 0,1 15 0,8 16 0,1 0 0,-5-14 0,5 15 0,0 0 0,-4-28 0,-6 1 0,-1-14-561,-7-4 561,6 7 0,5 19 0,12 2 0,12-1-993,14-32 993,-10 37 0,2-2 0,8 7 0,1-2-841,-2-19 0,0-3 841,-1 3 0,1-2-797,4-15 0,0-2 797,-7 2 0,-1 2 0,4 10 0,-1 1-592,-6 1 1,-2 0 591,0 11 0,-1 1 0,-3-2 0,0 4 472,0-24-472,-8 36 0,-4 3 0,-11-18 0,-19-22 0,-5 16 0,6 9 0,-10 7 0,12 8 1457,-4 1-1457,13 13 2178,-4-2-2178,12 17 1520,-4-4-1520,0 5 386,-14-1-386,-9-2 0,-1 5 0,-10 1 0,18 7 0,-6-1 0,10 5 0,5-2 0,1 3 0,6-5 0,5 1 0,3 1 0,3 3 0,-5-2 0,-5 2 0,-2-5 0,-12 0 0,5 0 0,-11-1 0,11 1 0,1 1 0,2-1 0,10 5 0,-9-3 0,13 4 0,-12-6 0,12 1 0,-14 0 0,5 4 0,-13-4 0,-1-2 0,-7-1 0,0-4 0,7 6 0,1 0 0,7 0 0,5 0 0,2 1 0,5 0 0,0 0 0,-5 0 0,4 0 0,-10-1 0,10 1 0,-10 4 0,5-3 0,-1 3 0,-4-4 0,4-1 0,1 5 0,-5-3 0,4 3 0,1 0 0,-5-4 0,4 4 0,-5-5 0,-1 0 0,7 5 0,-5-4 0,10 5 0,-5-1 0,7 1 0,4 1 0,-4 3 0,9-7 0,-4 7 0,5-3 0,0 0 0,1 3 0,-1-2 0,0-1 0,0 3 0,0-3 0,-4 4 0,3-4 0,-4 3 0,0-3 0,4 4 0,-4 0 0,5-4 0,0 3 0,0-3 0,-4 4 0,3-4 0,-9 3 0,4-3 0,-4-1 0,4 4 0,-4-3 0,4-1 0,-4 4 0,-1-8 0,0 8 0,5-3 0,-3 4 0,3-4 0,0 2 0,-3-2 0,3 0 0,0 3 0,-4-4 0,4 5 0,-4-4 0,-1 3 0,5-4 0,-3 1 0,7 3 0,-2-4 0,4 1 0,0 3 0,0-3 0,1 4 0,-1 0 0,1 0 0,-1 0 0,0 0 0,1 0 0,3 0 0,1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4:00:34.4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3449 1 24575,'-18'0'0,"-10"0"0,-13 0 0,1 0 0,-21 0 0,-17 0 0,-18 0-664,31 0 1,-1 0 663,7 0 0,1 0 0,-4-1 0,0 2 0,0 5 0,2 2 0,2 3 0,1 2 0,-5 2 0,0 3 0,-1 4 0,1 1 0,5-4 0,0 0 0,-3 3 0,-1 2 0,4 2 0,0 0 0,1-3 0,-1 0 0,-1 6 0,1 2 0,4-1 0,0 1-355,3-1 1,1 2 354,0 5 0,1 0 0,-1-3 0,1 0 0,3 3 0,0-1 0,4-6 0,2 0 0,-1 4 0,3 1-125,-24 14 125,-9 13 0,9-9 0,3-1 0,13-1 0,2-8 0,0 6 1269,5-5-1269,-6 7 752,0-6-752,5 9 140,-10-7-140,9 9 0,-4-5 0,6-1 0,0 7 0,7-7 0,1 4 0,6-7 0,0 7 0,6-6 0,-1 13 0,8-13 0,-1 6 0,0-7 0,5-1 0,2 1 0,0 0 0,3 0 0,-3-1 0,5 1 0,0 7 0,0-6 0,0 14 0,0-14 0,0 14 0,-6-6 0,5 7 0,-5 0 0,1-7 0,4-2 0,-9-14 0,9-1 0,-4-7 0,0 0 0,4-5 0,-4-2 0,5 0 0,0-4 0,0 10 0,0-5 0,0 13 0,0-6 0,0 13 0,0-6 0,0 7 0,0-1 0,23 3 0,-18-26 0,18-5 0,-23-27 0,0 1 0,0 0 0,0-1 0,0 1 0,0-1 0,0 0 0,0 0 0,0 0 0,0 0 0,0 1 0,0-1 0,0 1 0,0-1 0,0 0 0,0 1 0,0-1 0,0 1 0,-4 3 0,37 33 0,11 12 0,-1-4 0,5 1-359,2-2 0,-1-1 359,-8-2 0,0-1 0,6-1 0,-2-1 0,20 33 0,4-6 0,-8 4 0,-18-16 0,0 5 0,-13-14 0,4 7 0,-5-9 0,13 9 718,7-4-718,11 13 0,14-3 0,-14-7 0,22 13 0,-21-13 0,13 7 0,-14-2 0,-4-8 0,-7-7 0,-7-2 0,3-11 0,-11 2 0,4-8 0,-6 4 0,0-6 0,7 2 0,9-6 0,7 4 0,8-8 0,-8 3 0,7-5 0,-14 0 0,14 0 0,-20 0 0,10 0 0,-18 0 0,4 0 0,-11 0 0,4 0 0,-10 0 0,4 0 0,-5 0 0,-6 0 0,0 0 0,-5 0 0,-1 0 0,1 0 0,0 0 0,-1 0 0,5 0 0,2 0 0,17 0 0,-4 0 0,17-5 0,3-2 0,8-11 0,7-2 0,17-7 0,-19 2 0,17-2 0,-22 3 0,7-7 0,-5-2 0,4 1 0,6-20 0,-20 18 0,15-25 0,-15 0 0,7-3-443,7-15 443,-6 1 0,0-3 0,-8 15 0,-15 14 0,0-1-868,20-28 868,-19 25 0,1-2 0,-4 7 0,-2 2 0,14-22 0,-9 16 0,-4 4 0,-10 6 0,6-1 0,1 0 0,-6 1 0,26-31 0,-7 8 0,-12 24 0,0 0-466,13-32 466,-7 17 0,1-3-384,-3 5 0,0-3 384,7-21 0,1-3 0,-2 10 0,-2 0 0,-5-8 0,-2 0 0,0 11 0,-3 0 0,-7-4 0,-3 1 0,-1 8 0,-1 1-248,-6 10 1,-2 0 247,-1-2 0,-1 2 0,1-32 0,-4 34 0,-2 0 0,1-34-54,0-4 54,0 31 827,0-5-827,0 16 1640,0 7-1640,0 1 564,0 13-564,0 0 63,0 7-63,0-1 0,0 0 0,-4 1 0,3-7 0,-4 5 0,1-4 0,3 0 0,-8 4 0,3-4 0,-9-1 0,0 5 0,-7-10 0,2 10 0,-7-11 0,0 10 0,-7-6 0,-4 6 0,4 0 0,-5-1 0,0 1 0,5 5 0,-5 0 0,7 7 0,-7-2 0,-1 1 0,-14 5 0,5 0 0,-12 6 0,12 0 0,-13 0 0,14 0 0,-13 0 0,5 0 0,0 0 0,-5 0 0,12 0 0,-5 0 0,7 0 0,7 0 0,1 0 0,17 0 0,-2 0 0,13 0 0,-2 0 0,4 0 0,0 0 0,0 4 0,0-3 0,-5 3 0,4 0 0,-8-3 0,7 3 0,-2-4 0,4 0 0,0 0 0,0 0 0,4-4 0,2-5 0,3-6 0,0 0 0,4-3 0,-3 3 0,8-5 0,-8 0 0,3 1 0,-4 4 0,4-4 0,-2 9 0,2-3 0,-4 4 0,0 0 0,0 0 0,0 0 0,0 0 0,0 1 0,0-1 0,0 1 0,0-1 0,0 0 0,0 0 0,0 0 0,0 0 0,0 1 0,0-1 0,0 0 0,-4 1 0,-1 3 0,-3-2 0,-1 6 0,0-3 0,1 4 0,-1 0 0,0 0 0,0 0 0,0 0 0,-5 0 0,4 0 0,-4 0 0,5 0 0,1 0 0,-1 0 0,0 0 0,0 0 0,0 0 0,1 0 0,-1 0 0,0 0 0,0 0 0,0-4 0,5-1 0,-4 1 0,3-4 0,-3 7 0,-1-2 0,5 3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4:01:15.3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4:01:16.2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1:0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24575,'35'35'0,"7"2"0,10 14 0,1 2-1052,-15-12 0,1 3 1052,-5-4 0,1 2 0,12 10 0,-1 2 0,-10-2 0,-3-3 399,19 24-399,-26-27 0,-3-1 0,8 22 0,11 7 0,-12 1 0,-4-20 413,-4-1-413,-7-18 0,3-4 0,-9-14 1068,4 3-1068,-5-8 224,0-2-224,0-3 0,-4-1 0,-1 0 0,0-2 0,2 1 0,2-2 0,1 8 0,0 0 0,5 10 0,0-4 0,4 3 0,0 0 0,0-3 0,-3 4 0,-2-10 0,0 4 0,-4-4 0,4 5 0,-4-4 0,0 2 0,0-2 0,0-1 0,0 0 0,0-1 0,-4-2 0,3 2 0,-6-3 0,3-1 0,-1-2 0,-3-2 0,4-3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4:01:55.5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0 24575,'0'23'0,"0"-3"0,-4 5 0,3 0 0,-4-4 0,5 10 0,-4-10 0,3 9 0,-4-9 0,5 10 0,0-10 0,0 10 0,0-10 0,0 4 0,0-6 0,0 1 0,0-5 0,0 3 0,0-8 0,0 4 0,0-5 0,0 0 0,-4-5 0,3 4 0,-3-3 0,4 4 0,0-1 0,0 1 0,0-1 0,0 1 0,0-1 0,0 1 0,0 0 0,0-1 0,0 1 0,0-1 0,0 1 0,0 0 0,0 0 0,0-1 0,0 1 0,0 0 0,0-1 0,0 1 0,0-1 0,0 1 0,0-5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4:02:21.0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1 24575,'-5'11'0,"1"28"0,4 1 0,0 38 0,0-3 0,0 0 0,0 13 0,0-14 0,0-8 0,0-4 0,0-22 0,0-1 0,0-12 0,0-7 0,0-6 0,0-5 0,0-1 0,0 1 0,0 0 0,0 0 0,0 0 0,0-1 0,0 1 0,0 0 0,0-1 0,0 0 0,0 1 0,0-1 0,0 1 0,0-5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4:01:40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1 24575,'-5'0'0,"2"0"0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4:01:41.1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4:02:26.0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1 340 24575,'36'-17'0,"17"-13"0,24-19 0,-1 11 0,6-8 0,-9 18 0,0-11 0,-16 7 0,-4 7 0,-25 10 0,4 4 0,-18 6 0,0 0 0,-5 5 0,0 0 0,-4 4 0,-1 1 0,0 3 0,-3 6 0,2 1 0,-3 4 0,0-4 0,0 3 0,0-3 0,0 5 0,0-1 0,0 1 0,0-1 0,0 1 0,0 5 0,-4 1 0,-2 7 0,-11 5 0,-6-3 0,-2 11 0,-3-5 0,-2 8 0,5-2 0,-5-5 0,8-3 0,5-7 0,-2-5 0,7-2 0,-2-6 0,4 1 0,-4-1 0,3-4 0,-3 4 0,5-9 0,0 3 0,0-4 0,0 0 0,0 0 0,-1 4 0,1-3 0,4 4 0,-8-5 0,7 0 0,-7 0 0,4 0 0,0 0 0,0 0 0,0 0 0,0-1 0,0 1 0,4 0 0,-3 0 0,3 0 0,-4 4 0,0-3 0,3 4 0,-2-5 0,3-1 0,0 1 0,-2 0 0,6 0 0,-3-1 0,0 1 0,3 0 0,-7 0 0,7 0 0,-3-1 0,4 1 0,-4-4 0,6-1 0,16-4 0,19-6 0,19-1 0,7-12 0,-7 6 0,5-11 0,-5 4 0,16-6 0,-7 6 0,6-5 0,-15 12 0,-2-5 0,-7 6 0,-7 1 0,-7 0 0,-2 5 0,-10 1 0,4 5 0,-10 0 0,-1 0 0,-5 0 0,0 0 0,-1 0 0,1 0 0,0 0 0,0 0 0,0 0 0,0 0 0,-1 0 0,1 0 0,0 0 0,-5 4 0,0 0 0,-4 5 0,0-5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4:02:30.4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24575,'0'7'0,"0"21"0,0 12 0,0 14 0,0 0 0,0-12 0,0 11 0,0-13 0,0 7 0,0-13 0,0 4 0,0-12 0,0 6 0,0 0 0,0 0 0,5 1 0,-4-7 0,4-1 0,-5 0 0,0-8 0,4 7 0,-3-14 0,4 8 0,-5-8 0,0 4 0,0-6 0,0 1 0,0 0 0,0-1 0,0-3 0,0-2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4:02:37.5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4:02:47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24575,'17'0'0,"7"0"0,-3 0 0,4 0 0,0 0 0,-4 0 0,4 0 0,-5 5 0,-1-4 0,1 3 0,5-4 0,-4 5 0,4-4 0,-5 3 0,-1-4 0,-4 0 0,-1 0 0,-1 0 0,-3 0 0,4 0 0,-5 0 0,-1 0 0,-3 4 0,-1 0 0,-4 4 0,0 1 0,-4-1 0,-1 1 0,-4 0 0,0-1 0,0 1 0,0 0 0,0 0 0,0 0 0,0 0 0,0-1 0,4 1 0,-3 0 0,4-4 0,-5 2 0,0-6 0,1 3 0,-1-4 0,5 4 0,-3-3 0,2 3 0,0 0 0,-3-3 0,3 6 0,-3-6 0,3 7 0,-3-7 0,4 2 0,-1 1 0,-3-3 0,3 3 0,0 0 0,-2-3 0,2 3 0,-7-4 0,3 0 0,-3 0 0,3 0 0,8 0 0,6 0 0,5 0 0,2 0 0,-3 0 0,0 0 0,0 0 0,0 0 0,-1 0 0,1 0 0,-1 0 0,1 0 0,0 0 0,0 0 0,10 5 0,3 1 0,10 5 0,0-1 0,0 1 0,7 0 0,-6 0 0,0 0 0,-2-1 0,-15-1 0,8 2 0,-14-3 0,4 2 0,-1-1 0,-3 0 0,9 1 0,-9-1 0,8 0 0,-3 5 0,4 1 0,7 6 0,-5 4 0,5-3 0,-10 8 0,3-9 0,-8 5 0,3-7 0,-5-4 0,-3 3 0,-2-8 0,-4 4 0,0-5 0,0 0 0,0-1 0,0 1 0,0 0 0,0-1 0,0 0 0,-4-3 0,3 2 0,-7-6 0,4 3 0,-5-4 0,0 0 0,-4 0 0,3 0 0,-7 0 0,-4 0 0,0 0 0,-10 0 0,4 0 0,-11 0 0,4 0 0,-11 0 0,11 0 0,0 0 0,9 0 0,5 0 0,1 0 0,-1 0 0,0 0 0,6 0 0,-11 0 0,14 0 0,-13 0 0,9 0 0,-5 0 0,1 0 0,-1 0 0,5 0 0,1 0 0,5 0 0,0 0 0,0 0 0,1 0 0,0 0 0,3-3 0,-2 2 0,6-7 0,-12 7 0,7-3 0,-4 4 0,6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4:02:53.1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1 24575,'0'13'0,"0"7"0,0-4 0,0 8 0,0-9 0,0 4 0,0-4 0,0-1 0,0-1 0,0-3 0,0 4 0,0-5 0,0-1 0,0 1 0,0 0 0,0 0 0,0 0 0,0 0 0,0-1 0,-4 0 0,3 1 0,-2-1 0,-1 0 0,3 0 0,-3 1 0,4-1 0,0 0 0,0 0 0,-4 1 0,3 0 0,-3-1 0,4 1 0,0 0 0,-4 0 0,3-1 0,-2 1 0,3 0 0,0-1 0,0 1 0,0-1 0,0 1 0,-4-1 0,3 1 0,-3 0 0,4-1 0,0 1 0,0 0 0,0-1 0,0 1 0,0-1 0,0 0 0,0 1 0,0-1 0,0 0 0,-4-3 0,3 2 0,-2-2 0,3 3 0,0 1 0,0 4 0,0-6 0,0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4:03:04.0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229 0 24575,'0'4'0,"-5"4"0,-5 17 0,-7 1 0,0 13 0,-3-5 0,2 11 0,1-11 0,-5 11 0,9-12 0,-9 13 0,10-13 0,-4 0 0,5-2 0,6-10 0,-4-1 0,8-1 0,-7-9 0,7 3 0,-3-4 0,4 0 0,3-5 0,13 0 0,-1-4 0,16 0 0,-10 0 0,10-5 0,-5 4 0,1-4 0,-2 5 0,-5 0 0,-1 0 0,-4 0 0,3 0 0,-8 0 0,4 0 0,-5 0 0,-1-4 0,1 3 0,0-3 0,0 4 0,0 0 0,0 0 0,4 0 0,-3 0 0,4 0 0,-1 0 0,-3 0 0,4 0 0,-1 0 0,-3 0 0,4 0 0,-5 0 0,0 0 0,-1 0 0,1 0 0,0 0 0,-1 0 0,-3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1:1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1148 0 24575,'0'10'0,"-10"19"0,-10 36 0,-10 6 0,-6 14 0,1-14 0,-2 13-931,15-32 1,-2 2 930,-5 7 0,0 2 0,3 6 0,-1 1 0,-5-4 0,1-2-26,11-14 0,0-2 26,-1-1 0,-2-1 0,-20 35-115,11-8 115,-8-2 0,18-23 0,-9-1 1366,5-11-1366,-4-6 535,1-1-535,-4-9 127,3 4-127,-9-9 0,10 2 0,-9-6 0,14 6 0,-8-7 0,14 6 0,-4-7 0,6 3 0,3-4 0,1 0 0,5-1 0,-1 1 0,4-1 0,-3 5 0,2-3 0,-3 6 0,0-2 0,0-1 0,0 4 0,3-8 0,-2 4 0,6-4 0,-5-1 0,5 1 0,-3-1 0,1-3 0,2 2 0,-5-2 0,2 4 0,-1-1 0,-1 1 0,5-1 0,-2-3 0,3-1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7T04:03:06.3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 0 24575,'0'19'0,"-10"2"0,8 12 0,-13-1 0,10-6 0,-1-1 0,-3-5 0,8 0 0,-4 5 0,1-9 0,3 8 0,-3-14 0,4 3 0,0-4 0,0 0 0,0-1 0,0 0 0,0 0 0,0 1 0,0-1 0,0 1 0,0 0 0,0-1 0,0 1 0,0-1 0,0 1 0,0-5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09:29:20.7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24575,'0'19'0,"0"3"0,4 11 0,7 8 0,11 7 0,1 7 0,2-7 0,2 22 0,2-11 0,-6 3 0,-1-17 0,-10-22 0,-2 4 0,3-9 0,-5 3 0,1-4 0,-1-4 0,0-1 0,-4-5 0,3 1 0,-6-1 0,5 1 0,-2-1 0,4 1 0,-4-1 0,3 5 0,-2 1 0,3-1 0,0 4 0,0-7 0,0 7 0,-3-8 0,2 4 0,-6-4 0,2-1 0,0 1 0,1-1 0,0 0 0,3 1 0,-3-1 0,3 1 0,1 3 0,0 2 0,1 4 0,-1 0 0,1 0 0,-1 4 0,1-3 0,0 4 0,-1-5 0,5 4 0,-4-3 0,4 4 0,-5-5 0,0-4 0,0-2 0,-3-3 0,1-1 0,-5 1 0,3 0 0,-1-4 0,-2-1 0,2-3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09:29:23.0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1 304 24575,'12'-4'0,"9"1"0,20 3 0,1 0 0,-1 4 0,-13 0 0,-6 2 0,-5-3 0,-5 1 0,0-4 0,-4 4 0,-1-4 0,0 0 0,0 0 0,0 0 0,5 0 0,0 4 0,5 0 0,-4 1 0,3 2 0,-8-6 0,4 6 0,-5-6 0,1 3 0,-4-14 0,4-4 0,-3-22 0,5 5 0,0-20 0,4 15 0,-2-5 0,2 7 0,-5 7 0,0 4 0,-1 5 0,-3 6 0,1 8 0,-5-3 0,2 4 0,-3-1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09:29:28.1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3306 133 24575,'-20'0'0,"-20"0"0,-12 0 0,-18 0 0,0 0 0,-17 0 0,6-11-286,28 10 0,1-1 286,-22-19 0,-19 13 0,28-8 0,-21-2 0,14 4 141,1 2-141,2 1 0,-1 10 0,-3-9 0,-5 8 0,0-3 0,-2 5 0,-8 0 0,16 0 0,20-1 0,2 2 0,-6 8 0,-3 0 0,0 3 0,-4 12 0,11-2 0,-2 1 0,-18 9 0,27-7 0,0 0 0,-36 14 0,6-2 0,-4 5 0,22-17 431,0 8-431,10-12 0,7-1 0,5-1 0,2 1 0,5-6 0,4 8 0,-3-7 0,3 13 0,0-5 0,-5 7 0,3 5 0,0 1 0,-7 19 0,12-17 0,-6 20 0,7-22 0,-6 16 0,5-10 0,-1 4 0,4-11 0,3-2 0,-3-5 0,3-1 0,-1-4 0,5 3 0,-5-8 0,7 4 0,-8 0 0,7-4 0,-3 3 0,5-8 0,0 3 0,3-3 0,-2-1 0,3 0 0,-1-4 0,2-1 0,3 1 0,0 0 0,0-1 0,0 0 0,0 0 0,0 1 0,0 8 0,0-2 0,-4 8 0,3 0 0,-3-4 0,4 8 0,-3-8 0,2 4 0,-3-5 0,4-5 0,0 0 0,-4-4 0,4-1 0,-4 1 0,4-1 0,0 1 0,0-1 0,0-3 0,0-1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09:29:32.0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2043 40 24575,'-48'0'0,"6"0"0,-10 0 0,10 0 0,-4 0 0,11 0 0,-4 0 0,5 0 0,-7 0 0,-5 0 0,-3-5 0,1 4 0,7-8 0,2 8 0,10-8 0,-4 8 0,5-7 0,-5 7 0,8-3 0,-7 4 0,4 0 0,-2 0 0,-9 0 0,5 0 0,-7 0 0,-5 5 0,-3 10 0,-6 14 0,-2 11 0,-8 13 0,-2-3 0,-2 11 0,9-18 0,-1 17 0,7-11 0,0 5 0,0 5 0,15-14 0,0 5 0,12-9 0,1 7 0,6-6 0,-1 4 0,5 1 0,-3-5 0,7 10 0,-4-3 0,1 5 0,3 0 0,-4 0 0,5-6 0,1 5 0,-1-11 0,1 4 0,0-11 0,0 4 0,1-10 0,-1 4 0,0 1 0,5-5 0,-4 4 0,4-6 0,0-4 0,1 4 0,4-9 0,0 3 0,0 1 0,0-4 0,0 4 0,0-6 0,0 1 0,0 0 0,0 0 0,0 0 0,0 0 0,0-1 0,0-3 0,0-1 0,3 0 0,-2-4 0,3 4 0,-1-5 0,-2 1 0,6 0 0,-6-1 0,6 1 0,-6-1 0,5 1 0,-2 0 0,4 3 0,-3-2 0,2 7 0,-2-4 0,3 1 0,0-1 0,-4 0 0,3-4 0,-6 4 0,2-4 0,0-1 0,1 0 0,0 0 0,3-3 0,-7 3 0,7-3 0,-6 3 0,6 1 0,-7-1 0,7-3 0,-3-1 0,3-3 0,1 0 0,-4 0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09:30:14.2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827 1 24575,'-39'42'0,"1"11"0,-23 10 0,10 11-1716,-5-5 1716,26-20 0,-1 3 0,-4-1 0,-1 0 0,-2 12 0,1-2 0,5-18 0,2-1 0,-1 7 0,4-2 373,-9 13-373,-14 21 0,19-17 0,-4 7 0,13-15 0,-2 20 327,7-30-327,0 28 0,6-23 0,5 19 871,1 0-871,5-7 145,0 5-145,0-5 0,0 7 0,0-1 0,0-6 0,0 5 0,0-11 0,0 4 0,13 11 0,0-19 0,12 11 0,-5-23 0,-1-7 0,0-1 0,-1-10 0,5 5 0,8-3 0,-1 0 0,12 6 0,-7-10 0,13 10 0,0-8 0,7 3 0,14 3 0,-17-10 0,23 4 0,-18-7 0,6-4 0,5 5 0,-12-6 0,-1 0 0,-8-1 0,-7 0 0,-5 0 0,-2-1 0,-5 1 0,-1-5 0,1 3 0,0-7 0,-5 3 0,-2-4 0,-4 0 0,0 0 0,-4 0 0,-2 0 0,6 0 0,2 0 0,20 0 0,11 0 0,-1-4 0,11-2 0,-5-11 0,1 5 0,6-5 0,-14 7 0,-1-1 0,-13 6 0,-1-4 0,-5 8 0,-5-3 0,-1 0 0,-1 3 0,2-7 0,0 7 0,-1-3 0,-1 0 0,-3 3 0,9-3 0,-9 4 0,3 0 0,-8 0 0,3 0 0,-8 0 0,4 0 0,-1 0 0,-2 0 0,1 0 0,-3 0 0,0 0 0,1 0 0,3 0 0,7 0 0,0 0 0,8 0 0,-3 0 0,5 0 0,-6 0 0,-4 0 0,-2 0 0,-8 0 0,4 0 0,-4 0 0,-1 0 0,0 0 0,0 0 0,0 0 0,1 0 0,-1 0 0,1 0 0,-1 0 0,-3 0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12:46:55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24575,'54'0'0,"19"0"0,10 0 0,-34-1 0,6 2 0,40 5 0,4 1-2281,-20-2 0,3 1 2281,-8 0 0,5 2 0,-4 0 0,14-1 0,-6 1-148,-11 3 0,-1-1 148,9-1 0,-3-1 0,21 11 275,-42-12 0,-1 0-275,18 4-122,6 1 122,-1 0 2154,-15 0-2154,-8-2 1459,-8 1-1459,-7-1 662,0 0-662,7 0 155,-5 5-155,4 1 0,-6 4 0,1 0 0,-6 4 0,4-2 0,-3 2 0,-1-4 0,-1 4 0,-6-4 0,-4 3 0,3-5 0,-9-1 0,9 7 0,-8-6 0,8 5 0,-3 0 0,4-3 0,8 10 0,1 1 0,0 2 0,6 4 0,10 16 0,-12-22 0,-5 4 0,1 3 0,17 12 0,9 12 0,-5 2 0,-14-24 0,-4 9 0,-4-16 0,-4 3 0,-2-6 0,-5-1 0,3 1 0,-8-2 0,4 0 0,-1 1 0,-3-1 0,4 1 0,-7-6 0,2 3 0,-2-3 0,1 0 0,0 4 0,-4-9 0,3 8 0,-7-8 0,7 9 0,-7-9 0,2 3 0,-3 1 0,0-4 0,-1 3 0,0-4 0,-3-5 0,-2-1 0,1-3 0,-3-1 0,2 1 0,-3-4 0,0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13:15:45.0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13:15:53.5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24575,'0'4'0,"0"-1"0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13:15:55.5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6T04:11:1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24575,'24'53'0,"3"-1"0,-1-1 0,2 3-1978,1-8 1,1 4 1977,5 37 0,3 7-1086,-6-31 0,2 0 0,-1 5 1086,0 18 0,-2 5 0,2 0 0,-3-21 0,2 1 0,-1-1 0,-3-2 0,-3 8 0,-4-3 0,1 3 0,9 14 0,1 3 0,-6-3-355,-11-19 0,-4-3 0,1 2 355,5 14 0,2 2 0,-2-2-487,-7-11 0,-2-3 1,0-2 486,8 26 0,-2-3 170,-5-11 1,-1-3-171,3-8 0,-1 0 0,-2-1 0,-2 0 0,1-10 0,0 0 991,-1 4 0,2-1-991,2-1 0,0-3 2500,4 36-2500,-5-38 0,1-1 0,2 20 0,0 13 0,0-16 2116,-2-17-2116,-4-8 1397,2-16-1397,-7-8 1054,3-6-1054,-4-7 348,0 2-348,3-3 0,1-1 0,0 4 0,3 2 0,-2 14 0,4-3 0,1 14 0,-1-9 0,1 4 0,-1-11 0,-5 0 0,4-6 0,-7-3 0,3-1 0,-4-5 0,0-3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13:15:58.6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24575,'0'4'0,"0"-1"0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13:16:00.1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4T13:16:00.4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0:13.6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1480 24575,'36'0'0,"-16"0"0,32-5 0,-1-4 0,2-15 0,2-4 0,14 1 0,-9-9 0,-5-1 0,-23 11 0,24-17 0,-18 14 0,20-13 0,-10 9 0,8-5 0,-17 9 0,-2 10 0,6-5 0,-5 5 0,16-6 0,-14 10 0,14-14 0,-11 9 0,1-5 0,4-3 0,-11 9 0,7-10 0,-12 10 0,-1-3 0,-6 9 0,0-3 0,-4 7 0,3-3 0,-8 4 0,8-1 0,-7 2 0,7 2 0,-8-2 0,8 2 0,-8-2 0,4 2 0,-5-2 0,0 3 0,1 0 0,-1-3 0,0 6 0,5-6 0,7-5 0,-5 2 0,5-2 0,-8 5 0,-2-1 0,2-1 0,-3-2 0,3 0 0,-3 2 0,4-6 0,-5 3 0,5-1 0,-4-1 0,4 5 0,-5-6 0,0 7 0,4-6 0,-7 9 0,2-5 0,-8 9 0,1-5 0,4 2 0,-3-3 0,6 2 0,-6-5 0,7 9 0,-4-9 0,5 5 0,-5-2 0,0 0 0,-1 0 0,-3 3 0,3-3 0,5-1 0,2-4 0,8-5 0,11-6 0,3-1 0,12-11 0,-13 10 0,11-9 0,-11 10 0,6-1 0,-7 3 0,-7 4 0,-5 5 0,-4 1 0,-5 4 0,-6 4 0,-3-2 0,0 5 0,0-2 0,0 3 0,-1-3 0,1-1 0,0-2 0,3-4 0,-2 5 0,5-5 0,-5 6 0,3 0 0,-5 1 0,1 3 0,0 0 0,0 0 0,-3 0 0,-2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0:16.66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051.38086"/>
      <inkml:brushProperty name="anchorY" value="-5076.03125"/>
      <inkml:brushProperty name="scaleFactor" value="0.5"/>
    </inkml:brush>
  </inkml:definitions>
  <inkml:trace contextRef="#ctx0" brushRef="#br0">2496 1546 24575,'-39'0'0,"2"-9"0,-33-3 0,18-8 0,-11 8 0,7-7 0,5 8 0,-4-9 0,5 9 0,7-2 0,5 4 0,8-4 0,5 0 0,8-2 0,-2 6 0,7-6 0,0 3 0,-3-3 0,3-1 0,1 5 0,-4-4 0,7 4 0,-11-2 0,6-1 0,-7 2 0,4-8 0,-3 3 0,-9-9 0,1 7 0,-11-9 0,-8-3 0,5 5 0,-31-18 0,30 23 0,-21-16 0,19 12 0,-6-4 0,-1-7 0,6 1 0,-7-7 0,16 2 0,-9-1 0,1-16 0,7 13 0,0-7 0,10 19 0,9 6 0,-7 4 0,7-2 0,-2 7 0,4 0 0,1 3 0,-5 1 0,3-2 0,-2-1 0,3 4 0,4-3 0,-2 10 0,6-5 0,-3 6 0,4-3 0,0 0 0,0 0 0,0 4 0,0 0 0,3 0 0,-2 2 0,2-5 0,-3 2 0,0 0 0,0-2 0,0 5 0,0-5 0,0 2 0,-3-4 0,2 1 0,-7 0 0,4-1 0,-5 0 0,1 1 0,0-1 0,-1 0 0,1 1 0,0-1 0,-1 0 0,1 0 0,-1 1 0,1-1 0,4 1 0,-4 2 0,7-1 0,-6 2 0,2-7 0,1 3 0,-4 0 0,4 2 0,-8-2 0,7 0 0,-6-2 0,10 2 0,-3 1 0,4 3 0,0-2 0,0 5 0,4-5 0,-4 5 0,4-2 0,-4 3 0,1 0 0,-1 0 0,-4 0 0,3 0 0,-6 0 0,2-3 0,-3 2 0,3-6 0,2 7 0,3-7 0,0 7 0,0-4 0,3 1 0,-2 3 0,5-4 0,-1 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0:18.7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156.00586"/>
      <inkml:brushProperty name="anchorY" value="-7696.45117"/>
      <inkml:brushProperty name="scaleFactor" value="0.5"/>
    </inkml:brush>
  </inkml:definitions>
  <inkml:trace contextRef="#ctx0" brushRef="#br0">0 2059 24575,'42'-65'0,"-4"9"0,14-15 0,1 7 0,-21 22 0,22-23 0,-5 10 0,3-13 0,4 4 0,-16 0 0,14 6 0,-8-7 0,18 0 0,1-6 0,-7 18 0,4-8 0,-8 21 0,2-9 0,-2 6 0,-5 7 0,5-10 0,-8 14 0,12-16 0,-22 18 0,21-17 0,-26 21 0,24-14 0,-21 16 0,10-6 0,-11 6 0,-2 2 0,-10 9 0,-2-2 0,1 2 0,-4-2 0,8-2 0,-7-3 0,3 3 0,-4-3 0,-4 1 0,3 2 0,-3-3 0,8 0 0,-2-1 0,3-5 0,0 0 0,-3 0 0,4 0 0,1-2 0,-5 6 0,2 3 0,-10 8 0,-3 4 0,0 3 0,-3-2 0,2 2 0,-2-6 0,6-2 0,2-3 0,0 3 0,2-2 0,-6 6 0,3-3 0,-5 4 0,1 3 0,0 1 0,-3 0 0,-2 2 0,-2-1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0:22.8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415.35156"/>
      <inkml:brushProperty name="anchorY" value="-15462.98242"/>
      <inkml:brushProperty name="scaleFactor" value="0.5"/>
    </inkml:brush>
  </inkml:definitions>
  <inkml:trace contextRef="#ctx0" brushRef="#br0">1 1 24575,'0'64'0,"10"-5"0,-3 35-1299,10 2 1299,0-13 0,-8-31 0,1-1 0,8 39 0,5 6 0,-5 1 0,11-8 0,1-2 0,3-8 0,8 3 0,0 0 0,-6-19 423,9 8-423,-22-25 216,13 12-216,-16-20 0,4-2 0,-11-19 660,0 1-660,-5-10 0,-3 3 0,2-4 0,-5-1 0,5-2 0,-3 2 0,4-3 0,0 4 0,0 0 0,0 0 0,3 3 0,-1 6 0,5 1 0,-1 2 0,2-3 0,1 3 0,-5-6 0,4 5 0,-3-6 0,3 3 0,0-3 0,-3-1 0,2 0 0,-2 0 0,3 1 0,0 3 0,0-4 0,1 5 0,-4-1 0,2 0 0,-6 0 0,7 1 0,-3-1 0,-1 0 0,0 0 0,0 0 0,-2-3 0,1 2 0,1-2 0,-2 3 0,5 0 0,-5 5 0,5-4 0,-5 8 0,6-8 0,-6 4 0,1-8 0,-3-2 0,0-3 0,0 0 0,-3 0 0,-1 0 0,-3-3 0,0-1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0:25.1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3745.44531"/>
      <inkml:brushProperty name="anchorY" value="-25483.55469"/>
      <inkml:brushProperty name="scaleFactor" value="0.5"/>
    </inkml:brush>
  </inkml:definitions>
  <inkml:trace contextRef="#ctx0" brushRef="#br0">0 1652 24575,'27'-4'0,"7"-12"0,15-1 0,15-10 0,-17 7 0,15-10 0,-17 12 0,8-16 0,26-7 0,-23 12 0,-12 3 0,0-1 0,18-7 0,19-8 0,-26 10 0,8-4 0,-13 14 0,9-9 0,-2 6 0,-7 4 0,-2-3 0,4-7 0,-1 9 0,7-14 0,-1 4 0,-11 6 0,10-10 0,-6 11 0,7-6 0,0 0 0,5-1 0,-11 2 0,4 0 0,-10 0 0,-1 1 0,-4-6 0,-1 5 0,-5-3 0,-1 4 0,-11 7 0,-2 2 0,-5 5 0,-3 3 0,-2-2 0,5-5 0,-3 5 0,7-7 0,-7 9 0,2-3 0,-1-5 0,2 4 0,1-1 0,-4 3 0,2 5 0,-6-2 0,3 4 0,-4 0 0,3-4 0,2 0 0,4-9 0,4 3 0,-3-7 0,7 6 0,-7-2 0,3 4 0,-8 1 0,-1 3 0,-4 1 0,0 4 0,0 4 0,3-10 0,1 3 0,1-5 0,2 1 0,-6 6 0,2 1 0,-3 0 0,0 3 0,0-3 0,0 4 0,-4-3 0,0 5 0,-3-2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0:26.68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2347.81641"/>
      <inkml:brushProperty name="anchorY" value="-36375.58203"/>
      <inkml:brushProperty name="scaleFactor" value="0.5"/>
    </inkml:brush>
  </inkml:definitions>
  <inkml:trace contextRef="#ctx0" brushRef="#br0">1 0 24575,'0'28'0,"0"14"0,15 16 0,-6 22 0,24 9 0,-21-39 0,1-3 0,15 23 0,1 20 0,-3-28 0,-2 19 0,7-11 0,-9-12 0,-1-3 0,-3-6 0,-3-5 0,0-7 0,2-2 0,-8-3 0,9 4 0,-8 1 0,7-1 0,-3 1 0,4-1 0,-4 0 0,3-4 0,-8-2 0,3-9 0,-4-2 0,-1-4 0,-2-4 0,-2-1 0,-3-3 0,0 0 0,0-1 0,0 5 0,3 0 0,1 5 0,4-1 0,0 0 0,-4 0 0,-1-3 0,0-2 0,-2-3 0,2 0 0,-3 0 0,0 0 0,3-3 0,-2 2 0,5-3 0,-6 4 0,6-1 0,-2 5 0,0 10 0,0 11 0,-4-10 0,0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3T04:50:28.66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2080.34375"/>
      <inkml:brushProperty name="anchorY" value="-49145.55859"/>
      <inkml:brushProperty name="scaleFactor" value="0.5"/>
    </inkml:brush>
  </inkml:definitions>
  <inkml:trace contextRef="#ctx0" brushRef="#br0">0 1 24575,'0'39'0,"0"-8"0,0 22 0,0-7 0,0 11 0,0-1 0,5-7 0,0 0 0,5-6 0,-5 5 0,14 9 0,-6-5 0,13 17 0,0-5 0,2 2 0,5 11 0,-6-18 0,11 12 0,-10-13 0,9 8 0,-11-15 0,3 3 0,-9-16 0,8 5 0,-5-10 0,2 4 0,2-3 0,-8 2 0,10 3 0,-10-2 0,4-4 0,-7-7 0,-4-10 0,-1-2 0,-3-3 0,-1 1 0,0-1 0,-3-5 0,2 1 0,-5 0 0,5 0 0,-1 8 0,2-3 0,1 12 0,0-7 0,0 2 0,-4-4 0,3 1 0,-6-1 0,5-4 0,-5 0 0,2-4 0,-3 0 0,0-1 0,3 1 0,-3-1 0,7 5 0,-3 0 0,0 4 0,3 1 0,-3-5 0,0 3 0,-1-6 0,-3 7 0,3-8 0,-2 4 0,-13-4 0,8-3 0,-10-1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1BA5-CA14-C348-8DE1-91BAF969E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9E4D7-B71E-D746-A9C8-D2A341DDF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27EAD-2A1F-964A-B3DB-40194B7B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BD-9B94-644A-9B57-46EDA44EA6F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9068-8EFB-B348-9C52-0D06452B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F0D7B-2887-384C-AC66-345DA7B3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32D-DDDE-4845-821A-D2232A7E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4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6EFD-E1B6-164C-8E25-A5890508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B72BB-FB15-2D41-970B-7B7E6C85C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995CC-FE42-E847-883A-04738D02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BD-9B94-644A-9B57-46EDA44EA6F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23A08-34B0-474F-9123-F14B9E29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2486A-C24A-F245-B44B-FA9EDFC6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32D-DDDE-4845-821A-D2232A7E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7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8106D8-4AE9-9E43-AD61-542635158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5D178-ADE8-B441-B41B-D6F9FD4A8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42DB4-E405-EC49-9CC0-879CCE0B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BD-9B94-644A-9B57-46EDA44EA6F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D02D7-7309-2648-A89C-A6777F93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B92DC-40EC-AC49-AD96-0CA2AE20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32D-DDDE-4845-821A-D2232A7E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670B-D34C-4E46-ADEF-A1898BA2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4B32-C6FB-5346-9E5D-394786501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04006-BE7D-274E-82A6-9F32E665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BD-9B94-644A-9B57-46EDA44EA6F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B05B0-4A67-4442-BEF8-EB292BCD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9596F-0221-5844-8774-86C0C6C7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32D-DDDE-4845-821A-D2232A7E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2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184D-D009-7343-891A-8FA04743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F0877-1A29-F84C-A8D0-D28FEEC58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25650-644B-5E47-8455-B8239EBB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BD-9B94-644A-9B57-46EDA44EA6F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65740-9441-074D-B8D3-184803F1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99E25-F1DA-E14B-82F9-A3F4774C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32D-DDDE-4845-821A-D2232A7E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0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416F-14BC-9F40-A8B1-F3745DC7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1557-3291-E246-86E7-F2506F922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0D7E5-CBCF-CC4E-BC9E-881B1A45E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E2665-EBD3-4B4F-8DAC-C247277B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BD-9B94-644A-9B57-46EDA44EA6F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0B72C-9833-DB4A-91C4-1B24DD4E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FDB89-03D6-3C4C-AD11-716E39AD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32D-DDDE-4845-821A-D2232A7E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A1F1-B069-AE41-9F81-C9A47362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48E26-EB85-B44C-A0C4-EFF8448A6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97D87-B4A6-5544-BD33-A8B6E2B3B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527CB-BB22-7442-B994-973596EE7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67CDE-D072-F84F-A5E6-E832006D2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1A1A7-0866-5148-A92C-C8237EFA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BD-9B94-644A-9B57-46EDA44EA6F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4A40C-AED8-D940-A986-3B154819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8B3CA-1339-CD41-805B-5F2331EF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32D-DDDE-4845-821A-D2232A7E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9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C8B5-0339-AE49-855B-4D1DEF07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2807D-5A9E-1348-81DD-F4ACC44A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BD-9B94-644A-9B57-46EDA44EA6F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A8617-39AE-F34B-824C-7AE6DECF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6AF38-42E5-8347-AB29-2A8CEBAD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32D-DDDE-4845-821A-D2232A7E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9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E0B2F-C64A-0C4A-B1B1-D33FB170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BD-9B94-644A-9B57-46EDA44EA6F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8162F-0452-274C-B4DC-DC6ABA41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C1BA3-BBE2-1945-8C8C-85621444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32D-DDDE-4845-821A-D2232A7E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8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5F57-3BD2-3A40-9471-A7DF8FCE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BEDE-21D1-274D-99E3-BFF7267B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9C4F9-4932-0846-A62C-5F3368D78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6EE75-955E-CE4E-9DB2-93ADCA20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BD-9B94-644A-9B57-46EDA44EA6F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01392-E9A7-484A-814D-E9342063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4CD5D-1BC9-FD45-92FA-01CFFF07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32D-DDDE-4845-821A-D2232A7E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8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2D94-5031-6341-9DD0-85DD8C34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18A45-1661-704D-BCCA-06830ECAC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91357-9738-384D-8257-583F46E5B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3E3CD-01A9-A146-A8AF-73141031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BD-9B94-644A-9B57-46EDA44EA6F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D9F1-8E26-BF43-9866-6D99686C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08FB6-2575-9040-B328-4783691E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032D-DDDE-4845-821A-D2232A7E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8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0303C-E367-A648-9A77-EE643947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36C8E-0E00-6641-9FEE-5382E3DBD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31CEA-4432-D942-83CA-87CCBC203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0BBD-9B94-644A-9B57-46EDA44EA6F8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1C2A-BB0A-3C42-A7D9-C233B3E5A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1E2A-44CE-824B-AE2D-18E2335CA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B032D-DDDE-4845-821A-D2232A7E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1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2.xml"/><Relationship Id="rId47" Type="http://schemas.openxmlformats.org/officeDocument/2006/relationships/image" Target="../media/image22.png"/><Relationship Id="rId63" Type="http://schemas.openxmlformats.org/officeDocument/2006/relationships/image" Target="../media/image30.png"/><Relationship Id="rId68" Type="http://schemas.openxmlformats.org/officeDocument/2006/relationships/customXml" Target="../ink/ink35.xml"/><Relationship Id="rId84" Type="http://schemas.openxmlformats.org/officeDocument/2006/relationships/customXml" Target="../ink/ink43.xml"/><Relationship Id="rId89" Type="http://schemas.openxmlformats.org/officeDocument/2006/relationships/image" Target="../media/image43.png"/><Relationship Id="rId16" Type="http://schemas.openxmlformats.org/officeDocument/2006/relationships/customXml" Target="../ink/ink8.xml"/><Relationship Id="rId107" Type="http://schemas.openxmlformats.org/officeDocument/2006/relationships/image" Target="../media/image52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5.png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38.png"/><Relationship Id="rId102" Type="http://schemas.openxmlformats.org/officeDocument/2006/relationships/customXml" Target="../ink/ink52.xml"/><Relationship Id="rId5" Type="http://schemas.openxmlformats.org/officeDocument/2006/relationships/image" Target="../media/image2.png"/><Relationship Id="rId90" Type="http://schemas.openxmlformats.org/officeDocument/2006/relationships/customXml" Target="../ink/ink46.xml"/><Relationship Id="rId95" Type="http://schemas.openxmlformats.org/officeDocument/2006/relationships/image" Target="../media/image46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0.png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33.png"/><Relationship Id="rId80" Type="http://schemas.openxmlformats.org/officeDocument/2006/relationships/customXml" Target="../ink/ink41.xml"/><Relationship Id="rId85" Type="http://schemas.openxmlformats.org/officeDocument/2006/relationships/image" Target="../media/image4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8.png"/><Relationship Id="rId103" Type="http://schemas.openxmlformats.org/officeDocument/2006/relationships/image" Target="../media/image50.png"/><Relationship Id="rId108" Type="http://schemas.openxmlformats.org/officeDocument/2006/relationships/customXml" Target="../ink/ink55.xml"/><Relationship Id="rId54" Type="http://schemas.openxmlformats.org/officeDocument/2006/relationships/customXml" Target="../ink/ink28.xml"/><Relationship Id="rId70" Type="http://schemas.openxmlformats.org/officeDocument/2006/relationships/customXml" Target="../ink/ink36.xml"/><Relationship Id="rId75" Type="http://schemas.openxmlformats.org/officeDocument/2006/relationships/image" Target="../media/image36.png"/><Relationship Id="rId91" Type="http://schemas.openxmlformats.org/officeDocument/2006/relationships/image" Target="../media/image44.png"/><Relationship Id="rId96" Type="http://schemas.openxmlformats.org/officeDocument/2006/relationships/customXml" Target="../ink/ink4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6" Type="http://schemas.openxmlformats.org/officeDocument/2006/relationships/customXml" Target="../ink/ink5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40.xml"/><Relationship Id="rId81" Type="http://schemas.openxmlformats.org/officeDocument/2006/relationships/image" Target="../media/image39.png"/><Relationship Id="rId86" Type="http://schemas.openxmlformats.org/officeDocument/2006/relationships/customXml" Target="../ink/ink44.xml"/><Relationship Id="rId94" Type="http://schemas.openxmlformats.org/officeDocument/2006/relationships/customXml" Target="../ink/ink48.xml"/><Relationship Id="rId99" Type="http://schemas.openxmlformats.org/officeDocument/2006/relationships/image" Target="../media/image48.png"/><Relationship Id="rId101" Type="http://schemas.openxmlformats.org/officeDocument/2006/relationships/image" Target="../media/image4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109" Type="http://schemas.openxmlformats.org/officeDocument/2006/relationships/image" Target="../media/image53.png"/><Relationship Id="rId34" Type="http://schemas.openxmlformats.org/officeDocument/2006/relationships/customXml" Target="../ink/ink17.xml"/><Relationship Id="rId50" Type="http://schemas.openxmlformats.org/officeDocument/2006/relationships/customXml" Target="../ink/ink26.xml"/><Relationship Id="rId55" Type="http://schemas.openxmlformats.org/officeDocument/2006/relationships/image" Target="../media/image26.png"/><Relationship Id="rId76" Type="http://schemas.openxmlformats.org/officeDocument/2006/relationships/customXml" Target="../ink/ink39.xml"/><Relationship Id="rId97" Type="http://schemas.openxmlformats.org/officeDocument/2006/relationships/image" Target="../media/image47.png"/><Relationship Id="rId104" Type="http://schemas.openxmlformats.org/officeDocument/2006/relationships/customXml" Target="../ink/ink53.xml"/><Relationship Id="rId7" Type="http://schemas.openxmlformats.org/officeDocument/2006/relationships/image" Target="../media/image3.png"/><Relationship Id="rId71" Type="http://schemas.openxmlformats.org/officeDocument/2006/relationships/image" Target="../media/image34.png"/><Relationship Id="rId92" Type="http://schemas.openxmlformats.org/officeDocument/2006/relationships/customXml" Target="../ink/ink4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1.xml"/><Relationship Id="rId45" Type="http://schemas.openxmlformats.org/officeDocument/2006/relationships/image" Target="../media/image21.png"/><Relationship Id="rId66" Type="http://schemas.openxmlformats.org/officeDocument/2006/relationships/customXml" Target="../ink/ink34.xml"/><Relationship Id="rId87" Type="http://schemas.openxmlformats.org/officeDocument/2006/relationships/image" Target="../media/image42.png"/><Relationship Id="rId61" Type="http://schemas.openxmlformats.org/officeDocument/2006/relationships/image" Target="../media/image29.png"/><Relationship Id="rId82" Type="http://schemas.openxmlformats.org/officeDocument/2006/relationships/customXml" Target="../ink/ink42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9.xml"/><Relationship Id="rId77" Type="http://schemas.openxmlformats.org/officeDocument/2006/relationships/image" Target="../media/image37.png"/><Relationship Id="rId100" Type="http://schemas.openxmlformats.org/officeDocument/2006/relationships/customXml" Target="../ink/ink51.xml"/><Relationship Id="rId105" Type="http://schemas.openxmlformats.org/officeDocument/2006/relationships/image" Target="../media/image51.png"/><Relationship Id="rId8" Type="http://schemas.openxmlformats.org/officeDocument/2006/relationships/customXml" Target="../ink/ink4.xml"/><Relationship Id="rId51" Type="http://schemas.openxmlformats.org/officeDocument/2006/relationships/image" Target="../media/image24.png"/><Relationship Id="rId72" Type="http://schemas.openxmlformats.org/officeDocument/2006/relationships/customXml" Target="../ink/ink37.xml"/><Relationship Id="rId93" Type="http://schemas.openxmlformats.org/officeDocument/2006/relationships/image" Target="../media/image45.png"/><Relationship Id="rId98" Type="http://schemas.openxmlformats.org/officeDocument/2006/relationships/customXml" Target="../ink/ink50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4.xml"/><Relationship Id="rId67" Type="http://schemas.openxmlformats.org/officeDocument/2006/relationships/image" Target="../media/image32.png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62" Type="http://schemas.openxmlformats.org/officeDocument/2006/relationships/customXml" Target="../ink/ink32.xml"/><Relationship Id="rId83" Type="http://schemas.openxmlformats.org/officeDocument/2006/relationships/image" Target="../media/image40.png"/><Relationship Id="rId88" Type="http://schemas.openxmlformats.org/officeDocument/2006/relationships/customXml" Target="../ink/ink45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2.png"/><Relationship Id="rId21" Type="http://schemas.openxmlformats.org/officeDocument/2006/relationships/image" Target="../media/image90.png"/><Relationship Id="rId34" Type="http://schemas.openxmlformats.org/officeDocument/2006/relationships/image" Target="../media/image96.png"/><Relationship Id="rId42" Type="http://schemas.openxmlformats.org/officeDocument/2006/relationships/image" Target="../media/image100.png"/><Relationship Id="rId47" Type="http://schemas.openxmlformats.org/officeDocument/2006/relationships/customXml" Target="../ink/ink116.xml"/><Relationship Id="rId50" Type="http://schemas.openxmlformats.org/officeDocument/2006/relationships/image" Target="../media/image104.png"/><Relationship Id="rId55" Type="http://schemas.openxmlformats.org/officeDocument/2006/relationships/image" Target="../media/image106.png"/><Relationship Id="rId63" Type="http://schemas.openxmlformats.org/officeDocument/2006/relationships/image" Target="../media/image110.png"/><Relationship Id="rId7" Type="http://schemas.openxmlformats.org/officeDocument/2006/relationships/image" Target="../media/image83.png"/><Relationship Id="rId2" Type="http://schemas.openxmlformats.org/officeDocument/2006/relationships/customXml" Target="../ink/ink93.xml"/><Relationship Id="rId16" Type="http://schemas.openxmlformats.org/officeDocument/2006/relationships/customXml" Target="../ink/ink100.xml"/><Relationship Id="rId29" Type="http://schemas.openxmlformats.org/officeDocument/2006/relationships/customXml" Target="../ink/ink107.xml"/><Relationship Id="rId11" Type="http://schemas.openxmlformats.org/officeDocument/2006/relationships/image" Target="../media/image85.png"/><Relationship Id="rId24" Type="http://schemas.openxmlformats.org/officeDocument/2006/relationships/image" Target="../media/image91.png"/><Relationship Id="rId32" Type="http://schemas.openxmlformats.org/officeDocument/2006/relationships/image" Target="../media/image95.png"/><Relationship Id="rId37" Type="http://schemas.openxmlformats.org/officeDocument/2006/relationships/customXml" Target="../ink/ink111.xml"/><Relationship Id="rId40" Type="http://schemas.openxmlformats.org/officeDocument/2006/relationships/image" Target="../media/image99.png"/><Relationship Id="rId45" Type="http://schemas.openxmlformats.org/officeDocument/2006/relationships/customXml" Target="../ink/ink115.xml"/><Relationship Id="rId53" Type="http://schemas.openxmlformats.org/officeDocument/2006/relationships/image" Target="../media/image105.png"/><Relationship Id="rId58" Type="http://schemas.openxmlformats.org/officeDocument/2006/relationships/customXml" Target="../ink/ink122.xml"/><Relationship Id="rId66" Type="http://schemas.openxmlformats.org/officeDocument/2006/relationships/customXml" Target="../ink/ink126.xml"/><Relationship Id="rId5" Type="http://schemas.openxmlformats.org/officeDocument/2006/relationships/image" Target="../media/image82.png"/><Relationship Id="rId61" Type="http://schemas.openxmlformats.org/officeDocument/2006/relationships/image" Target="../media/image109.png"/><Relationship Id="rId19" Type="http://schemas.openxmlformats.org/officeDocument/2006/relationships/image" Target="../media/image89.png"/><Relationship Id="rId14" Type="http://schemas.openxmlformats.org/officeDocument/2006/relationships/customXml" Target="../ink/ink99.xml"/><Relationship Id="rId22" Type="http://schemas.openxmlformats.org/officeDocument/2006/relationships/customXml" Target="../ink/ink103.xml"/><Relationship Id="rId27" Type="http://schemas.openxmlformats.org/officeDocument/2006/relationships/customXml" Target="../ink/ink106.xml"/><Relationship Id="rId30" Type="http://schemas.openxmlformats.org/officeDocument/2006/relationships/image" Target="../media/image94.png"/><Relationship Id="rId35" Type="http://schemas.openxmlformats.org/officeDocument/2006/relationships/customXml" Target="../ink/ink110.xml"/><Relationship Id="rId43" Type="http://schemas.openxmlformats.org/officeDocument/2006/relationships/customXml" Target="../ink/ink114.xml"/><Relationship Id="rId48" Type="http://schemas.openxmlformats.org/officeDocument/2006/relationships/image" Target="../media/image103.png"/><Relationship Id="rId56" Type="http://schemas.openxmlformats.org/officeDocument/2006/relationships/customXml" Target="../ink/ink121.xml"/><Relationship Id="rId64" Type="http://schemas.openxmlformats.org/officeDocument/2006/relationships/customXml" Target="../ink/ink125.xml"/><Relationship Id="rId8" Type="http://schemas.openxmlformats.org/officeDocument/2006/relationships/customXml" Target="../ink/ink96.xml"/><Relationship Id="rId51" Type="http://schemas.openxmlformats.org/officeDocument/2006/relationships/customXml" Target="../ink/ink118.xml"/><Relationship Id="rId3" Type="http://schemas.openxmlformats.org/officeDocument/2006/relationships/image" Target="../media/image81.png"/><Relationship Id="rId12" Type="http://schemas.openxmlformats.org/officeDocument/2006/relationships/customXml" Target="../ink/ink98.xml"/><Relationship Id="rId17" Type="http://schemas.openxmlformats.org/officeDocument/2006/relationships/image" Target="../media/image88.png"/><Relationship Id="rId25" Type="http://schemas.openxmlformats.org/officeDocument/2006/relationships/customXml" Target="../ink/ink105.xml"/><Relationship Id="rId33" Type="http://schemas.openxmlformats.org/officeDocument/2006/relationships/customXml" Target="../ink/ink109.xml"/><Relationship Id="rId38" Type="http://schemas.openxmlformats.org/officeDocument/2006/relationships/image" Target="../media/image98.png"/><Relationship Id="rId46" Type="http://schemas.openxmlformats.org/officeDocument/2006/relationships/image" Target="../media/image102.png"/><Relationship Id="rId59" Type="http://schemas.openxmlformats.org/officeDocument/2006/relationships/image" Target="../media/image108.png"/><Relationship Id="rId67" Type="http://schemas.openxmlformats.org/officeDocument/2006/relationships/image" Target="../media/image112.png"/><Relationship Id="rId20" Type="http://schemas.openxmlformats.org/officeDocument/2006/relationships/customXml" Target="../ink/ink102.xml"/><Relationship Id="rId41" Type="http://schemas.openxmlformats.org/officeDocument/2006/relationships/customXml" Target="../ink/ink113.xml"/><Relationship Id="rId54" Type="http://schemas.openxmlformats.org/officeDocument/2006/relationships/customXml" Target="../ink/ink120.xml"/><Relationship Id="rId62" Type="http://schemas.openxmlformats.org/officeDocument/2006/relationships/customXml" Target="../ink/ink12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5.xml"/><Relationship Id="rId15" Type="http://schemas.openxmlformats.org/officeDocument/2006/relationships/image" Target="../media/image87.png"/><Relationship Id="rId23" Type="http://schemas.openxmlformats.org/officeDocument/2006/relationships/customXml" Target="../ink/ink104.xml"/><Relationship Id="rId28" Type="http://schemas.openxmlformats.org/officeDocument/2006/relationships/image" Target="../media/image93.png"/><Relationship Id="rId36" Type="http://schemas.openxmlformats.org/officeDocument/2006/relationships/image" Target="../media/image97.png"/><Relationship Id="rId49" Type="http://schemas.openxmlformats.org/officeDocument/2006/relationships/customXml" Target="../ink/ink117.xml"/><Relationship Id="rId57" Type="http://schemas.openxmlformats.org/officeDocument/2006/relationships/image" Target="../media/image107.png"/><Relationship Id="rId10" Type="http://schemas.openxmlformats.org/officeDocument/2006/relationships/customXml" Target="../ink/ink97.xml"/><Relationship Id="rId31" Type="http://schemas.openxmlformats.org/officeDocument/2006/relationships/customXml" Target="../ink/ink108.xml"/><Relationship Id="rId44" Type="http://schemas.openxmlformats.org/officeDocument/2006/relationships/image" Target="../media/image101.png"/><Relationship Id="rId52" Type="http://schemas.openxmlformats.org/officeDocument/2006/relationships/customXml" Target="../ink/ink119.xml"/><Relationship Id="rId60" Type="http://schemas.openxmlformats.org/officeDocument/2006/relationships/customXml" Target="../ink/ink123.xml"/><Relationship Id="rId65" Type="http://schemas.openxmlformats.org/officeDocument/2006/relationships/image" Target="../media/image111.png"/><Relationship Id="rId4" Type="http://schemas.openxmlformats.org/officeDocument/2006/relationships/customXml" Target="../ink/ink94.xml"/><Relationship Id="rId9" Type="http://schemas.openxmlformats.org/officeDocument/2006/relationships/image" Target="../media/image84.png"/><Relationship Id="rId13" Type="http://schemas.openxmlformats.org/officeDocument/2006/relationships/image" Target="../media/image86.png"/><Relationship Id="rId18" Type="http://schemas.openxmlformats.org/officeDocument/2006/relationships/customXml" Target="../ink/ink101.xml"/><Relationship Id="rId39" Type="http://schemas.openxmlformats.org/officeDocument/2006/relationships/customXml" Target="../ink/ink11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9.xml"/><Relationship Id="rId21" Type="http://schemas.openxmlformats.org/officeDocument/2006/relationships/image" Target="../media/image121.png"/><Relationship Id="rId34" Type="http://schemas.openxmlformats.org/officeDocument/2006/relationships/image" Target="../media/image126.png"/><Relationship Id="rId42" Type="http://schemas.openxmlformats.org/officeDocument/2006/relationships/customXml" Target="../ink/ink150.xml"/><Relationship Id="rId47" Type="http://schemas.openxmlformats.org/officeDocument/2006/relationships/customXml" Target="../ink/ink155.xml"/><Relationship Id="rId50" Type="http://schemas.openxmlformats.org/officeDocument/2006/relationships/customXml" Target="../ink/ink158.xml"/><Relationship Id="rId55" Type="http://schemas.openxmlformats.org/officeDocument/2006/relationships/image" Target="../media/image128.png"/><Relationship Id="rId63" Type="http://schemas.openxmlformats.org/officeDocument/2006/relationships/customXml" Target="../ink/ink169.xml"/><Relationship Id="rId7" Type="http://schemas.openxmlformats.org/officeDocument/2006/relationships/image" Target="../media/image114.png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29" Type="http://schemas.openxmlformats.org/officeDocument/2006/relationships/image" Target="../media/image125.png"/><Relationship Id="rId11" Type="http://schemas.openxmlformats.org/officeDocument/2006/relationships/image" Target="../media/image116.png"/><Relationship Id="rId24" Type="http://schemas.openxmlformats.org/officeDocument/2006/relationships/customXml" Target="../ink/ink138.xml"/><Relationship Id="rId32" Type="http://schemas.openxmlformats.org/officeDocument/2006/relationships/customXml" Target="../ink/ink142.xml"/><Relationship Id="rId37" Type="http://schemas.openxmlformats.org/officeDocument/2006/relationships/customXml" Target="../ink/ink145.xml"/><Relationship Id="rId40" Type="http://schemas.openxmlformats.org/officeDocument/2006/relationships/customXml" Target="../ink/ink148.xml"/><Relationship Id="rId45" Type="http://schemas.openxmlformats.org/officeDocument/2006/relationships/customXml" Target="../ink/ink153.xml"/><Relationship Id="rId53" Type="http://schemas.openxmlformats.org/officeDocument/2006/relationships/customXml" Target="../ink/ink161.xml"/><Relationship Id="rId58" Type="http://schemas.openxmlformats.org/officeDocument/2006/relationships/customXml" Target="../ink/ink164.xml"/><Relationship Id="rId66" Type="http://schemas.openxmlformats.org/officeDocument/2006/relationships/customXml" Target="../ink/ink172.xml"/><Relationship Id="rId5" Type="http://schemas.openxmlformats.org/officeDocument/2006/relationships/image" Target="../media/image113.png"/><Relationship Id="rId61" Type="http://schemas.openxmlformats.org/officeDocument/2006/relationships/customXml" Target="../ink/ink167.xml"/><Relationship Id="rId19" Type="http://schemas.openxmlformats.org/officeDocument/2006/relationships/image" Target="../media/image120.png"/><Relationship Id="rId14" Type="http://schemas.openxmlformats.org/officeDocument/2006/relationships/customXml" Target="../ink/ink133.xml"/><Relationship Id="rId22" Type="http://schemas.openxmlformats.org/officeDocument/2006/relationships/customXml" Target="../ink/ink137.xml"/><Relationship Id="rId27" Type="http://schemas.openxmlformats.org/officeDocument/2006/relationships/image" Target="../media/image124.png"/><Relationship Id="rId30" Type="http://schemas.openxmlformats.org/officeDocument/2006/relationships/customXml" Target="../ink/ink141.xml"/><Relationship Id="rId35" Type="http://schemas.openxmlformats.org/officeDocument/2006/relationships/customXml" Target="../ink/ink144.xml"/><Relationship Id="rId43" Type="http://schemas.openxmlformats.org/officeDocument/2006/relationships/customXml" Target="../ink/ink151.xml"/><Relationship Id="rId48" Type="http://schemas.openxmlformats.org/officeDocument/2006/relationships/customXml" Target="../ink/ink156.xml"/><Relationship Id="rId56" Type="http://schemas.openxmlformats.org/officeDocument/2006/relationships/customXml" Target="../ink/ink163.xml"/><Relationship Id="rId64" Type="http://schemas.openxmlformats.org/officeDocument/2006/relationships/customXml" Target="../ink/ink170.xml"/><Relationship Id="rId8" Type="http://schemas.openxmlformats.org/officeDocument/2006/relationships/customXml" Target="../ink/ink130.xml"/><Relationship Id="rId51" Type="http://schemas.openxmlformats.org/officeDocument/2006/relationships/customXml" Target="../ink/ink159.xml"/><Relationship Id="rId3" Type="http://schemas.openxmlformats.org/officeDocument/2006/relationships/image" Target="../media/image104.png"/><Relationship Id="rId12" Type="http://schemas.openxmlformats.org/officeDocument/2006/relationships/customXml" Target="../ink/ink132.xml"/><Relationship Id="rId17" Type="http://schemas.openxmlformats.org/officeDocument/2006/relationships/image" Target="../media/image119.png"/><Relationship Id="rId25" Type="http://schemas.openxmlformats.org/officeDocument/2006/relationships/image" Target="../media/image123.png"/><Relationship Id="rId33" Type="http://schemas.openxmlformats.org/officeDocument/2006/relationships/customXml" Target="../ink/ink143.xml"/><Relationship Id="rId38" Type="http://schemas.openxmlformats.org/officeDocument/2006/relationships/customXml" Target="../ink/ink146.xml"/><Relationship Id="rId46" Type="http://schemas.openxmlformats.org/officeDocument/2006/relationships/customXml" Target="../ink/ink154.xml"/><Relationship Id="rId59" Type="http://schemas.openxmlformats.org/officeDocument/2006/relationships/customXml" Target="../ink/ink165.xml"/><Relationship Id="rId67" Type="http://schemas.openxmlformats.org/officeDocument/2006/relationships/customXml" Target="../ink/ink173.xml"/><Relationship Id="rId20" Type="http://schemas.openxmlformats.org/officeDocument/2006/relationships/customXml" Target="../ink/ink136.xml"/><Relationship Id="rId41" Type="http://schemas.openxmlformats.org/officeDocument/2006/relationships/customXml" Target="../ink/ink149.xml"/><Relationship Id="rId54" Type="http://schemas.openxmlformats.org/officeDocument/2006/relationships/customXml" Target="../ink/ink162.xml"/><Relationship Id="rId62" Type="http://schemas.openxmlformats.org/officeDocument/2006/relationships/customXml" Target="../ink/ink16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9.xml"/><Relationship Id="rId15" Type="http://schemas.openxmlformats.org/officeDocument/2006/relationships/image" Target="../media/image118.png"/><Relationship Id="rId23" Type="http://schemas.openxmlformats.org/officeDocument/2006/relationships/image" Target="../media/image122.png"/><Relationship Id="rId28" Type="http://schemas.openxmlformats.org/officeDocument/2006/relationships/customXml" Target="../ink/ink140.xml"/><Relationship Id="rId36" Type="http://schemas.openxmlformats.org/officeDocument/2006/relationships/image" Target="../media/image127.png"/><Relationship Id="rId49" Type="http://schemas.openxmlformats.org/officeDocument/2006/relationships/customXml" Target="../ink/ink157.xml"/><Relationship Id="rId57" Type="http://schemas.openxmlformats.org/officeDocument/2006/relationships/image" Target="../media/image129.png"/><Relationship Id="rId10" Type="http://schemas.openxmlformats.org/officeDocument/2006/relationships/customXml" Target="../ink/ink131.xml"/><Relationship Id="rId31" Type="http://schemas.openxmlformats.org/officeDocument/2006/relationships/image" Target="../media/image90.png"/><Relationship Id="rId44" Type="http://schemas.openxmlformats.org/officeDocument/2006/relationships/customXml" Target="../ink/ink152.xml"/><Relationship Id="rId52" Type="http://schemas.openxmlformats.org/officeDocument/2006/relationships/customXml" Target="../ink/ink160.xml"/><Relationship Id="rId60" Type="http://schemas.openxmlformats.org/officeDocument/2006/relationships/customXml" Target="../ink/ink166.xml"/><Relationship Id="rId65" Type="http://schemas.openxmlformats.org/officeDocument/2006/relationships/customXml" Target="../ink/ink171.xml"/><Relationship Id="rId4" Type="http://schemas.openxmlformats.org/officeDocument/2006/relationships/customXml" Target="../ink/ink128.xml"/><Relationship Id="rId9" Type="http://schemas.openxmlformats.org/officeDocument/2006/relationships/image" Target="../media/image115.png"/><Relationship Id="rId13" Type="http://schemas.openxmlformats.org/officeDocument/2006/relationships/image" Target="../media/image117.png"/><Relationship Id="rId18" Type="http://schemas.openxmlformats.org/officeDocument/2006/relationships/customXml" Target="../ink/ink135.xml"/><Relationship Id="rId39" Type="http://schemas.openxmlformats.org/officeDocument/2006/relationships/customXml" Target="../ink/ink14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customXml" Target="../ink/ink64.xml"/><Relationship Id="rId26" Type="http://schemas.openxmlformats.org/officeDocument/2006/relationships/customXml" Target="../ink/ink68.xml"/><Relationship Id="rId39" Type="http://schemas.openxmlformats.org/officeDocument/2006/relationships/customXml" Target="../ink/ink77.xml"/><Relationship Id="rId21" Type="http://schemas.openxmlformats.org/officeDocument/2006/relationships/image" Target="../media/image63.png"/><Relationship Id="rId34" Type="http://schemas.openxmlformats.org/officeDocument/2006/relationships/customXml" Target="../ink/ink74.xml"/><Relationship Id="rId42" Type="http://schemas.openxmlformats.org/officeDocument/2006/relationships/image" Target="../media/image71.png"/><Relationship Id="rId7" Type="http://schemas.openxmlformats.org/officeDocument/2006/relationships/image" Target="../media/image56.png"/><Relationship Id="rId2" Type="http://schemas.openxmlformats.org/officeDocument/2006/relationships/customXml" Target="../ink/ink56.xml"/><Relationship Id="rId16" Type="http://schemas.openxmlformats.org/officeDocument/2006/relationships/customXml" Target="../ink/ink63.xml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8.xml"/><Relationship Id="rId11" Type="http://schemas.openxmlformats.org/officeDocument/2006/relationships/image" Target="../media/image58.png"/><Relationship Id="rId24" Type="http://schemas.openxmlformats.org/officeDocument/2006/relationships/customXml" Target="../ink/ink67.xml"/><Relationship Id="rId32" Type="http://schemas.openxmlformats.org/officeDocument/2006/relationships/customXml" Target="../ink/ink72.xml"/><Relationship Id="rId37" Type="http://schemas.openxmlformats.org/officeDocument/2006/relationships/image" Target="../media/image69.png"/><Relationship Id="rId40" Type="http://schemas.openxmlformats.org/officeDocument/2006/relationships/image" Target="../media/image70.png"/><Relationship Id="rId45" Type="http://schemas.openxmlformats.org/officeDocument/2006/relationships/customXml" Target="../ink/ink80.xml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23" Type="http://schemas.openxmlformats.org/officeDocument/2006/relationships/image" Target="../media/image64.png"/><Relationship Id="rId28" Type="http://schemas.openxmlformats.org/officeDocument/2006/relationships/customXml" Target="../ink/ink70.xml"/><Relationship Id="rId36" Type="http://schemas.openxmlformats.org/officeDocument/2006/relationships/customXml" Target="../ink/ink75.xml"/><Relationship Id="rId10" Type="http://schemas.openxmlformats.org/officeDocument/2006/relationships/customXml" Target="../ink/ink60.xml"/><Relationship Id="rId19" Type="http://schemas.openxmlformats.org/officeDocument/2006/relationships/image" Target="../media/image62.png"/><Relationship Id="rId31" Type="http://schemas.openxmlformats.org/officeDocument/2006/relationships/image" Target="../media/image67.png"/><Relationship Id="rId44" Type="http://schemas.openxmlformats.org/officeDocument/2006/relationships/image" Target="../media/image72.png"/><Relationship Id="rId4" Type="http://schemas.openxmlformats.org/officeDocument/2006/relationships/customXml" Target="../ink/ink57.xml"/><Relationship Id="rId9" Type="http://schemas.openxmlformats.org/officeDocument/2006/relationships/image" Target="../media/image57.png"/><Relationship Id="rId14" Type="http://schemas.openxmlformats.org/officeDocument/2006/relationships/customXml" Target="../ink/ink62.xml"/><Relationship Id="rId22" Type="http://schemas.openxmlformats.org/officeDocument/2006/relationships/customXml" Target="../ink/ink66.xml"/><Relationship Id="rId27" Type="http://schemas.openxmlformats.org/officeDocument/2006/relationships/customXml" Target="../ink/ink69.xml"/><Relationship Id="rId30" Type="http://schemas.openxmlformats.org/officeDocument/2006/relationships/customXml" Target="../ink/ink71.xml"/><Relationship Id="rId35" Type="http://schemas.openxmlformats.org/officeDocument/2006/relationships/image" Target="../media/image68.png"/><Relationship Id="rId43" Type="http://schemas.openxmlformats.org/officeDocument/2006/relationships/customXml" Target="../ink/ink79.xml"/><Relationship Id="rId8" Type="http://schemas.openxmlformats.org/officeDocument/2006/relationships/customXml" Target="../ink/ink59.xml"/><Relationship Id="rId3" Type="http://schemas.openxmlformats.org/officeDocument/2006/relationships/image" Target="../media/image54.png"/><Relationship Id="rId12" Type="http://schemas.openxmlformats.org/officeDocument/2006/relationships/customXml" Target="../ink/ink61.xml"/><Relationship Id="rId17" Type="http://schemas.openxmlformats.org/officeDocument/2006/relationships/image" Target="../media/image61.png"/><Relationship Id="rId25" Type="http://schemas.openxmlformats.org/officeDocument/2006/relationships/image" Target="../media/image65.png"/><Relationship Id="rId33" Type="http://schemas.openxmlformats.org/officeDocument/2006/relationships/customXml" Target="../ink/ink73.xml"/><Relationship Id="rId38" Type="http://schemas.openxmlformats.org/officeDocument/2006/relationships/customXml" Target="../ink/ink76.xml"/><Relationship Id="rId46" Type="http://schemas.openxmlformats.org/officeDocument/2006/relationships/image" Target="../media/image73.png"/><Relationship Id="rId20" Type="http://schemas.openxmlformats.org/officeDocument/2006/relationships/customXml" Target="../ink/ink65.xml"/><Relationship Id="rId41" Type="http://schemas.openxmlformats.org/officeDocument/2006/relationships/customXml" Target="../ink/ink7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12" Type="http://schemas.openxmlformats.org/officeDocument/2006/relationships/customXml" Target="../ink/ink86.xml"/><Relationship Id="rId2" Type="http://schemas.openxmlformats.org/officeDocument/2006/relationships/customXml" Target="../ink/ink8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3.xml"/><Relationship Id="rId11" Type="http://schemas.openxmlformats.org/officeDocument/2006/relationships/image" Target="../media/image78.png"/><Relationship Id="rId5" Type="http://schemas.openxmlformats.org/officeDocument/2006/relationships/image" Target="../media/image75.png"/><Relationship Id="rId10" Type="http://schemas.openxmlformats.org/officeDocument/2006/relationships/customXml" Target="../ink/ink85.xml"/><Relationship Id="rId4" Type="http://schemas.openxmlformats.org/officeDocument/2006/relationships/customXml" Target="../ink/ink82.xml"/><Relationship Id="rId9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2.xml"/><Relationship Id="rId3" Type="http://schemas.openxmlformats.org/officeDocument/2006/relationships/image" Target="../media/image80.png"/><Relationship Id="rId7" Type="http://schemas.openxmlformats.org/officeDocument/2006/relationships/customXml" Target="../ink/ink91.xml"/><Relationship Id="rId2" Type="http://schemas.openxmlformats.org/officeDocument/2006/relationships/customXml" Target="../ink/ink8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.xml"/><Relationship Id="rId5" Type="http://schemas.openxmlformats.org/officeDocument/2006/relationships/customXml" Target="../ink/ink89.xml"/><Relationship Id="rId4" Type="http://schemas.openxmlformats.org/officeDocument/2006/relationships/customXml" Target="../ink/ink8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DF1FC91-F6F4-C64A-9CB7-241E3E61F821}"/>
              </a:ext>
            </a:extLst>
          </p:cNvPr>
          <p:cNvSpPr/>
          <p:nvPr/>
        </p:nvSpPr>
        <p:spPr>
          <a:xfrm>
            <a:off x="3184635" y="672662"/>
            <a:ext cx="662151" cy="6831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1F0A3E-623E-4A48-9FAA-3027A6C67A8F}"/>
              </a:ext>
            </a:extLst>
          </p:cNvPr>
          <p:cNvSpPr/>
          <p:nvPr/>
        </p:nvSpPr>
        <p:spPr>
          <a:xfrm>
            <a:off x="5260428" y="2075793"/>
            <a:ext cx="662151" cy="6831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A12485-0F53-BE44-AF66-04927003410D}"/>
              </a:ext>
            </a:extLst>
          </p:cNvPr>
          <p:cNvSpPr/>
          <p:nvPr/>
        </p:nvSpPr>
        <p:spPr>
          <a:xfrm>
            <a:off x="2648607" y="3174124"/>
            <a:ext cx="662151" cy="6831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9F86B5-C94C-BE43-98FC-7281233D37D4}"/>
              </a:ext>
            </a:extLst>
          </p:cNvPr>
          <p:cNvSpPr/>
          <p:nvPr/>
        </p:nvSpPr>
        <p:spPr>
          <a:xfrm>
            <a:off x="1150883" y="3074275"/>
            <a:ext cx="662151" cy="6831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2DA0DB-55DE-DF4E-A44F-89772791D7B6}"/>
              </a:ext>
            </a:extLst>
          </p:cNvPr>
          <p:cNvSpPr/>
          <p:nvPr/>
        </p:nvSpPr>
        <p:spPr>
          <a:xfrm>
            <a:off x="168166" y="4656082"/>
            <a:ext cx="662151" cy="6831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B6BFC7-D15C-7144-BBF6-78E3B80794E8}"/>
              </a:ext>
            </a:extLst>
          </p:cNvPr>
          <p:cNvSpPr/>
          <p:nvPr/>
        </p:nvSpPr>
        <p:spPr>
          <a:xfrm>
            <a:off x="2191408" y="1918138"/>
            <a:ext cx="662151" cy="6831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70877C-EA53-5642-84C6-F1150003E385}"/>
                  </a:ext>
                </a:extLst>
              </p14:cNvPr>
              <p14:cNvContentPartPr/>
              <p14:nvPr/>
            </p14:nvContentPartPr>
            <p14:xfrm>
              <a:off x="2746254" y="1301466"/>
              <a:ext cx="572760" cy="725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70877C-EA53-5642-84C6-F1150003E3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7614" y="1292466"/>
                <a:ext cx="59040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1BF424-516D-D447-831A-9182724E0EEE}"/>
                  </a:ext>
                </a:extLst>
              </p14:cNvPr>
              <p14:cNvContentPartPr/>
              <p14:nvPr/>
            </p14:nvContentPartPr>
            <p14:xfrm>
              <a:off x="3807174" y="1215066"/>
              <a:ext cx="1521720" cy="1123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1BF424-516D-D447-831A-9182724E0E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8534" y="1206426"/>
                <a:ext cx="1539360" cy="11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F9A43F-017F-824B-A865-3866F6F64899}"/>
                  </a:ext>
                </a:extLst>
              </p14:cNvPr>
              <p14:cNvContentPartPr/>
              <p14:nvPr/>
            </p14:nvContentPartPr>
            <p14:xfrm>
              <a:off x="657174" y="3611946"/>
              <a:ext cx="561960" cy="1092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F9A43F-017F-824B-A865-3866F6F648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174" y="3602946"/>
                <a:ext cx="579600" cy="11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32EF8EB-8505-084D-B9E8-9364E1800BB1}"/>
                  </a:ext>
                </a:extLst>
              </p14:cNvPr>
              <p14:cNvContentPartPr/>
              <p14:nvPr/>
            </p14:nvContentPartPr>
            <p14:xfrm>
              <a:off x="3143694" y="2205066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32EF8EB-8505-084D-B9E8-9364E1800B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35054" y="219606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A3E6BB-E97F-384D-829B-2B23BEBA9772}"/>
              </a:ext>
            </a:extLst>
          </p:cNvPr>
          <p:cNvCxnSpPr/>
          <p:nvPr/>
        </p:nvCxnSpPr>
        <p:spPr>
          <a:xfrm>
            <a:off x="6316717" y="315310"/>
            <a:ext cx="147145" cy="615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2DF6D37-CB8B-AD4B-BD7A-0E3DDB3D78CE}"/>
              </a:ext>
            </a:extLst>
          </p:cNvPr>
          <p:cNvSpPr/>
          <p:nvPr/>
        </p:nvSpPr>
        <p:spPr>
          <a:xfrm>
            <a:off x="8392511" y="635876"/>
            <a:ext cx="662151" cy="6831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E18036-7C96-384A-94B6-82B2A260E422}"/>
              </a:ext>
            </a:extLst>
          </p:cNvPr>
          <p:cNvSpPr/>
          <p:nvPr/>
        </p:nvSpPr>
        <p:spPr>
          <a:xfrm>
            <a:off x="8613228" y="3200400"/>
            <a:ext cx="662151" cy="6831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0F0F8F-3DB7-3146-9872-349966365C4E}"/>
              </a:ext>
            </a:extLst>
          </p:cNvPr>
          <p:cNvSpPr/>
          <p:nvPr/>
        </p:nvSpPr>
        <p:spPr>
          <a:xfrm>
            <a:off x="10163504" y="3111062"/>
            <a:ext cx="662151" cy="6831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A68124-CCA9-8C40-877A-0CE85C491697}"/>
              </a:ext>
            </a:extLst>
          </p:cNvPr>
          <p:cNvSpPr/>
          <p:nvPr/>
        </p:nvSpPr>
        <p:spPr>
          <a:xfrm>
            <a:off x="7299435" y="2033752"/>
            <a:ext cx="662151" cy="6831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792797-6E54-FF47-B2C0-7A0CAAF06734}"/>
              </a:ext>
            </a:extLst>
          </p:cNvPr>
          <p:cNvSpPr/>
          <p:nvPr/>
        </p:nvSpPr>
        <p:spPr>
          <a:xfrm>
            <a:off x="9459311" y="1996966"/>
            <a:ext cx="662151" cy="6831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12B541-FB41-A547-B88D-5112133F4BFB}"/>
              </a:ext>
            </a:extLst>
          </p:cNvPr>
          <p:cNvSpPr/>
          <p:nvPr/>
        </p:nvSpPr>
        <p:spPr>
          <a:xfrm>
            <a:off x="10736318" y="5102773"/>
            <a:ext cx="662151" cy="6831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EC6A69-37B7-4A44-AE0E-690C9E0A7E00}"/>
              </a:ext>
            </a:extLst>
          </p:cNvPr>
          <p:cNvGrpSpPr/>
          <p:nvPr/>
        </p:nvGrpSpPr>
        <p:grpSpPr>
          <a:xfrm>
            <a:off x="7882138" y="1234332"/>
            <a:ext cx="1853280" cy="916920"/>
            <a:chOff x="7882138" y="1234332"/>
            <a:chExt cx="1853280" cy="91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6B99107-30E7-344A-8042-87F9F58FDF4E}"/>
                    </a:ext>
                  </a:extLst>
                </p14:cNvPr>
                <p14:cNvContentPartPr/>
                <p14:nvPr/>
              </p14:nvContentPartPr>
              <p14:xfrm>
                <a:off x="7882138" y="1287252"/>
                <a:ext cx="660960" cy="864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6B99107-30E7-344A-8042-87F9F58FDF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73138" y="1278612"/>
                  <a:ext cx="678600" cy="88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2C5CBD5-0242-F548-AEE8-0946D3DAEC20}"/>
                    </a:ext>
                  </a:extLst>
                </p14:cNvPr>
                <p14:cNvContentPartPr/>
                <p14:nvPr/>
              </p14:nvContentPartPr>
              <p14:xfrm>
                <a:off x="8976898" y="1234332"/>
                <a:ext cx="758520" cy="751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2C5CBD5-0242-F548-AEE8-0946D3DAEC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68258" y="1225692"/>
                  <a:ext cx="776160" cy="76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B5FCED-C7A7-5947-B978-43B73E6781D5}"/>
              </a:ext>
            </a:extLst>
          </p:cNvPr>
          <p:cNvGrpSpPr/>
          <p:nvPr/>
        </p:nvGrpSpPr>
        <p:grpSpPr>
          <a:xfrm>
            <a:off x="9114058" y="2547972"/>
            <a:ext cx="1283760" cy="679680"/>
            <a:chOff x="9114058" y="2547972"/>
            <a:chExt cx="1283760" cy="67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0349E7-B994-F648-B41A-BEED841BC87E}"/>
                    </a:ext>
                  </a:extLst>
                </p14:cNvPr>
                <p14:cNvContentPartPr/>
                <p14:nvPr/>
              </p14:nvContentPartPr>
              <p14:xfrm>
                <a:off x="10014418" y="2629332"/>
                <a:ext cx="383400" cy="55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0349E7-B994-F648-B41A-BEED841BC8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05418" y="2620332"/>
                  <a:ext cx="40104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328E866-980E-E94A-B6DB-B58C5BBC2CF0}"/>
                    </a:ext>
                  </a:extLst>
                </p14:cNvPr>
                <p14:cNvContentPartPr/>
                <p14:nvPr/>
              </p14:nvContentPartPr>
              <p14:xfrm>
                <a:off x="9114058" y="2547972"/>
                <a:ext cx="413280" cy="67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328E866-980E-E94A-B6DB-B58C5BBC2CF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05418" y="2538972"/>
                  <a:ext cx="430920" cy="69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BAED1B8-5BFE-384A-BE36-0D8D4FFF67C8}"/>
                  </a:ext>
                </a:extLst>
              </p14:cNvPr>
              <p14:cNvContentPartPr/>
              <p14:nvPr/>
            </p14:nvContentPartPr>
            <p14:xfrm>
              <a:off x="10595818" y="3794292"/>
              <a:ext cx="411480" cy="1542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BAED1B8-5BFE-384A-BE36-0D8D4FFF67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86818" y="3785292"/>
                <a:ext cx="429120" cy="15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EFBC37E-026C-694A-9808-497D566C5596}"/>
                  </a:ext>
                </a:extLst>
              </p14:cNvPr>
              <p14:cNvContentPartPr/>
              <p14:nvPr/>
            </p14:nvContentPartPr>
            <p14:xfrm>
              <a:off x="3340738" y="873612"/>
              <a:ext cx="22680" cy="303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EFBC37E-026C-694A-9808-497D566C55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31738" y="864612"/>
                <a:ext cx="403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2511B4F-7FF2-7D46-A12D-20CE55CF341D}"/>
                  </a:ext>
                </a:extLst>
              </p14:cNvPr>
              <p14:cNvContentPartPr/>
              <p14:nvPr/>
            </p14:nvContentPartPr>
            <p14:xfrm>
              <a:off x="3499858" y="884412"/>
              <a:ext cx="165960" cy="301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2511B4F-7FF2-7D46-A12D-20CE55CF341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90858" y="875412"/>
                <a:ext cx="183600" cy="31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DB68695-AAE8-5045-8669-F7B6D74F99AD}"/>
              </a:ext>
            </a:extLst>
          </p:cNvPr>
          <p:cNvGrpSpPr/>
          <p:nvPr/>
        </p:nvGrpSpPr>
        <p:grpSpPr>
          <a:xfrm>
            <a:off x="1810974" y="2138652"/>
            <a:ext cx="1211040" cy="1165494"/>
            <a:chOff x="1810974" y="2138652"/>
            <a:chExt cx="1211040" cy="116549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B9FBA75-58EA-ED46-8556-86BA10E59CE5}"/>
                    </a:ext>
                  </a:extLst>
                </p14:cNvPr>
                <p14:cNvContentPartPr/>
                <p14:nvPr/>
              </p14:nvContentPartPr>
              <p14:xfrm>
                <a:off x="1810974" y="2519706"/>
                <a:ext cx="505080" cy="68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B9FBA75-58EA-ED46-8556-86BA10E59C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01974" y="2510706"/>
                  <a:ext cx="52272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63943D-82CF-B349-874C-0BCB955CE70A}"/>
                    </a:ext>
                  </a:extLst>
                </p14:cNvPr>
                <p14:cNvContentPartPr/>
                <p14:nvPr/>
              </p14:nvContentPartPr>
              <p14:xfrm>
                <a:off x="2692254" y="2590626"/>
                <a:ext cx="329760" cy="713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63943D-82CF-B349-874C-0BCB955CE7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83614" y="2581626"/>
                  <a:ext cx="34740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820F6BE-53A4-BB44-B546-30BC1BC0249F}"/>
                    </a:ext>
                  </a:extLst>
                </p14:cNvPr>
                <p14:cNvContentPartPr/>
                <p14:nvPr/>
              </p14:nvContentPartPr>
              <p14:xfrm>
                <a:off x="2344618" y="2138652"/>
                <a:ext cx="255240" cy="32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820F6BE-53A4-BB44-B546-30BC1BC024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35978" y="2130012"/>
                  <a:ext cx="272880" cy="34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C461883-A2B3-3546-9674-1932188AF230}"/>
                  </a:ext>
                </a:extLst>
              </p14:cNvPr>
              <p14:cNvContentPartPr/>
              <p14:nvPr/>
            </p14:nvContentPartPr>
            <p14:xfrm>
              <a:off x="5469058" y="2308572"/>
              <a:ext cx="75960" cy="348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C461883-A2B3-3546-9674-1932188AF2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60418" y="2299932"/>
                <a:ext cx="936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7CF7682-1CDD-B447-8962-C220AEEFB0A5}"/>
                  </a:ext>
                </a:extLst>
              </p14:cNvPr>
              <p14:cNvContentPartPr/>
              <p14:nvPr/>
            </p14:nvContentPartPr>
            <p14:xfrm>
              <a:off x="5577778" y="2356092"/>
              <a:ext cx="156600" cy="307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7CF7682-1CDD-B447-8962-C220AEEFB0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68778" y="2347452"/>
                <a:ext cx="174240" cy="32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4967BC0F-439E-A04D-BA26-E8426CB5ABC4}"/>
              </a:ext>
            </a:extLst>
          </p:cNvPr>
          <p:cNvGrpSpPr/>
          <p:nvPr/>
        </p:nvGrpSpPr>
        <p:grpSpPr>
          <a:xfrm>
            <a:off x="1313218" y="3259692"/>
            <a:ext cx="287640" cy="469080"/>
            <a:chOff x="1313218" y="3259692"/>
            <a:chExt cx="28764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027A72E-8F32-1E46-9D9E-BE0499D8F6E7}"/>
                    </a:ext>
                  </a:extLst>
                </p14:cNvPr>
                <p14:cNvContentPartPr/>
                <p14:nvPr/>
              </p14:nvContentPartPr>
              <p14:xfrm>
                <a:off x="1313218" y="3259692"/>
                <a:ext cx="287640" cy="245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027A72E-8F32-1E46-9D9E-BE0499D8F6E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04218" y="3251052"/>
                  <a:ext cx="305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88D3E41-10E9-B742-9E5D-1E7960F3A859}"/>
                    </a:ext>
                  </a:extLst>
                </p14:cNvPr>
                <p14:cNvContentPartPr/>
                <p14:nvPr/>
              </p14:nvContentPartPr>
              <p14:xfrm>
                <a:off x="1421938" y="3413412"/>
                <a:ext cx="65160" cy="315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88D3E41-10E9-B742-9E5D-1E7960F3A8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13298" y="3404412"/>
                  <a:ext cx="8280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33F1A1-176D-2640-AC4D-435F640B6CC8}"/>
              </a:ext>
            </a:extLst>
          </p:cNvPr>
          <p:cNvGrpSpPr/>
          <p:nvPr/>
        </p:nvGrpSpPr>
        <p:grpSpPr>
          <a:xfrm>
            <a:off x="2925298" y="3436092"/>
            <a:ext cx="360" cy="360"/>
            <a:chOff x="2925298" y="343609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A73BE8-7450-2D41-A56F-5293CAB200D3}"/>
                    </a:ext>
                  </a:extLst>
                </p14:cNvPr>
                <p14:cNvContentPartPr/>
                <p14:nvPr/>
              </p14:nvContentPartPr>
              <p14:xfrm>
                <a:off x="2925298" y="3436092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A73BE8-7450-2D41-A56F-5293CAB200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6298" y="34270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5530034-D781-364E-B647-038E085A0E6B}"/>
                    </a:ext>
                  </a:extLst>
                </p14:cNvPr>
                <p14:cNvContentPartPr/>
                <p14:nvPr/>
              </p14:nvContentPartPr>
              <p14:xfrm>
                <a:off x="2925298" y="3436092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5530034-D781-364E-B647-038E085A0E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6298" y="34270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C3CA69-7399-6C4B-9B69-810F3984F464}"/>
              </a:ext>
            </a:extLst>
          </p:cNvPr>
          <p:cNvGrpSpPr/>
          <p:nvPr/>
        </p:nvGrpSpPr>
        <p:grpSpPr>
          <a:xfrm>
            <a:off x="1653418" y="3739572"/>
            <a:ext cx="446760" cy="1153080"/>
            <a:chOff x="1653418" y="3739572"/>
            <a:chExt cx="446760" cy="11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F883FA7-8D4D-C648-88E6-4F3A9C000220}"/>
                    </a:ext>
                  </a:extLst>
                </p14:cNvPr>
                <p14:cNvContentPartPr/>
                <p14:nvPr/>
              </p14:nvContentPartPr>
              <p14:xfrm>
                <a:off x="1653418" y="3739572"/>
                <a:ext cx="51480" cy="134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F883FA7-8D4D-C648-88E6-4F3A9C0002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44778" y="3730932"/>
                  <a:ext cx="69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C222CAD-467F-7B4B-863E-36D2B7A613EA}"/>
                    </a:ext>
                  </a:extLst>
                </p14:cNvPr>
                <p14:cNvContentPartPr/>
                <p14:nvPr/>
              </p14:nvContentPartPr>
              <p14:xfrm>
                <a:off x="1778698" y="3969252"/>
                <a:ext cx="52560" cy="133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C222CAD-467F-7B4B-863E-36D2B7A613E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70058" y="3960252"/>
                  <a:ext cx="70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AA25C86-9FE5-AB4A-BD40-A370B2611119}"/>
                    </a:ext>
                  </a:extLst>
                </p14:cNvPr>
                <p14:cNvContentPartPr/>
                <p14:nvPr/>
              </p14:nvContentPartPr>
              <p14:xfrm>
                <a:off x="1868698" y="4207572"/>
                <a:ext cx="24120" cy="156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AA25C86-9FE5-AB4A-BD40-A370B26111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59698" y="4198572"/>
                  <a:ext cx="41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B9FA628-1952-AE4C-89AA-9A9A297C5DC0}"/>
                    </a:ext>
                  </a:extLst>
                </p14:cNvPr>
                <p14:cNvContentPartPr/>
                <p14:nvPr/>
              </p14:nvContentPartPr>
              <p14:xfrm>
                <a:off x="1932778" y="4477932"/>
                <a:ext cx="140760" cy="150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B9FA628-1952-AE4C-89AA-9A9A297C5D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24138" y="4468932"/>
                  <a:ext cx="158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046BA5D-D6CC-5842-BBC0-2CA164D4557B}"/>
                    </a:ext>
                  </a:extLst>
                </p14:cNvPr>
                <p14:cNvContentPartPr/>
                <p14:nvPr/>
              </p14:nvContentPartPr>
              <p14:xfrm>
                <a:off x="2082538" y="4749012"/>
                <a:ext cx="17640" cy="143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046BA5D-D6CC-5842-BBC0-2CA164D4557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73898" y="4740012"/>
                  <a:ext cx="352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4499448-B69C-494F-BAC1-A4F480586126}"/>
              </a:ext>
            </a:extLst>
          </p:cNvPr>
          <p:cNvGrpSpPr/>
          <p:nvPr/>
        </p:nvGrpSpPr>
        <p:grpSpPr>
          <a:xfrm>
            <a:off x="9736498" y="3804012"/>
            <a:ext cx="604440" cy="1645200"/>
            <a:chOff x="9736498" y="3804012"/>
            <a:chExt cx="604440" cy="164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DF634DD-6C17-E54B-9143-B17FE4B4187D}"/>
                    </a:ext>
                  </a:extLst>
                </p14:cNvPr>
                <p14:cNvContentPartPr/>
                <p14:nvPr/>
              </p14:nvContentPartPr>
              <p14:xfrm>
                <a:off x="10293418" y="3804012"/>
                <a:ext cx="47520" cy="119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DF634DD-6C17-E54B-9143-B17FE4B4187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84778" y="3795372"/>
                  <a:ext cx="65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099547-A17C-E649-9568-833A44F03A93}"/>
                    </a:ext>
                  </a:extLst>
                </p14:cNvPr>
                <p14:cNvContentPartPr/>
                <p14:nvPr/>
              </p14:nvContentPartPr>
              <p14:xfrm>
                <a:off x="10113058" y="4050612"/>
                <a:ext cx="122400" cy="268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099547-A17C-E649-9568-833A44F03A9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04418" y="4041972"/>
                  <a:ext cx="1400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969B54D-9660-CB40-9B60-A17E98DEB689}"/>
                    </a:ext>
                  </a:extLst>
                </p14:cNvPr>
                <p14:cNvContentPartPr/>
                <p14:nvPr/>
              </p14:nvContentPartPr>
              <p14:xfrm>
                <a:off x="9969418" y="4446252"/>
                <a:ext cx="104040" cy="29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969B54D-9660-CB40-9B60-A17E98DEB6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60418" y="4437612"/>
                  <a:ext cx="121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98ED3E5-C9E6-FB45-8727-3BFE2356B0F6}"/>
                    </a:ext>
                  </a:extLst>
                </p14:cNvPr>
                <p14:cNvContentPartPr/>
                <p14:nvPr/>
              </p14:nvContentPartPr>
              <p14:xfrm>
                <a:off x="9838738" y="4903092"/>
                <a:ext cx="74160" cy="243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98ED3E5-C9E6-FB45-8727-3BFE2356B0F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30098" y="4894092"/>
                  <a:ext cx="91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7591FFE-B2CA-7F45-9B0B-8C534CC80990}"/>
                    </a:ext>
                  </a:extLst>
                </p14:cNvPr>
                <p14:cNvContentPartPr/>
                <p14:nvPr/>
              </p14:nvContentPartPr>
              <p14:xfrm>
                <a:off x="9736498" y="5282532"/>
                <a:ext cx="27000" cy="166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7591FFE-B2CA-7F45-9B0B-8C534CC8099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27498" y="5273892"/>
                  <a:ext cx="44640" cy="184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8A836A9-3221-8C4A-B5B6-B8657237772E}"/>
              </a:ext>
            </a:extLst>
          </p:cNvPr>
          <p:cNvSpPr txBox="1"/>
          <p:nvPr/>
        </p:nvSpPr>
        <p:spPr>
          <a:xfrm>
            <a:off x="9732579" y="564405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4D3C89-77FF-0C4A-8D8D-F13DD4856464}"/>
              </a:ext>
            </a:extLst>
          </p:cNvPr>
          <p:cNvSpPr txBox="1"/>
          <p:nvPr/>
        </p:nvSpPr>
        <p:spPr>
          <a:xfrm>
            <a:off x="1878227" y="497977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3FD0CBC-5A74-E94A-9D82-3B5ACBCDB2BF}"/>
                  </a:ext>
                </a:extLst>
              </p14:cNvPr>
              <p14:cNvContentPartPr/>
              <p14:nvPr/>
            </p14:nvContentPartPr>
            <p14:xfrm>
              <a:off x="-118586" y="2619350"/>
              <a:ext cx="2689920" cy="32328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3FD0CBC-5A74-E94A-9D82-3B5ACBCDB2B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-136226" y="2601710"/>
                <a:ext cx="2725560" cy="32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1EBF464-631E-B645-9B2B-12665FF3C5BA}"/>
                  </a:ext>
                </a:extLst>
              </p14:cNvPr>
              <p14:cNvContentPartPr/>
              <p14:nvPr/>
            </p14:nvContentPartPr>
            <p14:xfrm>
              <a:off x="1792654" y="274670"/>
              <a:ext cx="4337280" cy="2756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1EBF464-631E-B645-9B2B-12665FF3C5B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75014" y="256670"/>
                <a:ext cx="4372920" cy="27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201AB22-97D3-8A4B-9268-E83F035FB208}"/>
                  </a:ext>
                </a:extLst>
              </p14:cNvPr>
              <p14:cNvContentPartPr/>
              <p14:nvPr/>
            </p14:nvContentPartPr>
            <p14:xfrm>
              <a:off x="806614" y="1632590"/>
              <a:ext cx="2967840" cy="26690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201AB22-97D3-8A4B-9268-E83F035FB20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8614" y="1614950"/>
                <a:ext cx="3003480" cy="27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F652549-4066-764B-99FA-FB5E685F4E5C}"/>
                  </a:ext>
                </a:extLst>
              </p14:cNvPr>
              <p14:cNvContentPartPr/>
              <p14:nvPr/>
            </p14:nvContentPartPr>
            <p14:xfrm>
              <a:off x="526174" y="5104430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F652549-4066-764B-99FA-FB5E685F4E5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8534" y="508643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B1E086FB-38BE-8C42-8C8B-D02490D482CA}"/>
              </a:ext>
            </a:extLst>
          </p:cNvPr>
          <p:cNvGrpSpPr/>
          <p:nvPr/>
        </p:nvGrpSpPr>
        <p:grpSpPr>
          <a:xfrm>
            <a:off x="5163694" y="4452470"/>
            <a:ext cx="289080" cy="525960"/>
            <a:chOff x="5163694" y="4452470"/>
            <a:chExt cx="289080" cy="525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7A1C99B-EF1F-4F4A-BFF6-EAC2173A707D}"/>
                    </a:ext>
                  </a:extLst>
                </p14:cNvPr>
                <p14:cNvContentPartPr/>
                <p14:nvPr/>
              </p14:nvContentPartPr>
              <p14:xfrm>
                <a:off x="5163694" y="4452470"/>
                <a:ext cx="289080" cy="35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7A1C99B-EF1F-4F4A-BFF6-EAC2173A70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45694" y="4434830"/>
                  <a:ext cx="32472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4C490F0-66B9-2548-8534-E1A7DFAD37EC}"/>
                    </a:ext>
                  </a:extLst>
                </p14:cNvPr>
                <p14:cNvContentPartPr/>
                <p14:nvPr/>
              </p14:nvContentPartPr>
              <p14:xfrm>
                <a:off x="5389414" y="4759550"/>
                <a:ext cx="3240" cy="218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4C490F0-66B9-2548-8534-E1A7DFAD37E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71774" y="4741910"/>
                  <a:ext cx="3888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FC54481-B722-BF43-A74C-9108AA01EF25}"/>
                  </a:ext>
                </a:extLst>
              </p14:cNvPr>
              <p14:cNvContentPartPr/>
              <p14:nvPr/>
            </p14:nvContentPartPr>
            <p14:xfrm>
              <a:off x="5656534" y="5393870"/>
              <a:ext cx="260280" cy="284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FC54481-B722-BF43-A74C-9108AA01EF2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38534" y="5376230"/>
                <a:ext cx="2959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769D210-A6A3-A849-8850-74E801869BEF}"/>
                  </a:ext>
                </a:extLst>
              </p14:cNvPr>
              <p14:cNvContentPartPr/>
              <p14:nvPr/>
            </p14:nvContentPartPr>
            <p14:xfrm>
              <a:off x="4425694" y="5393870"/>
              <a:ext cx="283320" cy="1666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769D210-A6A3-A849-8850-74E801869BE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08054" y="5375870"/>
                <a:ext cx="318960" cy="20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0A642FB2-58B4-4841-B65A-E4693A3AA89C}"/>
              </a:ext>
            </a:extLst>
          </p:cNvPr>
          <p:cNvGrpSpPr/>
          <p:nvPr/>
        </p:nvGrpSpPr>
        <p:grpSpPr>
          <a:xfrm>
            <a:off x="3483934" y="4366070"/>
            <a:ext cx="393120" cy="353520"/>
            <a:chOff x="3483934" y="4366070"/>
            <a:chExt cx="393120" cy="353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94D6D2F-BC7A-BA4C-B501-3FDB2436B09D}"/>
                    </a:ext>
                  </a:extLst>
                </p14:cNvPr>
                <p14:cNvContentPartPr/>
                <p14:nvPr/>
              </p14:nvContentPartPr>
              <p14:xfrm>
                <a:off x="3483934" y="4366070"/>
                <a:ext cx="231840" cy="353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94D6D2F-BC7A-BA4C-B501-3FDB2436B0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66294" y="4348070"/>
                  <a:ext cx="2674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02E6610-0748-924B-B2F1-672722E63716}"/>
                    </a:ext>
                  </a:extLst>
                </p14:cNvPr>
                <p14:cNvContentPartPr/>
                <p14:nvPr/>
              </p14:nvContentPartPr>
              <p14:xfrm>
                <a:off x="3595174" y="4616630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02E6610-0748-924B-B2F1-672722E637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77534" y="459863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3AAC46F-2759-2B41-AA4E-5A72323E2B5B}"/>
                    </a:ext>
                  </a:extLst>
                </p14:cNvPr>
                <p14:cNvContentPartPr/>
                <p14:nvPr/>
              </p14:nvContentPartPr>
              <p14:xfrm>
                <a:off x="3592294" y="4619510"/>
                <a:ext cx="284760" cy="11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3AAC46F-2759-2B41-AA4E-5A72323E2B5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74654" y="4601510"/>
                  <a:ext cx="32040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D305643-9E1E-FF40-B1A4-1A505EAA08C8}"/>
              </a:ext>
            </a:extLst>
          </p:cNvPr>
          <p:cNvGrpSpPr/>
          <p:nvPr/>
        </p:nvGrpSpPr>
        <p:grpSpPr>
          <a:xfrm>
            <a:off x="4905934" y="5043230"/>
            <a:ext cx="783000" cy="321480"/>
            <a:chOff x="4905934" y="5043230"/>
            <a:chExt cx="783000" cy="321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CAE6ED1-669A-D24E-9B78-BC548631D592}"/>
                    </a:ext>
                  </a:extLst>
                </p14:cNvPr>
                <p14:cNvContentPartPr/>
                <p14:nvPr/>
              </p14:nvContentPartPr>
              <p14:xfrm>
                <a:off x="4905934" y="5043230"/>
                <a:ext cx="376920" cy="321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CAE6ED1-669A-D24E-9B78-BC548631D5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88294" y="5025230"/>
                  <a:ext cx="4125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8AD680-5C3D-8C42-945A-59622235A9F5}"/>
                    </a:ext>
                  </a:extLst>
                </p14:cNvPr>
                <p14:cNvContentPartPr/>
                <p14:nvPr/>
              </p14:nvContentPartPr>
              <p14:xfrm>
                <a:off x="5365294" y="5162390"/>
                <a:ext cx="323640" cy="194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8AD680-5C3D-8C42-945A-59622235A9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47294" y="5144390"/>
                  <a:ext cx="35928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9FE73D8-6662-8547-BAF4-D8BB6F844EAA}"/>
              </a:ext>
            </a:extLst>
          </p:cNvPr>
          <p:cNvGrpSpPr/>
          <p:nvPr/>
        </p:nvGrpSpPr>
        <p:grpSpPr>
          <a:xfrm>
            <a:off x="3976414" y="3265550"/>
            <a:ext cx="1204920" cy="1070280"/>
            <a:chOff x="3976414" y="3265550"/>
            <a:chExt cx="1204920" cy="1070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D0068D4-D76D-DD43-BB42-DDF897617E74}"/>
                    </a:ext>
                  </a:extLst>
                </p14:cNvPr>
                <p14:cNvContentPartPr/>
                <p14:nvPr/>
              </p14:nvContentPartPr>
              <p14:xfrm>
                <a:off x="3989374" y="3591350"/>
                <a:ext cx="17280" cy="172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D0068D4-D76D-DD43-BB42-DDF897617E7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71374" y="3573710"/>
                  <a:ext cx="52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90A4392-6EA6-5D45-91AF-F831464FAE0F}"/>
                    </a:ext>
                  </a:extLst>
                </p14:cNvPr>
                <p14:cNvContentPartPr/>
                <p14:nvPr/>
              </p14:nvContentPartPr>
              <p14:xfrm>
                <a:off x="4098094" y="3578750"/>
                <a:ext cx="101160" cy="195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90A4392-6EA6-5D45-91AF-F831464FAE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80454" y="3560750"/>
                  <a:ext cx="136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04E9531-BFB3-DF4A-BE45-C1462071456B}"/>
                    </a:ext>
                  </a:extLst>
                </p14:cNvPr>
                <p14:cNvContentPartPr/>
                <p14:nvPr/>
              </p14:nvContentPartPr>
              <p14:xfrm>
                <a:off x="4084774" y="3619790"/>
                <a:ext cx="63720" cy="88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04E9531-BFB3-DF4A-BE45-C1462071456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66774" y="3602150"/>
                  <a:ext cx="99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025D62C-6194-E243-86C7-CBC0D09BA102}"/>
                    </a:ext>
                  </a:extLst>
                </p14:cNvPr>
                <p14:cNvContentPartPr/>
                <p14:nvPr/>
              </p14:nvContentPartPr>
              <p14:xfrm>
                <a:off x="4808374" y="3646070"/>
                <a:ext cx="208080" cy="192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025D62C-6194-E243-86C7-CBC0D09BA10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90374" y="3628070"/>
                  <a:ext cx="243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8A3A2F0-0B90-9D40-9D18-49864664C152}"/>
                    </a:ext>
                  </a:extLst>
                </p14:cNvPr>
                <p14:cNvContentPartPr/>
                <p14:nvPr/>
              </p14:nvContentPartPr>
              <p14:xfrm>
                <a:off x="3976414" y="3940190"/>
                <a:ext cx="822600" cy="388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8A3A2F0-0B90-9D40-9D18-49864664C1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58414" y="3922550"/>
                  <a:ext cx="8582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D4A5A01-735B-3440-B5E5-B0F07C9F08CF}"/>
                    </a:ext>
                  </a:extLst>
                </p14:cNvPr>
                <p14:cNvContentPartPr/>
                <p14:nvPr/>
              </p14:nvContentPartPr>
              <p14:xfrm>
                <a:off x="4936174" y="4013270"/>
                <a:ext cx="245160" cy="322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D4A5A01-735B-3440-B5E5-B0F07C9F08C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18174" y="3995270"/>
                  <a:ext cx="2808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8D2C075-CAE8-104F-9FCB-5F4CEEE6DBE3}"/>
                    </a:ext>
                  </a:extLst>
                </p14:cNvPr>
                <p14:cNvContentPartPr/>
                <p14:nvPr/>
              </p14:nvContentPartPr>
              <p14:xfrm>
                <a:off x="4212214" y="3520430"/>
                <a:ext cx="123840" cy="59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8D2C075-CAE8-104F-9FCB-5F4CEEE6DBE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94214" y="3502790"/>
                  <a:ext cx="159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3103635-0FC9-7F48-B6EF-A6E619C4DDA8}"/>
                    </a:ext>
                  </a:extLst>
                </p14:cNvPr>
                <p14:cNvContentPartPr/>
                <p14:nvPr/>
              </p14:nvContentPartPr>
              <p14:xfrm>
                <a:off x="4493374" y="3511790"/>
                <a:ext cx="261720" cy="97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3103635-0FC9-7F48-B6EF-A6E619C4DDA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75734" y="3494150"/>
                  <a:ext cx="2973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3FEA65E-D8C5-844E-A8DA-5906491AB21E}"/>
                    </a:ext>
                  </a:extLst>
                </p14:cNvPr>
                <p14:cNvContentPartPr/>
                <p14:nvPr/>
              </p14:nvContentPartPr>
              <p14:xfrm>
                <a:off x="4245334" y="3275990"/>
                <a:ext cx="360" cy="183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3FEA65E-D8C5-844E-A8DA-5906491AB21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27694" y="3258350"/>
                  <a:ext cx="36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13733C6-0CD3-3144-83F5-0D4DF6786C81}"/>
                    </a:ext>
                  </a:extLst>
                </p14:cNvPr>
                <p14:cNvContentPartPr/>
                <p14:nvPr/>
              </p14:nvContentPartPr>
              <p14:xfrm>
                <a:off x="4377454" y="3265550"/>
                <a:ext cx="163080" cy="144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13733C6-0CD3-3144-83F5-0D4DF6786C8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59814" y="3247550"/>
                  <a:ext cx="19872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C59E375-2993-BA43-9764-ECCF4722C579}"/>
                  </a:ext>
                </a:extLst>
              </p14:cNvPr>
              <p14:cNvContentPartPr/>
              <p14:nvPr/>
            </p14:nvContentPartPr>
            <p14:xfrm>
              <a:off x="7358974" y="5197310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C59E375-2993-BA43-9764-ECCF4722C57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341334" y="51796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15D6506-2EF8-3F42-9296-068F85997501}"/>
                  </a:ext>
                </a:extLst>
              </p14:cNvPr>
              <p14:cNvContentPartPr/>
              <p14:nvPr/>
            </p14:nvContentPartPr>
            <p14:xfrm>
              <a:off x="2870134" y="6253190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15D6506-2EF8-3F42-9296-068F8599750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852494" y="623555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3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452EA8-1DFE-7A42-AE2D-7C63E7CA4CF5}"/>
              </a:ext>
            </a:extLst>
          </p:cNvPr>
          <p:cNvSpPr/>
          <p:nvPr/>
        </p:nvSpPr>
        <p:spPr>
          <a:xfrm>
            <a:off x="4071486" y="770021"/>
            <a:ext cx="731520" cy="481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27A198-1055-634C-9171-CD9AADC862D3}"/>
              </a:ext>
            </a:extLst>
          </p:cNvPr>
          <p:cNvSpPr/>
          <p:nvPr/>
        </p:nvSpPr>
        <p:spPr>
          <a:xfrm>
            <a:off x="6841958" y="2866724"/>
            <a:ext cx="731520" cy="481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5C60E9-DF1E-9A49-BF2F-FA5954F87CED}"/>
              </a:ext>
            </a:extLst>
          </p:cNvPr>
          <p:cNvSpPr/>
          <p:nvPr/>
        </p:nvSpPr>
        <p:spPr>
          <a:xfrm>
            <a:off x="4905675" y="2826619"/>
            <a:ext cx="731520" cy="481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D9919F-4C82-4643-9A43-49A6C8F7768E}"/>
              </a:ext>
            </a:extLst>
          </p:cNvPr>
          <p:cNvSpPr/>
          <p:nvPr/>
        </p:nvSpPr>
        <p:spPr>
          <a:xfrm>
            <a:off x="5471962" y="1708484"/>
            <a:ext cx="731520" cy="481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2FF7FE-0907-2341-90C5-49B2A5EC14F5}"/>
              </a:ext>
            </a:extLst>
          </p:cNvPr>
          <p:cNvSpPr/>
          <p:nvPr/>
        </p:nvSpPr>
        <p:spPr>
          <a:xfrm>
            <a:off x="3920690" y="3968817"/>
            <a:ext cx="731520" cy="481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75F1D2-0EE0-9544-962F-6042A4088E74}"/>
              </a:ext>
            </a:extLst>
          </p:cNvPr>
          <p:cNvSpPr/>
          <p:nvPr/>
        </p:nvSpPr>
        <p:spPr>
          <a:xfrm>
            <a:off x="1955532" y="3880585"/>
            <a:ext cx="731520" cy="481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F346DA-D821-664A-8348-50445BB68DBE}"/>
              </a:ext>
            </a:extLst>
          </p:cNvPr>
          <p:cNvSpPr/>
          <p:nvPr/>
        </p:nvSpPr>
        <p:spPr>
          <a:xfrm>
            <a:off x="385010" y="3830855"/>
            <a:ext cx="731520" cy="481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17F0B9-AB99-F540-B86A-7AAED8183817}"/>
              </a:ext>
            </a:extLst>
          </p:cNvPr>
          <p:cNvSpPr/>
          <p:nvPr/>
        </p:nvSpPr>
        <p:spPr>
          <a:xfrm>
            <a:off x="3357613" y="2876350"/>
            <a:ext cx="731520" cy="481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D2FDE3-93FE-4D4F-A68C-BF0392A7BAA3}"/>
              </a:ext>
            </a:extLst>
          </p:cNvPr>
          <p:cNvSpPr/>
          <p:nvPr/>
        </p:nvSpPr>
        <p:spPr>
          <a:xfrm>
            <a:off x="1710089" y="2855494"/>
            <a:ext cx="731520" cy="481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FEE881-8127-6841-A6F4-AFB9B3173432}"/>
              </a:ext>
            </a:extLst>
          </p:cNvPr>
          <p:cNvSpPr/>
          <p:nvPr/>
        </p:nvSpPr>
        <p:spPr>
          <a:xfrm>
            <a:off x="2613259" y="1698859"/>
            <a:ext cx="731520" cy="481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C4769E2-157C-DD4D-92FA-6C1E1B8B5D2B}"/>
                  </a:ext>
                </a:extLst>
              </p14:cNvPr>
              <p14:cNvContentPartPr/>
              <p14:nvPr/>
            </p14:nvContentPartPr>
            <p14:xfrm>
              <a:off x="3140053" y="1168029"/>
              <a:ext cx="1003320" cy="533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C4769E2-157C-DD4D-92FA-6C1E1B8B5D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2053" y="1150029"/>
                <a:ext cx="103896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2DA977D-C4A4-7E41-B0D4-C1C1F3A44C7C}"/>
                  </a:ext>
                </a:extLst>
              </p14:cNvPr>
              <p14:cNvContentPartPr/>
              <p14:nvPr/>
            </p14:nvContentPartPr>
            <p14:xfrm>
              <a:off x="4716493" y="1198269"/>
              <a:ext cx="898560" cy="556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2DA977D-C4A4-7E41-B0D4-C1C1F3A44C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8853" y="1180269"/>
                <a:ext cx="93420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6E530D-81B4-CD40-A78D-5F3E342D6229}"/>
                  </a:ext>
                </a:extLst>
              </p14:cNvPr>
              <p14:cNvContentPartPr/>
              <p14:nvPr/>
            </p14:nvContentPartPr>
            <p14:xfrm>
              <a:off x="2053213" y="2136429"/>
              <a:ext cx="725040" cy="741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6E530D-81B4-CD40-A78D-5F3E342D62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5213" y="2118789"/>
                <a:ext cx="760680" cy="7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BF02251-6548-7D44-A8D2-4CCD0D73CAE2}"/>
                  </a:ext>
                </a:extLst>
              </p14:cNvPr>
              <p14:cNvContentPartPr/>
              <p14:nvPr/>
            </p14:nvContentPartPr>
            <p14:xfrm>
              <a:off x="3146893" y="2152269"/>
              <a:ext cx="376560" cy="795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BF02251-6548-7D44-A8D2-4CCD0D73CA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29253" y="2134629"/>
                <a:ext cx="412200" cy="83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E7BB23A2-FA52-264E-B527-BD39C2D4A6A2}"/>
              </a:ext>
            </a:extLst>
          </p:cNvPr>
          <p:cNvGrpSpPr/>
          <p:nvPr/>
        </p:nvGrpSpPr>
        <p:grpSpPr>
          <a:xfrm>
            <a:off x="906253" y="3261789"/>
            <a:ext cx="1322280" cy="676440"/>
            <a:chOff x="906253" y="3261789"/>
            <a:chExt cx="1322280" cy="6764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576937-F6F5-1946-AE45-3DB408779285}"/>
                    </a:ext>
                  </a:extLst>
                </p14:cNvPr>
                <p14:cNvContentPartPr/>
                <p14:nvPr/>
              </p14:nvContentPartPr>
              <p14:xfrm>
                <a:off x="906253" y="3261789"/>
                <a:ext cx="915480" cy="595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576937-F6F5-1946-AE45-3DB4087792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8253" y="3243789"/>
                  <a:ext cx="95112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8BFD7C-B666-934A-8578-561F88EC9C08}"/>
                    </a:ext>
                  </a:extLst>
                </p14:cNvPr>
                <p14:cNvContentPartPr/>
                <p14:nvPr/>
              </p14:nvContentPartPr>
              <p14:xfrm>
                <a:off x="2028733" y="3318669"/>
                <a:ext cx="199800" cy="619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8BFD7C-B666-934A-8578-561F88EC9C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1093" y="3300669"/>
                  <a:ext cx="235440" cy="65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D12D09A-2200-5B4E-91BF-814191C4B306}"/>
                  </a:ext>
                </a:extLst>
              </p14:cNvPr>
              <p14:cNvContentPartPr/>
              <p14:nvPr/>
            </p14:nvContentPartPr>
            <p14:xfrm>
              <a:off x="3905053" y="3309669"/>
              <a:ext cx="267840" cy="714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D12D09A-2200-5B4E-91BF-814191C4B3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87053" y="3292029"/>
                <a:ext cx="303480" cy="74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AC1E7512-25EE-DA48-A02F-75DCCAD02292}"/>
              </a:ext>
            </a:extLst>
          </p:cNvPr>
          <p:cNvGrpSpPr/>
          <p:nvPr/>
        </p:nvGrpSpPr>
        <p:grpSpPr>
          <a:xfrm>
            <a:off x="5433973" y="2191149"/>
            <a:ext cx="1750320" cy="694800"/>
            <a:chOff x="5433973" y="2191149"/>
            <a:chExt cx="1750320" cy="6948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470A83-AC5C-594E-8320-7C75EEF76B4C}"/>
                    </a:ext>
                  </a:extLst>
                </p14:cNvPr>
                <p14:cNvContentPartPr/>
                <p14:nvPr/>
              </p14:nvContentPartPr>
              <p14:xfrm>
                <a:off x="5433973" y="2191149"/>
                <a:ext cx="464040" cy="660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470A83-AC5C-594E-8320-7C75EEF76B4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16333" y="2173509"/>
                  <a:ext cx="49968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132939-969F-EA48-B4E9-11CD4E5F9AE0}"/>
                    </a:ext>
                  </a:extLst>
                </p14:cNvPr>
                <p14:cNvContentPartPr/>
                <p14:nvPr/>
              </p14:nvContentPartPr>
              <p14:xfrm>
                <a:off x="6039493" y="2192229"/>
                <a:ext cx="1144800" cy="693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132939-969F-EA48-B4E9-11CD4E5F9A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21853" y="2174229"/>
                  <a:ext cx="1180440" cy="72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9B88E79-EDB7-9545-9252-AC2CAE9D269D}"/>
                  </a:ext>
                </a:extLst>
              </p14:cNvPr>
              <p14:cNvContentPartPr/>
              <p14:nvPr/>
            </p14:nvContentPartPr>
            <p14:xfrm>
              <a:off x="1892653" y="709389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9B88E79-EDB7-9545-9252-AC2CAE9D269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74653" y="691389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B5331D7-9EE8-CE4A-924F-210853FF261D}"/>
              </a:ext>
            </a:extLst>
          </p:cNvPr>
          <p:cNvSpPr/>
          <p:nvPr/>
        </p:nvSpPr>
        <p:spPr>
          <a:xfrm>
            <a:off x="7854215" y="3965609"/>
            <a:ext cx="481263" cy="45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360EF3-6582-BB44-B595-A085E5CC5694}"/>
              </a:ext>
            </a:extLst>
          </p:cNvPr>
          <p:cNvSpPr/>
          <p:nvPr/>
        </p:nvSpPr>
        <p:spPr>
          <a:xfrm>
            <a:off x="6302944" y="4041007"/>
            <a:ext cx="481263" cy="45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020955-80C8-7846-AF47-B2B5B7F66D66}"/>
              </a:ext>
            </a:extLst>
          </p:cNvPr>
          <p:cNvSpPr/>
          <p:nvPr/>
        </p:nvSpPr>
        <p:spPr>
          <a:xfrm>
            <a:off x="5617946" y="4915302"/>
            <a:ext cx="481263" cy="45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C815AB-89BE-9F43-814A-323E0CEBBD4C}"/>
              </a:ext>
            </a:extLst>
          </p:cNvPr>
          <p:cNvSpPr/>
          <p:nvPr/>
        </p:nvSpPr>
        <p:spPr>
          <a:xfrm>
            <a:off x="6578868" y="4884822"/>
            <a:ext cx="481263" cy="45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46F288-43F1-0340-9567-491E99812291}"/>
              </a:ext>
            </a:extLst>
          </p:cNvPr>
          <p:cNvSpPr/>
          <p:nvPr/>
        </p:nvSpPr>
        <p:spPr>
          <a:xfrm>
            <a:off x="7483643" y="4932949"/>
            <a:ext cx="481263" cy="45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42E44F7-66C6-B848-8326-40FFD5665052}"/>
              </a:ext>
            </a:extLst>
          </p:cNvPr>
          <p:cNvSpPr/>
          <p:nvPr/>
        </p:nvSpPr>
        <p:spPr>
          <a:xfrm>
            <a:off x="8744552" y="4836696"/>
            <a:ext cx="481263" cy="45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7CA6E9-5DBD-734C-B3F5-C90900EF7AF0}"/>
              </a:ext>
            </a:extLst>
          </p:cNvPr>
          <p:cNvGrpSpPr/>
          <p:nvPr/>
        </p:nvGrpSpPr>
        <p:grpSpPr>
          <a:xfrm>
            <a:off x="6516493" y="3340269"/>
            <a:ext cx="1503360" cy="712800"/>
            <a:chOff x="6516493" y="3340269"/>
            <a:chExt cx="1503360" cy="71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948AAB7-F358-0748-B76A-1D79544178F5}"/>
                    </a:ext>
                  </a:extLst>
                </p14:cNvPr>
                <p14:cNvContentPartPr/>
                <p14:nvPr/>
              </p14:nvContentPartPr>
              <p14:xfrm>
                <a:off x="6516493" y="4052709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948AAB7-F358-0748-B76A-1D79544178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98493" y="403470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9E69FCA-D55B-5040-8AA9-2DA34E821CF8}"/>
                    </a:ext>
                  </a:extLst>
                </p14:cNvPr>
                <p14:cNvContentPartPr/>
                <p14:nvPr/>
              </p14:nvContentPartPr>
              <p14:xfrm>
                <a:off x="6617293" y="3340269"/>
                <a:ext cx="425520" cy="680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9E69FCA-D55B-5040-8AA9-2DA34E821CF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99293" y="3322629"/>
                  <a:ext cx="46116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F91B980-5EC2-9C4E-B19A-387660C9ED2E}"/>
                    </a:ext>
                  </a:extLst>
                </p14:cNvPr>
                <p14:cNvContentPartPr/>
                <p14:nvPr/>
              </p14:nvContentPartPr>
              <p14:xfrm>
                <a:off x="7420453" y="3359709"/>
                <a:ext cx="599400" cy="648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F91B980-5EC2-9C4E-B19A-387660C9ED2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02453" y="3341709"/>
                  <a:ext cx="635040" cy="68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BCA64A-75D0-AE40-A209-AF3C5C3E8D1C}"/>
              </a:ext>
            </a:extLst>
          </p:cNvPr>
          <p:cNvGrpSpPr/>
          <p:nvPr/>
        </p:nvGrpSpPr>
        <p:grpSpPr>
          <a:xfrm>
            <a:off x="5820253" y="4478589"/>
            <a:ext cx="1063080" cy="521640"/>
            <a:chOff x="5820253" y="4478589"/>
            <a:chExt cx="1063080" cy="52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1923CA9-E8BD-8E46-B677-35E32394993E}"/>
                    </a:ext>
                  </a:extLst>
                </p14:cNvPr>
                <p14:cNvContentPartPr/>
                <p14:nvPr/>
              </p14:nvContentPartPr>
              <p14:xfrm>
                <a:off x="5820253" y="4491909"/>
                <a:ext cx="586080" cy="465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1923CA9-E8BD-8E46-B677-35E32394993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02613" y="4474269"/>
                  <a:ext cx="6217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4DDE637-2337-EE41-A6C6-11D9A816AFC7}"/>
                    </a:ext>
                  </a:extLst>
                </p14:cNvPr>
                <p14:cNvContentPartPr/>
                <p14:nvPr/>
              </p14:nvContentPartPr>
              <p14:xfrm>
                <a:off x="6584173" y="4478589"/>
                <a:ext cx="299160" cy="521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4DDE637-2337-EE41-A6C6-11D9A816AFC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66173" y="4460589"/>
                  <a:ext cx="334800" cy="55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A86C4BC-BB27-6248-AA51-A732C1681B0B}"/>
              </a:ext>
            </a:extLst>
          </p:cNvPr>
          <p:cNvGrpSpPr/>
          <p:nvPr/>
        </p:nvGrpSpPr>
        <p:grpSpPr>
          <a:xfrm>
            <a:off x="7724653" y="4269069"/>
            <a:ext cx="1196640" cy="686520"/>
            <a:chOff x="7724653" y="4269069"/>
            <a:chExt cx="1196640" cy="68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E3DA823-C74B-A443-AB55-AFDFE0830031}"/>
                    </a:ext>
                  </a:extLst>
                </p14:cNvPr>
                <p14:cNvContentPartPr/>
                <p14:nvPr/>
              </p14:nvContentPartPr>
              <p14:xfrm>
                <a:off x="7724653" y="4269069"/>
                <a:ext cx="387000" cy="686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E3DA823-C74B-A443-AB55-AFDFE083003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07013" y="4251429"/>
                  <a:ext cx="42264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F5DC032-7607-2F42-9C5D-1D3006FC6054}"/>
                    </a:ext>
                  </a:extLst>
                </p14:cNvPr>
                <p14:cNvContentPartPr/>
                <p14:nvPr/>
              </p14:nvContentPartPr>
              <p14:xfrm>
                <a:off x="8305693" y="4338189"/>
                <a:ext cx="615600" cy="516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5DC032-7607-2F42-9C5D-1D3006FC605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88053" y="4320189"/>
                  <a:ext cx="651240" cy="55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4159AC9-133B-4C4C-913B-F0A1F6C28E78}"/>
                  </a:ext>
                </a:extLst>
              </p14:cNvPr>
              <p14:cNvContentPartPr/>
              <p14:nvPr/>
            </p14:nvContentPartPr>
            <p14:xfrm>
              <a:off x="2867173" y="1879389"/>
              <a:ext cx="119160" cy="140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4159AC9-133B-4C4C-913B-F0A1F6C28E7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858533" y="1870389"/>
                <a:ext cx="1368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08E6D33-75E9-5949-87C1-1FD068557CFA}"/>
                  </a:ext>
                </a:extLst>
              </p14:cNvPr>
              <p14:cNvContentPartPr/>
              <p14:nvPr/>
            </p14:nvContentPartPr>
            <p14:xfrm>
              <a:off x="5674093" y="1900629"/>
              <a:ext cx="213480" cy="178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08E6D33-75E9-5949-87C1-1FD068557CF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665453" y="1891629"/>
                <a:ext cx="2311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C1F59A8-C43E-5B48-861F-395453F2F715}"/>
                  </a:ext>
                </a:extLst>
              </p14:cNvPr>
              <p14:cNvContentPartPr/>
              <p14:nvPr/>
            </p14:nvContentPartPr>
            <p14:xfrm>
              <a:off x="612853" y="4036869"/>
              <a:ext cx="205920" cy="155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C1F59A8-C43E-5B48-861F-395453F2F71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04213" y="4027869"/>
                <a:ext cx="2235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97DBE13-68D6-D943-A8E2-B85992E23FAB}"/>
                  </a:ext>
                </a:extLst>
              </p14:cNvPr>
              <p14:cNvContentPartPr/>
              <p14:nvPr/>
            </p14:nvContentPartPr>
            <p14:xfrm>
              <a:off x="2100013" y="4064949"/>
              <a:ext cx="266760" cy="121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97DBE13-68D6-D943-A8E2-B85992E23FA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91013" y="4056309"/>
                <a:ext cx="2844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214C1FF-B1B5-4840-93B9-DDF590595C84}"/>
                  </a:ext>
                </a:extLst>
              </p14:cNvPr>
              <p14:cNvContentPartPr/>
              <p14:nvPr/>
            </p14:nvContentPartPr>
            <p14:xfrm>
              <a:off x="4101613" y="4106349"/>
              <a:ext cx="261720" cy="214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214C1FF-B1B5-4840-93B9-DDF590595C8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092973" y="4097709"/>
                <a:ext cx="2793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438E317-FB6A-A74F-8628-1521F84E02D1}"/>
                  </a:ext>
                </a:extLst>
              </p14:cNvPr>
              <p14:cNvContentPartPr/>
              <p14:nvPr/>
            </p14:nvContentPartPr>
            <p14:xfrm>
              <a:off x="6488053" y="4163229"/>
              <a:ext cx="209160" cy="160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438E317-FB6A-A74F-8628-1521F84E02D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479053" y="4154589"/>
                <a:ext cx="2268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27262EE-DBAA-ED40-A16A-7F8EFCD13FCE}"/>
                  </a:ext>
                </a:extLst>
              </p14:cNvPr>
              <p14:cNvContentPartPr/>
              <p14:nvPr/>
            </p14:nvContentPartPr>
            <p14:xfrm>
              <a:off x="8065573" y="4113909"/>
              <a:ext cx="236880" cy="146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27262EE-DBAA-ED40-A16A-7F8EFCD13FC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056933" y="4105269"/>
                <a:ext cx="254520" cy="16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B581A653-06DC-9548-AB0F-FF7CD600C9FA}"/>
              </a:ext>
            </a:extLst>
          </p:cNvPr>
          <p:cNvGrpSpPr/>
          <p:nvPr/>
        </p:nvGrpSpPr>
        <p:grpSpPr>
          <a:xfrm>
            <a:off x="5939413" y="5291469"/>
            <a:ext cx="34920" cy="61920"/>
            <a:chOff x="5939413" y="5291469"/>
            <a:chExt cx="34920" cy="6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64DD9D0-F083-EE40-ABAD-4D95E180AA62}"/>
                    </a:ext>
                  </a:extLst>
                </p14:cNvPr>
                <p14:cNvContentPartPr/>
                <p14:nvPr/>
              </p14:nvContentPartPr>
              <p14:xfrm>
                <a:off x="5939413" y="5291469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64DD9D0-F083-EE40-ABAD-4D95E180AA6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930413" y="52824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108CCDC-DC53-B943-83FE-654F56C8B99C}"/>
                    </a:ext>
                  </a:extLst>
                </p14:cNvPr>
                <p14:cNvContentPartPr/>
                <p14:nvPr/>
              </p14:nvContentPartPr>
              <p14:xfrm>
                <a:off x="5973973" y="5353029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108CCDC-DC53-B943-83FE-654F56C8B99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964973" y="53443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0BB439AA-F070-EC4C-B670-9E30EFDD4933}"/>
              </a:ext>
            </a:extLst>
          </p:cNvPr>
          <p:cNvSpPr/>
          <p:nvPr/>
        </p:nvSpPr>
        <p:spPr>
          <a:xfrm>
            <a:off x="4754881" y="5678905"/>
            <a:ext cx="500513" cy="442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D344E0C-B4A9-8440-847B-B87474070901}"/>
              </a:ext>
            </a:extLst>
          </p:cNvPr>
          <p:cNvSpPr/>
          <p:nvPr/>
        </p:nvSpPr>
        <p:spPr>
          <a:xfrm>
            <a:off x="5552173" y="5696551"/>
            <a:ext cx="500513" cy="442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FA12BF0-865C-0842-87C3-A2836A81EB79}"/>
              </a:ext>
            </a:extLst>
          </p:cNvPr>
          <p:cNvSpPr/>
          <p:nvPr/>
        </p:nvSpPr>
        <p:spPr>
          <a:xfrm>
            <a:off x="6764957" y="5773553"/>
            <a:ext cx="500513" cy="442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CB0454D-BDFA-D342-B984-B8E931C24C2F}"/>
              </a:ext>
            </a:extLst>
          </p:cNvPr>
          <p:cNvSpPr/>
          <p:nvPr/>
        </p:nvSpPr>
        <p:spPr>
          <a:xfrm>
            <a:off x="7573478" y="5783179"/>
            <a:ext cx="500513" cy="442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CA5BA0E-E575-6D41-9D31-6610842D4B3B}"/>
              </a:ext>
            </a:extLst>
          </p:cNvPr>
          <p:cNvGrpSpPr/>
          <p:nvPr/>
        </p:nvGrpSpPr>
        <p:grpSpPr>
          <a:xfrm>
            <a:off x="5139853" y="5324589"/>
            <a:ext cx="644400" cy="398520"/>
            <a:chOff x="5139853" y="5324589"/>
            <a:chExt cx="64440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A383434-0891-174F-9154-49484D7762A2}"/>
                    </a:ext>
                  </a:extLst>
                </p14:cNvPr>
                <p14:cNvContentPartPr/>
                <p14:nvPr/>
              </p14:nvContentPartPr>
              <p14:xfrm>
                <a:off x="5139853" y="5324589"/>
                <a:ext cx="505440" cy="398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A383434-0891-174F-9154-49484D7762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22213" y="5306589"/>
                  <a:ext cx="5410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03C432A-7DCB-8245-800C-110FAC8BAD60}"/>
                    </a:ext>
                  </a:extLst>
                </p14:cNvPr>
                <p14:cNvContentPartPr/>
                <p14:nvPr/>
              </p14:nvContentPartPr>
              <p14:xfrm>
                <a:off x="5759053" y="5332149"/>
                <a:ext cx="25200" cy="367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03C432A-7DCB-8245-800C-110FAC8BAD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41413" y="5314149"/>
                  <a:ext cx="60840" cy="40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AA89925-A607-B04D-B851-4876C780C70D}"/>
                  </a:ext>
                </a:extLst>
              </p14:cNvPr>
              <p14:cNvContentPartPr/>
              <p14:nvPr/>
            </p14:nvContentPartPr>
            <p14:xfrm>
              <a:off x="6863533" y="5307669"/>
              <a:ext cx="119160" cy="5360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AA89925-A607-B04D-B851-4876C780C70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45893" y="5290029"/>
                <a:ext cx="15480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101D8C8-B7EF-424F-8DB3-EAEBE2E9D43C}"/>
                  </a:ext>
                </a:extLst>
              </p14:cNvPr>
              <p14:cNvContentPartPr/>
              <p14:nvPr/>
            </p14:nvContentPartPr>
            <p14:xfrm>
              <a:off x="7815733" y="5378589"/>
              <a:ext cx="20880" cy="452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101D8C8-B7EF-424F-8DB3-EAEBE2E9D43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97733" y="5360949"/>
                <a:ext cx="5652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4B10CE0-9015-8542-8B47-3285F8DE20DF}"/>
                  </a:ext>
                </a:extLst>
              </p14:cNvPr>
              <p14:cNvContentPartPr/>
              <p14:nvPr/>
            </p14:nvContentPartPr>
            <p14:xfrm>
              <a:off x="4953373" y="5842629"/>
              <a:ext cx="169560" cy="137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4B10CE0-9015-8542-8B47-3285F8DE20D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44373" y="5833629"/>
                <a:ext cx="1872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DCA444C-1905-064A-A161-7571C690FC0C}"/>
                  </a:ext>
                </a:extLst>
              </p14:cNvPr>
              <p14:cNvContentPartPr/>
              <p14:nvPr/>
            </p14:nvContentPartPr>
            <p14:xfrm>
              <a:off x="5570053" y="5886189"/>
              <a:ext cx="216720" cy="103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DCA444C-1905-064A-A161-7571C690FC0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61053" y="5877189"/>
                <a:ext cx="2343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208036A-0E17-2740-9D52-B9E947E66AAC}"/>
                  </a:ext>
                </a:extLst>
              </p14:cNvPr>
              <p14:cNvContentPartPr/>
              <p14:nvPr/>
            </p14:nvContentPartPr>
            <p14:xfrm>
              <a:off x="6912493" y="5930829"/>
              <a:ext cx="146880" cy="1008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208036A-0E17-2740-9D52-B9E947E66AA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03853" y="5921829"/>
                <a:ext cx="1645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9E0B8B4-E4DA-E24A-9157-0CFEACE786BC}"/>
                  </a:ext>
                </a:extLst>
              </p14:cNvPr>
              <p14:cNvContentPartPr/>
              <p14:nvPr/>
            </p14:nvContentPartPr>
            <p14:xfrm>
              <a:off x="7698373" y="5980509"/>
              <a:ext cx="214920" cy="142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9E0B8B4-E4DA-E24A-9157-0CFEACE786B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89733" y="5971509"/>
                <a:ext cx="232560" cy="1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169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A3B251-9F8C-9C4A-8895-3441F361AA2C}"/>
              </a:ext>
            </a:extLst>
          </p:cNvPr>
          <p:cNvSpPr/>
          <p:nvPr/>
        </p:nvSpPr>
        <p:spPr>
          <a:xfrm>
            <a:off x="4119613" y="644893"/>
            <a:ext cx="519764" cy="481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56ADEA8-E38A-5F48-BBD1-1D23FEFC8B32}"/>
                  </a:ext>
                </a:extLst>
              </p14:cNvPr>
              <p14:cNvContentPartPr/>
              <p14:nvPr/>
            </p14:nvContentPartPr>
            <p14:xfrm>
              <a:off x="4875613" y="2552589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6ADEA8-E38A-5F48-BBD1-1D23FEFC8B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6973" y="254358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CBFDD4B8-099A-B74C-842D-10351DE45070}"/>
              </a:ext>
            </a:extLst>
          </p:cNvPr>
          <p:cNvSpPr/>
          <p:nvPr/>
        </p:nvSpPr>
        <p:spPr>
          <a:xfrm>
            <a:off x="3357613" y="1440230"/>
            <a:ext cx="519764" cy="481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95C510-17C6-F243-9A36-C1ACD0A902AD}"/>
              </a:ext>
            </a:extLst>
          </p:cNvPr>
          <p:cNvSpPr/>
          <p:nvPr/>
        </p:nvSpPr>
        <p:spPr>
          <a:xfrm>
            <a:off x="3686225" y="2368918"/>
            <a:ext cx="519764" cy="481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2C8E4A-88E3-4046-B9EA-9FCE725BA8F3}"/>
              </a:ext>
            </a:extLst>
          </p:cNvPr>
          <p:cNvSpPr/>
          <p:nvPr/>
        </p:nvSpPr>
        <p:spPr>
          <a:xfrm>
            <a:off x="2900413" y="3326180"/>
            <a:ext cx="519764" cy="481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7819-026C-064D-B6DE-7D8162BFFEA3}"/>
              </a:ext>
            </a:extLst>
          </p:cNvPr>
          <p:cNvSpPr/>
          <p:nvPr/>
        </p:nvSpPr>
        <p:spPr>
          <a:xfrm>
            <a:off x="3267126" y="4250105"/>
            <a:ext cx="519764" cy="481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7CEA2C4-3F21-C144-8F54-3B2D97B00EC5}"/>
              </a:ext>
            </a:extLst>
          </p:cNvPr>
          <p:cNvSpPr/>
          <p:nvPr/>
        </p:nvSpPr>
        <p:spPr>
          <a:xfrm>
            <a:off x="2495601" y="4964480"/>
            <a:ext cx="519764" cy="4812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DDEE63E-5028-4044-BC91-8F2076461324}"/>
                  </a:ext>
                </a:extLst>
              </p14:cNvPr>
              <p14:cNvContentPartPr/>
              <p14:nvPr/>
            </p14:nvContentPartPr>
            <p14:xfrm>
              <a:off x="3690743" y="1027372"/>
              <a:ext cx="528120" cy="478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DDEE63E-5028-4044-BC91-8F20764613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2743" y="1009372"/>
                <a:ext cx="56376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37AD4E4-D03A-9945-BFE0-1DB116EF6BE3}"/>
                  </a:ext>
                </a:extLst>
              </p14:cNvPr>
              <p14:cNvContentPartPr/>
              <p14:nvPr/>
            </p14:nvContentPartPr>
            <p14:xfrm>
              <a:off x="4587503" y="1086052"/>
              <a:ext cx="327240" cy="494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37AD4E4-D03A-9945-BFE0-1DB116EF6B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9863" y="1068412"/>
                <a:ext cx="36288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A54370A-E088-BF45-B530-9C1618118D2F}"/>
                  </a:ext>
                </a:extLst>
              </p14:cNvPr>
              <p14:cNvContentPartPr/>
              <p14:nvPr/>
            </p14:nvContentPartPr>
            <p14:xfrm>
              <a:off x="2724143" y="1888132"/>
              <a:ext cx="739440" cy="709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A54370A-E088-BF45-B530-9C1618118D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6503" y="1870492"/>
                <a:ext cx="77508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15D4AE5-E9AA-174F-B305-7A4AB79F1ED2}"/>
                  </a:ext>
                </a:extLst>
              </p14:cNvPr>
              <p14:cNvContentPartPr/>
              <p14:nvPr/>
            </p14:nvContentPartPr>
            <p14:xfrm>
              <a:off x="3814943" y="1880212"/>
              <a:ext cx="35640" cy="675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15D4AE5-E9AA-174F-B305-7A4AB79F1E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97303" y="1862572"/>
                <a:ext cx="7128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DFD4A91-77D9-BC43-AFED-69169532D010}"/>
                  </a:ext>
                </a:extLst>
              </p14:cNvPr>
              <p14:cNvContentPartPr/>
              <p14:nvPr/>
            </p14:nvContentPartPr>
            <p14:xfrm>
              <a:off x="3282143" y="3760132"/>
              <a:ext cx="83520" cy="532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DFD4A91-77D9-BC43-AFED-69169532D0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4503" y="3742132"/>
                <a:ext cx="119160" cy="56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E0BBCF5-53D4-604F-8014-1A4D2CC79D94}"/>
              </a:ext>
            </a:extLst>
          </p:cNvPr>
          <p:cNvGrpSpPr/>
          <p:nvPr/>
        </p:nvGrpSpPr>
        <p:grpSpPr>
          <a:xfrm>
            <a:off x="2764103" y="4636372"/>
            <a:ext cx="1433160" cy="487800"/>
            <a:chOff x="2764103" y="4636372"/>
            <a:chExt cx="1433160" cy="48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59C2C47-6692-BB4C-BF95-CF0E9C68209A}"/>
                    </a:ext>
                  </a:extLst>
                </p14:cNvPr>
                <p14:cNvContentPartPr/>
                <p14:nvPr/>
              </p14:nvContentPartPr>
              <p14:xfrm>
                <a:off x="2764103" y="4636372"/>
                <a:ext cx="588600" cy="456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59C2C47-6692-BB4C-BF95-CF0E9C6820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46463" y="4618732"/>
                  <a:ext cx="6242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ED2AC1-CDBF-1249-BBF9-AAE7D8307454}"/>
                    </a:ext>
                  </a:extLst>
                </p14:cNvPr>
                <p14:cNvContentPartPr/>
                <p14:nvPr/>
              </p14:nvContentPartPr>
              <p14:xfrm>
                <a:off x="3676343" y="4699372"/>
                <a:ext cx="520920" cy="424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ED2AC1-CDBF-1249-BBF9-AAE7D83074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58703" y="4681372"/>
                  <a:ext cx="556560" cy="46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2FACCF0-6A49-5045-A8A5-0DAE0994F1D5}"/>
                  </a:ext>
                </a:extLst>
              </p14:cNvPr>
              <p14:cNvContentPartPr/>
              <p14:nvPr/>
            </p14:nvContentPartPr>
            <p14:xfrm>
              <a:off x="4690463" y="1674292"/>
              <a:ext cx="406800" cy="181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2FACCF0-6A49-5045-A8A5-0DAE0994F1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72823" y="1656292"/>
                <a:ext cx="4424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BAE3B01-A81F-6C43-9017-832643376B2B}"/>
                  </a:ext>
                </a:extLst>
              </p14:cNvPr>
              <p14:cNvContentPartPr/>
              <p14:nvPr/>
            </p14:nvContentPartPr>
            <p14:xfrm>
              <a:off x="2192783" y="2471692"/>
              <a:ext cx="315360" cy="201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BAE3B01-A81F-6C43-9017-832643376B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75143" y="2453692"/>
                <a:ext cx="3510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6516A9E-15FA-E64A-B26E-7034183FFDFD}"/>
                  </a:ext>
                </a:extLst>
              </p14:cNvPr>
              <p14:cNvContentPartPr/>
              <p14:nvPr/>
            </p14:nvContentPartPr>
            <p14:xfrm>
              <a:off x="2302943" y="3704692"/>
              <a:ext cx="653760" cy="483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6516A9E-15FA-E64A-B26E-7034183FFD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84943" y="3686692"/>
                <a:ext cx="68940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B6B961B-1AE8-6E4D-AF90-889190F87EB5}"/>
                  </a:ext>
                </a:extLst>
              </p14:cNvPr>
              <p14:cNvContentPartPr/>
              <p14:nvPr/>
            </p14:nvContentPartPr>
            <p14:xfrm>
              <a:off x="4259543" y="3560332"/>
              <a:ext cx="256680" cy="285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B6B961B-1AE8-6E4D-AF90-889190F87E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41903" y="3542332"/>
                <a:ext cx="2923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2B40894-119B-AA49-A92B-4AA59161E9B5}"/>
                  </a:ext>
                </a:extLst>
              </p14:cNvPr>
              <p14:cNvContentPartPr/>
              <p14:nvPr/>
            </p14:nvContentPartPr>
            <p14:xfrm>
              <a:off x="1959143" y="4274572"/>
              <a:ext cx="323280" cy="192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2B40894-119B-AA49-A92B-4AA59161E9B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41143" y="4256932"/>
                <a:ext cx="3589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ABD5B8B-FA27-0548-8AD7-28E2B75CCAC9}"/>
                  </a:ext>
                </a:extLst>
              </p14:cNvPr>
              <p14:cNvContentPartPr/>
              <p14:nvPr/>
            </p14:nvContentPartPr>
            <p14:xfrm>
              <a:off x="3854543" y="5252692"/>
              <a:ext cx="433800" cy="211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ABD5B8B-FA27-0548-8AD7-28E2B75CCAC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36543" y="5234692"/>
                <a:ext cx="4694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36F6DC8-3718-AD48-B8CD-E1CC0F8E27EE}"/>
                  </a:ext>
                </a:extLst>
              </p14:cNvPr>
              <p14:cNvContentPartPr/>
              <p14:nvPr/>
            </p14:nvContentPartPr>
            <p14:xfrm>
              <a:off x="3701183" y="1712452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36F6DC8-3718-AD48-B8CD-E1CC0F8E27E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83183" y="16944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39EB292-AB9B-944A-BA94-5EEC0E5AE1EA}"/>
                  </a:ext>
                </a:extLst>
              </p14:cNvPr>
              <p14:cNvContentPartPr/>
              <p14:nvPr/>
            </p14:nvContentPartPr>
            <p14:xfrm>
              <a:off x="3446303" y="4350892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39EB292-AB9B-944A-BA94-5EEC0E5AE1E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28303" y="4333252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39A7C2B9-9258-A34C-989B-50DEC2E8EB46}"/>
              </a:ext>
            </a:extLst>
          </p:cNvPr>
          <p:cNvGrpSpPr/>
          <p:nvPr/>
        </p:nvGrpSpPr>
        <p:grpSpPr>
          <a:xfrm>
            <a:off x="3300503" y="2533612"/>
            <a:ext cx="1251000" cy="887400"/>
            <a:chOff x="3300503" y="2533612"/>
            <a:chExt cx="1251000" cy="88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C452C0-198D-3C4F-9D0E-BE3E11DB777E}"/>
                    </a:ext>
                  </a:extLst>
                </p14:cNvPr>
                <p14:cNvContentPartPr/>
                <p14:nvPr/>
              </p14:nvContentPartPr>
              <p14:xfrm>
                <a:off x="3300503" y="2824492"/>
                <a:ext cx="556200" cy="596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C452C0-198D-3C4F-9D0E-BE3E11DB777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82503" y="2806852"/>
                  <a:ext cx="59184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23C6583-6C8F-F949-B55B-CE0BD1DBFC27}"/>
                    </a:ext>
                  </a:extLst>
                </p14:cNvPr>
                <p14:cNvContentPartPr/>
                <p14:nvPr/>
              </p14:nvContentPartPr>
              <p14:xfrm>
                <a:off x="4020503" y="2816212"/>
                <a:ext cx="531000" cy="524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23C6583-6C8F-F949-B55B-CE0BD1DBFC2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002503" y="2798572"/>
                  <a:ext cx="56664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0480247-CFDA-3940-8F26-6FE5828C79C4}"/>
                    </a:ext>
                  </a:extLst>
                </p14:cNvPr>
                <p14:cNvContentPartPr/>
                <p14:nvPr/>
              </p14:nvContentPartPr>
              <p14:xfrm>
                <a:off x="4004303" y="2699212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0480247-CFDA-3940-8F26-6FE5828C79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86303" y="268157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63C800C-60C5-5344-8B52-838358EA7D32}"/>
                    </a:ext>
                  </a:extLst>
                </p14:cNvPr>
                <p14:cNvContentPartPr/>
                <p14:nvPr/>
              </p14:nvContentPartPr>
              <p14:xfrm>
                <a:off x="4004303" y="2695972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63C800C-60C5-5344-8B52-838358EA7D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86303" y="267797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8C5D9E-5260-D24D-8152-B8BC8CAECD8E}"/>
                    </a:ext>
                  </a:extLst>
                </p14:cNvPr>
                <p14:cNvContentPartPr/>
                <p14:nvPr/>
              </p14:nvContentPartPr>
              <p14:xfrm>
                <a:off x="3990623" y="2662852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8C5D9E-5260-D24D-8152-B8BC8CAECD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72623" y="264521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A163893-5D27-944D-84D6-68DF9818785A}"/>
                    </a:ext>
                  </a:extLst>
                </p14:cNvPr>
                <p14:cNvContentPartPr/>
                <p14:nvPr/>
              </p14:nvContentPartPr>
              <p14:xfrm>
                <a:off x="3990623" y="2662852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A163893-5D27-944D-84D6-68DF981878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72623" y="264521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736DABE-F4EE-5F4D-88E2-FB3DC594FF1A}"/>
                    </a:ext>
                  </a:extLst>
                </p14:cNvPr>
                <p14:cNvContentPartPr/>
                <p14:nvPr/>
              </p14:nvContentPartPr>
              <p14:xfrm>
                <a:off x="4015823" y="2533612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736DABE-F4EE-5F4D-88E2-FB3DC594FF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98183" y="251561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96B81FA-ED48-A84C-B885-0C36DE5F2DB3}"/>
                    </a:ext>
                  </a:extLst>
                </p14:cNvPr>
                <p14:cNvContentPartPr/>
                <p14:nvPr/>
              </p14:nvContentPartPr>
              <p14:xfrm>
                <a:off x="4015823" y="2533612"/>
                <a:ext cx="36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96B81FA-ED48-A84C-B885-0C36DE5F2DB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98183" y="251561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B42E81-2035-AC40-A36E-E5812472529F}"/>
                    </a:ext>
                  </a:extLst>
                </p14:cNvPr>
                <p14:cNvContentPartPr/>
                <p14:nvPr/>
              </p14:nvContentPartPr>
              <p14:xfrm>
                <a:off x="3948503" y="2564212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B42E81-2035-AC40-A36E-E581247252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0863" y="254621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D8749C-72F2-B845-A4FE-D9C08C40A282}"/>
                    </a:ext>
                  </a:extLst>
                </p14:cNvPr>
                <p14:cNvContentPartPr/>
                <p14:nvPr/>
              </p14:nvContentPartPr>
              <p14:xfrm>
                <a:off x="3948503" y="2564212"/>
                <a:ext cx="3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D8749C-72F2-B845-A4FE-D9C08C40A2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30863" y="254621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2493C67-3D19-EC41-879C-B37B606DDDBF}"/>
              </a:ext>
            </a:extLst>
          </p:cNvPr>
          <p:cNvGrpSpPr/>
          <p:nvPr/>
        </p:nvGrpSpPr>
        <p:grpSpPr>
          <a:xfrm>
            <a:off x="3491303" y="4428292"/>
            <a:ext cx="154800" cy="105480"/>
            <a:chOff x="3491303" y="4428292"/>
            <a:chExt cx="154800" cy="10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89DA6A4-EF85-1149-A7EA-18D2B488AA9D}"/>
                    </a:ext>
                  </a:extLst>
                </p14:cNvPr>
                <p14:cNvContentPartPr/>
                <p14:nvPr/>
              </p14:nvContentPartPr>
              <p14:xfrm>
                <a:off x="3491303" y="4507492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89DA6A4-EF85-1149-A7EA-18D2B488AA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73303" y="448985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F195C5C-B7FD-FB48-8D14-FC7F2363A931}"/>
                    </a:ext>
                  </a:extLst>
                </p14:cNvPr>
                <p14:cNvContentPartPr/>
                <p14:nvPr/>
              </p14:nvContentPartPr>
              <p14:xfrm>
                <a:off x="3491303" y="4507492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F195C5C-B7FD-FB48-8D14-FC7F2363A9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73303" y="448985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222954-4C73-984C-B6C7-FC52CA62ADC2}"/>
                    </a:ext>
                  </a:extLst>
                </p14:cNvPr>
                <p14:cNvContentPartPr/>
                <p14:nvPr/>
              </p14:nvContentPartPr>
              <p14:xfrm>
                <a:off x="3578783" y="4533412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222954-4C73-984C-B6C7-FC52CA62ADC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60783" y="451577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8DE74B9-C857-4A4A-A91D-7AB1670EE36F}"/>
                    </a:ext>
                  </a:extLst>
                </p14:cNvPr>
                <p14:cNvContentPartPr/>
                <p14:nvPr/>
              </p14:nvContentPartPr>
              <p14:xfrm>
                <a:off x="3578783" y="4533412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8DE74B9-C857-4A4A-A91D-7AB1670EE3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60783" y="451577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AB2ABBD-B6FA-154B-A0B5-8ECE7358D58E}"/>
                    </a:ext>
                  </a:extLst>
                </p14:cNvPr>
                <p14:cNvContentPartPr/>
                <p14:nvPr/>
              </p14:nvContentPartPr>
              <p14:xfrm>
                <a:off x="3645743" y="4428292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AB2ABBD-B6FA-154B-A0B5-8ECE7358D5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28103" y="441065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DB6CB9-4FAA-D04C-9E9E-4730F1188A56}"/>
                    </a:ext>
                  </a:extLst>
                </p14:cNvPr>
                <p14:cNvContentPartPr/>
                <p14:nvPr/>
              </p14:nvContentPartPr>
              <p14:xfrm>
                <a:off x="3645743" y="4428292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DB6CB9-4FAA-D04C-9E9E-4730F1188A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28103" y="441065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316EF24-E1A7-7D4E-9BAD-E0B4DCBD877E}"/>
                  </a:ext>
                </a:extLst>
              </p14:cNvPr>
              <p14:cNvContentPartPr/>
              <p14:nvPr/>
            </p14:nvContentPartPr>
            <p14:xfrm>
              <a:off x="3670223" y="1601572"/>
              <a:ext cx="36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316EF24-E1A7-7D4E-9BAD-E0B4DCBD87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52583" y="1583572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47EA48A1-5197-AD4E-AAD3-FDE0F99E8655}"/>
              </a:ext>
            </a:extLst>
          </p:cNvPr>
          <p:cNvGrpSpPr/>
          <p:nvPr/>
        </p:nvGrpSpPr>
        <p:grpSpPr>
          <a:xfrm>
            <a:off x="3459263" y="1731892"/>
            <a:ext cx="360" cy="360"/>
            <a:chOff x="3459263" y="1731892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65E2ED3-FEA7-CA42-80B1-D2E92EDAB99E}"/>
                    </a:ext>
                  </a:extLst>
                </p14:cNvPr>
                <p14:cNvContentPartPr/>
                <p14:nvPr/>
              </p14:nvContentPartPr>
              <p14:xfrm>
                <a:off x="3459263" y="1731892"/>
                <a:ext cx="3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65E2ED3-FEA7-CA42-80B1-D2E92EDAB9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41623" y="171389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288C4BD-B31F-F542-8157-AF663B7FBAD9}"/>
                    </a:ext>
                  </a:extLst>
                </p14:cNvPr>
                <p14:cNvContentPartPr/>
                <p14:nvPr/>
              </p14:nvContentPartPr>
              <p14:xfrm>
                <a:off x="3459263" y="1731892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288C4BD-B31F-F542-8157-AF663B7FBAD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41623" y="171389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51AEA17-B821-0842-B1E7-E1798F759E17}"/>
                  </a:ext>
                </a:extLst>
              </p14:cNvPr>
              <p14:cNvContentPartPr/>
              <p14:nvPr/>
            </p14:nvContentPartPr>
            <p14:xfrm>
              <a:off x="3462863" y="1586452"/>
              <a:ext cx="277560" cy="267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51AEA17-B821-0842-B1E7-E1798F759E1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54223" y="1577812"/>
                <a:ext cx="2952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07EC281-633C-5349-B551-D09DE616C12B}"/>
                  </a:ext>
                </a:extLst>
              </p14:cNvPr>
              <p14:cNvContentPartPr/>
              <p14:nvPr/>
            </p14:nvContentPartPr>
            <p14:xfrm>
              <a:off x="3375743" y="4321372"/>
              <a:ext cx="298080" cy="327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07EC281-633C-5349-B551-D09DE616C12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66743" y="4312732"/>
                <a:ext cx="315720" cy="34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EBA09BAC-5B25-5840-BE9A-2BAEA0B51FC9}"/>
              </a:ext>
            </a:extLst>
          </p:cNvPr>
          <p:cNvGrpSpPr/>
          <p:nvPr/>
        </p:nvGrpSpPr>
        <p:grpSpPr>
          <a:xfrm>
            <a:off x="3263063" y="3620092"/>
            <a:ext cx="360" cy="360"/>
            <a:chOff x="3263063" y="3620092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C457A52-AA86-574E-8505-21C2B811BD3D}"/>
                    </a:ext>
                  </a:extLst>
                </p14:cNvPr>
                <p14:cNvContentPartPr/>
                <p14:nvPr/>
              </p14:nvContentPartPr>
              <p14:xfrm>
                <a:off x="3263063" y="3620092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C457A52-AA86-574E-8505-21C2B811BD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54063" y="36110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9C2260D-4C43-E647-9AFF-FD0A328403F5}"/>
                    </a:ext>
                  </a:extLst>
                </p14:cNvPr>
                <p14:cNvContentPartPr/>
                <p14:nvPr/>
              </p14:nvContentPartPr>
              <p14:xfrm>
                <a:off x="3263063" y="3620092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9C2260D-4C43-E647-9AFF-FD0A328403F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54063" y="36110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2876E9-D54E-F047-AC36-55BDB9E3B536}"/>
                    </a:ext>
                  </a:extLst>
                </p14:cNvPr>
                <p14:cNvContentPartPr/>
                <p14:nvPr/>
              </p14:nvContentPartPr>
              <p14:xfrm>
                <a:off x="3263063" y="3620092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2876E9-D54E-F047-AC36-55BDB9E3B5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54063" y="36110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93C7E83-1DA3-1642-98F8-62240CCE73DF}"/>
              </a:ext>
            </a:extLst>
          </p:cNvPr>
          <p:cNvGrpSpPr/>
          <p:nvPr/>
        </p:nvGrpSpPr>
        <p:grpSpPr>
          <a:xfrm>
            <a:off x="2744303" y="5240812"/>
            <a:ext cx="360" cy="360"/>
            <a:chOff x="2744303" y="5240812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4E8F867-BB58-C641-9F85-339B3FA7FB97}"/>
                    </a:ext>
                  </a:extLst>
                </p14:cNvPr>
                <p14:cNvContentPartPr/>
                <p14:nvPr/>
              </p14:nvContentPartPr>
              <p14:xfrm>
                <a:off x="2744303" y="5240812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4E8F867-BB58-C641-9F85-339B3FA7FB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35303" y="52318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A30B17D-1F2E-634B-BB13-C68A85271B65}"/>
                    </a:ext>
                  </a:extLst>
                </p14:cNvPr>
                <p14:cNvContentPartPr/>
                <p14:nvPr/>
              </p14:nvContentPartPr>
              <p14:xfrm>
                <a:off x="2744303" y="5240812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A30B17D-1F2E-634B-BB13-C68A85271B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35303" y="52318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3C2734C-E6AE-A84C-999F-F3760F47C413}"/>
              </a:ext>
            </a:extLst>
          </p:cNvPr>
          <p:cNvGrpSpPr/>
          <p:nvPr/>
        </p:nvGrpSpPr>
        <p:grpSpPr>
          <a:xfrm>
            <a:off x="3924383" y="2674732"/>
            <a:ext cx="360" cy="360"/>
            <a:chOff x="3924383" y="2674732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7BBB1A3-1F0C-FC45-AE4D-D99F59B04601}"/>
                    </a:ext>
                  </a:extLst>
                </p14:cNvPr>
                <p14:cNvContentPartPr/>
                <p14:nvPr/>
              </p14:nvContentPartPr>
              <p14:xfrm>
                <a:off x="3924383" y="2674732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7BBB1A3-1F0C-FC45-AE4D-D99F59B0460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5383" y="26660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CB48183-C473-9347-A838-6F1CB7A7AB5D}"/>
                    </a:ext>
                  </a:extLst>
                </p14:cNvPr>
                <p14:cNvContentPartPr/>
                <p14:nvPr/>
              </p14:nvContentPartPr>
              <p14:xfrm>
                <a:off x="3924383" y="2674732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CB48183-C473-9347-A838-6F1CB7A7AB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5383" y="26660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10FB0B8-0D8D-014C-B27B-9187F6C21A90}"/>
                    </a:ext>
                  </a:extLst>
                </p14:cNvPr>
                <p14:cNvContentPartPr/>
                <p14:nvPr/>
              </p14:nvContentPartPr>
              <p14:xfrm>
                <a:off x="3924383" y="2674732"/>
                <a:ext cx="36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10FB0B8-0D8D-014C-B27B-9187F6C21A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15383" y="26660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E5DA8DD-52A1-834B-BD5A-C6D5129B14CB}"/>
              </a:ext>
            </a:extLst>
          </p:cNvPr>
          <p:cNvGrpSpPr/>
          <p:nvPr/>
        </p:nvGrpSpPr>
        <p:grpSpPr>
          <a:xfrm>
            <a:off x="4368983" y="900292"/>
            <a:ext cx="360" cy="360"/>
            <a:chOff x="4368983" y="900292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CD8D69-0ED2-A54B-9C17-65917983BF5F}"/>
                    </a:ext>
                  </a:extLst>
                </p14:cNvPr>
                <p14:cNvContentPartPr/>
                <p14:nvPr/>
              </p14:nvContentPartPr>
              <p14:xfrm>
                <a:off x="4368983" y="900292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CD8D69-0ED2-A54B-9C17-65917983BF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60343" y="8916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D63165D-3039-134B-9B34-0D84EC3930FF}"/>
                    </a:ext>
                  </a:extLst>
                </p14:cNvPr>
                <p14:cNvContentPartPr/>
                <p14:nvPr/>
              </p14:nvContentPartPr>
              <p14:xfrm>
                <a:off x="4368983" y="900292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D63165D-3039-134B-9B34-0D84EC3930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60343" y="8916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3648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E8BD95E-015D-824C-8130-DA196178C209}"/>
              </a:ext>
            </a:extLst>
          </p:cNvPr>
          <p:cNvSpPr/>
          <p:nvPr/>
        </p:nvSpPr>
        <p:spPr>
          <a:xfrm>
            <a:off x="5202195" y="988541"/>
            <a:ext cx="617837" cy="4819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364A0F-5D0B-C248-A11C-F8A04D500C59}"/>
              </a:ext>
            </a:extLst>
          </p:cNvPr>
          <p:cNvSpPr/>
          <p:nvPr/>
        </p:nvSpPr>
        <p:spPr>
          <a:xfrm>
            <a:off x="4464908" y="1845276"/>
            <a:ext cx="786714" cy="4819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8FD06E-B1FF-3A4F-A37D-2106145A03F6}"/>
              </a:ext>
            </a:extLst>
          </p:cNvPr>
          <p:cNvSpPr/>
          <p:nvPr/>
        </p:nvSpPr>
        <p:spPr>
          <a:xfrm>
            <a:off x="5964195" y="1812325"/>
            <a:ext cx="745524" cy="4819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82E3FE-828B-DC41-9861-B64116881EC3}"/>
              </a:ext>
            </a:extLst>
          </p:cNvPr>
          <p:cNvSpPr/>
          <p:nvPr/>
        </p:nvSpPr>
        <p:spPr>
          <a:xfrm>
            <a:off x="3496963" y="2743200"/>
            <a:ext cx="481913" cy="4819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7D857-1FB9-3144-BC15-4B6FF524779B}"/>
              </a:ext>
            </a:extLst>
          </p:cNvPr>
          <p:cNvSpPr/>
          <p:nvPr/>
        </p:nvSpPr>
        <p:spPr>
          <a:xfrm>
            <a:off x="4959179" y="2821460"/>
            <a:ext cx="749643" cy="4819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6F1769-6621-FC45-B129-A91B68BE24B3}"/>
              </a:ext>
            </a:extLst>
          </p:cNvPr>
          <p:cNvSpPr/>
          <p:nvPr/>
        </p:nvSpPr>
        <p:spPr>
          <a:xfrm>
            <a:off x="4431957" y="4036541"/>
            <a:ext cx="597243" cy="4819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11DE6B-E2A0-3B4E-B7D2-DE6E236AB63B}"/>
              </a:ext>
            </a:extLst>
          </p:cNvPr>
          <p:cNvSpPr/>
          <p:nvPr/>
        </p:nvSpPr>
        <p:spPr>
          <a:xfrm>
            <a:off x="5622324" y="4077730"/>
            <a:ext cx="593125" cy="4819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156D7C-F2D1-524E-AE0D-F2ED40C0C4C6}"/>
              </a:ext>
            </a:extLst>
          </p:cNvPr>
          <p:cNvSpPr/>
          <p:nvPr/>
        </p:nvSpPr>
        <p:spPr>
          <a:xfrm>
            <a:off x="5156887" y="5218670"/>
            <a:ext cx="589005" cy="4819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8B2ED3-D9AD-6544-B040-E146095A4902}"/>
              </a:ext>
            </a:extLst>
          </p:cNvPr>
          <p:cNvGrpSpPr/>
          <p:nvPr/>
        </p:nvGrpSpPr>
        <p:grpSpPr>
          <a:xfrm>
            <a:off x="4858414" y="1398950"/>
            <a:ext cx="1164600" cy="509400"/>
            <a:chOff x="4858414" y="1398950"/>
            <a:chExt cx="1164600" cy="50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6DAC12-DA30-F546-ABEF-2BB44859E297}"/>
                    </a:ext>
                  </a:extLst>
                </p14:cNvPr>
                <p14:cNvContentPartPr/>
                <p14:nvPr/>
              </p14:nvContentPartPr>
              <p14:xfrm>
                <a:off x="4858414" y="1398950"/>
                <a:ext cx="444240" cy="488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6DAC12-DA30-F546-ABEF-2BB44859E2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49414" y="1389950"/>
                  <a:ext cx="46188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B36994D-7E38-3942-9824-F398F3155B2D}"/>
                    </a:ext>
                  </a:extLst>
                </p14:cNvPr>
                <p14:cNvContentPartPr/>
                <p14:nvPr/>
              </p14:nvContentPartPr>
              <p14:xfrm>
                <a:off x="5488414" y="1465190"/>
                <a:ext cx="534600" cy="443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B36994D-7E38-3942-9824-F398F3155B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9414" y="1456550"/>
                  <a:ext cx="552240" cy="46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FD3D14-3EDA-2C44-B316-9ECD7F11445B}"/>
              </a:ext>
            </a:extLst>
          </p:cNvPr>
          <p:cNvGrpSpPr/>
          <p:nvPr/>
        </p:nvGrpSpPr>
        <p:grpSpPr>
          <a:xfrm>
            <a:off x="3895054" y="2192390"/>
            <a:ext cx="1212480" cy="674280"/>
            <a:chOff x="3895054" y="2192390"/>
            <a:chExt cx="1212480" cy="67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2C73C58-BBF2-C347-AF72-828A79E783D4}"/>
                    </a:ext>
                  </a:extLst>
                </p14:cNvPr>
                <p14:cNvContentPartPr/>
                <p14:nvPr/>
              </p14:nvContentPartPr>
              <p14:xfrm>
                <a:off x="3895054" y="2192390"/>
                <a:ext cx="605160" cy="602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2C73C58-BBF2-C347-AF72-828A79E783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86414" y="2183390"/>
                  <a:ext cx="62280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0D8D84-7D80-DB44-9162-77634B9A6D87}"/>
                    </a:ext>
                  </a:extLst>
                </p14:cNvPr>
                <p14:cNvContentPartPr/>
                <p14:nvPr/>
              </p14:nvContentPartPr>
              <p14:xfrm>
                <a:off x="4818094" y="2278790"/>
                <a:ext cx="289440" cy="58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0D8D84-7D80-DB44-9162-77634B9A6D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09094" y="2269790"/>
                  <a:ext cx="307080" cy="60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DEA1FF-AF87-CB4A-BEDA-7531C4D51781}"/>
              </a:ext>
            </a:extLst>
          </p:cNvPr>
          <p:cNvGrpSpPr/>
          <p:nvPr/>
        </p:nvGrpSpPr>
        <p:grpSpPr>
          <a:xfrm>
            <a:off x="4809454" y="3254390"/>
            <a:ext cx="991080" cy="901080"/>
            <a:chOff x="4809454" y="3254390"/>
            <a:chExt cx="9910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6391314-D786-6F40-BDFC-E80138D35842}"/>
                    </a:ext>
                  </a:extLst>
                </p14:cNvPr>
                <p14:cNvContentPartPr/>
                <p14:nvPr/>
              </p14:nvContentPartPr>
              <p14:xfrm>
                <a:off x="4809454" y="3254390"/>
                <a:ext cx="239760" cy="78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6391314-D786-6F40-BDFC-E80138D358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00454" y="3245750"/>
                  <a:ext cx="25740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959B62-86DC-8241-B06F-CAE74508985F}"/>
                    </a:ext>
                  </a:extLst>
                </p14:cNvPr>
                <p14:cNvContentPartPr/>
                <p14:nvPr/>
              </p14:nvContentPartPr>
              <p14:xfrm>
                <a:off x="5281774" y="3301190"/>
                <a:ext cx="518760" cy="854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959B62-86DC-8241-B06F-CAE7450898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72774" y="3292550"/>
                  <a:ext cx="536400" cy="87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FF26C4-521D-8344-9FB7-42684EF0CC4F}"/>
                  </a:ext>
                </a:extLst>
              </p14:cNvPr>
              <p14:cNvContentPartPr/>
              <p14:nvPr/>
            </p14:nvContentPartPr>
            <p14:xfrm>
              <a:off x="5492734" y="4568390"/>
              <a:ext cx="324360" cy="677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FF26C4-521D-8344-9FB7-42684EF0CC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3734" y="4559750"/>
                <a:ext cx="34200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7EDC9BB-18ED-9149-B612-880ED80FA098}"/>
                  </a:ext>
                </a:extLst>
              </p14:cNvPr>
              <p14:cNvContentPartPr/>
              <p14:nvPr/>
            </p14:nvContentPartPr>
            <p14:xfrm>
              <a:off x="3662134" y="1132550"/>
              <a:ext cx="360" cy="3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7EDC9BB-18ED-9149-B612-880ED80FA0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53494" y="1123550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36B521F-696E-FC42-9B7C-0A397C40C087}"/>
                  </a:ext>
                </a:extLst>
              </p14:cNvPr>
              <p14:cNvContentPartPr/>
              <p14:nvPr/>
            </p14:nvContentPartPr>
            <p14:xfrm>
              <a:off x="4257574" y="839510"/>
              <a:ext cx="2664360" cy="1614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36B521F-696E-FC42-9B7C-0A397C40C08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48934" y="830870"/>
                <a:ext cx="2682000" cy="16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087D5FE-750E-1248-86C4-8EE4D526E69C}"/>
                  </a:ext>
                </a:extLst>
              </p14:cNvPr>
              <p14:cNvContentPartPr/>
              <p14:nvPr/>
            </p14:nvContentPartPr>
            <p14:xfrm>
              <a:off x="2943934" y="1767230"/>
              <a:ext cx="3039840" cy="1668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087D5FE-750E-1248-86C4-8EE4D526E69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35294" y="1758590"/>
                <a:ext cx="3057480" cy="16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BEE2BDC-7AD9-5C48-B84C-C97565F4D039}"/>
                  </a:ext>
                </a:extLst>
              </p14:cNvPr>
              <p14:cNvContentPartPr/>
              <p14:nvPr/>
            </p14:nvContentPartPr>
            <p14:xfrm>
              <a:off x="4055974" y="2783150"/>
              <a:ext cx="2290320" cy="1839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BEE2BDC-7AD9-5C48-B84C-C97565F4D03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46974" y="2774150"/>
                <a:ext cx="2307960" cy="18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E210181-AC1B-E94E-B73C-3B11FE5AFDCF}"/>
                  </a:ext>
                </a:extLst>
              </p14:cNvPr>
              <p14:cNvContentPartPr/>
              <p14:nvPr/>
            </p14:nvContentPartPr>
            <p14:xfrm>
              <a:off x="4779214" y="4001750"/>
              <a:ext cx="1776240" cy="1713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E210181-AC1B-E94E-B73C-3B11FE5AFDC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70214" y="3992750"/>
                <a:ext cx="1793880" cy="173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2CFF712-C2C4-1744-9D19-7BDAA288FBA9}"/>
              </a:ext>
            </a:extLst>
          </p:cNvPr>
          <p:cNvGrpSpPr/>
          <p:nvPr/>
        </p:nvGrpSpPr>
        <p:grpSpPr>
          <a:xfrm>
            <a:off x="5713774" y="4873670"/>
            <a:ext cx="172800" cy="240120"/>
            <a:chOff x="5713774" y="4873670"/>
            <a:chExt cx="17280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BC184C-99B2-2043-A48B-B4057810C984}"/>
                    </a:ext>
                  </a:extLst>
                </p14:cNvPr>
                <p14:cNvContentPartPr/>
                <p14:nvPr/>
              </p14:nvContentPartPr>
              <p14:xfrm>
                <a:off x="5713774" y="492155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BC184C-99B2-2043-A48B-B4057810C9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05134" y="49129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DA7BF60-D259-7647-B9A0-0210E5745D40}"/>
                    </a:ext>
                  </a:extLst>
                </p14:cNvPr>
                <p14:cNvContentPartPr/>
                <p14:nvPr/>
              </p14:nvContentPartPr>
              <p14:xfrm>
                <a:off x="5713774" y="492155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DA7BF60-D259-7647-B9A0-0210E5745D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05134" y="49129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D0820FA-DC17-2148-A645-9EF6ED080819}"/>
                    </a:ext>
                  </a:extLst>
                </p14:cNvPr>
                <p14:cNvContentPartPr/>
                <p14:nvPr/>
              </p14:nvContentPartPr>
              <p14:xfrm>
                <a:off x="5875774" y="4873670"/>
                <a:ext cx="10800" cy="240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D0820FA-DC17-2148-A645-9EF6ED0808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66774" y="4864670"/>
                  <a:ext cx="28440" cy="2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06C652E-5B1A-884F-BFAE-D816351AB490}"/>
                  </a:ext>
                </a:extLst>
              </p14:cNvPr>
              <p14:cNvContentPartPr/>
              <p14:nvPr/>
            </p14:nvContentPartPr>
            <p14:xfrm>
              <a:off x="5710894" y="3623750"/>
              <a:ext cx="3600" cy="316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06C652E-5B1A-884F-BFAE-D816351AB4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01894" y="3615110"/>
                <a:ext cx="21240" cy="33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C19C0F3-B4E7-9B4F-8CE4-6DA7D196C4F2}"/>
              </a:ext>
            </a:extLst>
          </p:cNvPr>
          <p:cNvGrpSpPr/>
          <p:nvPr/>
        </p:nvGrpSpPr>
        <p:grpSpPr>
          <a:xfrm>
            <a:off x="5625934" y="3473270"/>
            <a:ext cx="407520" cy="502920"/>
            <a:chOff x="5625934" y="3473270"/>
            <a:chExt cx="407520" cy="50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DB44EE-D726-8045-BA4A-02F6A3A9A71D}"/>
                    </a:ext>
                  </a:extLst>
                </p14:cNvPr>
                <p14:cNvContentPartPr/>
                <p14:nvPr/>
              </p14:nvContentPartPr>
              <p14:xfrm>
                <a:off x="6029134" y="3473270"/>
                <a:ext cx="324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DB44EE-D726-8045-BA4A-02F6A3A9A7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20494" y="346463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FF4635-F701-4045-A835-27D672282C02}"/>
                    </a:ext>
                  </a:extLst>
                </p14:cNvPr>
                <p14:cNvContentPartPr/>
                <p14:nvPr/>
              </p14:nvContentPartPr>
              <p14:xfrm>
                <a:off x="6029134" y="347327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FF4635-F701-4045-A835-27D672282C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20494" y="3464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E65FC63-3ECF-7E42-9F0E-4E70B9B2A87C}"/>
                    </a:ext>
                  </a:extLst>
                </p14:cNvPr>
                <p14:cNvContentPartPr/>
                <p14:nvPr/>
              </p14:nvContentPartPr>
              <p14:xfrm>
                <a:off x="5625934" y="3561110"/>
                <a:ext cx="407520" cy="415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E65FC63-3ECF-7E42-9F0E-4E70B9B2A87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17294" y="3552110"/>
                  <a:ext cx="425160" cy="43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4F3B0B0-8982-694D-80B9-20E06721071A}"/>
                  </a:ext>
                </a:extLst>
              </p14:cNvPr>
              <p14:cNvContentPartPr/>
              <p14:nvPr/>
            </p14:nvContentPartPr>
            <p14:xfrm>
              <a:off x="4762294" y="3614030"/>
              <a:ext cx="7560" cy="289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4F3B0B0-8982-694D-80B9-20E0672107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53294" y="3605390"/>
                <a:ext cx="252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8344A56-D168-EE42-B18E-C5D2624FF255}"/>
                  </a:ext>
                </a:extLst>
              </p14:cNvPr>
              <p14:cNvContentPartPr/>
              <p14:nvPr/>
            </p14:nvContentPartPr>
            <p14:xfrm>
              <a:off x="5028334" y="2267990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8344A56-D168-EE42-B18E-C5D2624FF2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19694" y="22593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91DE2F4-7FFB-CE42-8559-2C3E1D4F59D9}"/>
                  </a:ext>
                </a:extLst>
              </p14:cNvPr>
              <p14:cNvContentPartPr/>
              <p14:nvPr/>
            </p14:nvContentPartPr>
            <p14:xfrm>
              <a:off x="5235694" y="2489390"/>
              <a:ext cx="308880" cy="2581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91DE2F4-7FFB-CE42-8559-2C3E1D4F59D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227054" y="2480390"/>
                <a:ext cx="3265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004611A-0887-2640-B59E-BA863A7ABED4}"/>
                  </a:ext>
                </a:extLst>
              </p14:cNvPr>
              <p14:cNvContentPartPr/>
              <p14:nvPr/>
            </p14:nvContentPartPr>
            <p14:xfrm>
              <a:off x="3897934" y="2266190"/>
              <a:ext cx="18720" cy="217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004611A-0887-2640-B59E-BA863A7ABED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889294" y="2257550"/>
                <a:ext cx="3636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7E12B75D-E5A7-ED4F-BD39-A2CACF5C4009}"/>
              </a:ext>
            </a:extLst>
          </p:cNvPr>
          <p:cNvGrpSpPr/>
          <p:nvPr/>
        </p:nvGrpSpPr>
        <p:grpSpPr>
          <a:xfrm>
            <a:off x="4787494" y="1362230"/>
            <a:ext cx="189360" cy="303120"/>
            <a:chOff x="4787494" y="1362230"/>
            <a:chExt cx="18936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A4AB948-C9CE-F047-B252-45CB5A9D65A0}"/>
                    </a:ext>
                  </a:extLst>
                </p14:cNvPr>
                <p14:cNvContentPartPr/>
                <p14:nvPr/>
              </p14:nvContentPartPr>
              <p14:xfrm>
                <a:off x="4787494" y="1362230"/>
                <a:ext cx="189360" cy="196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A4AB948-C9CE-F047-B252-45CB5A9D65A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78854" y="1353230"/>
                  <a:ext cx="207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C26D89-6649-2546-BAD1-91F4DB846BAC}"/>
                    </a:ext>
                  </a:extLst>
                </p14:cNvPr>
                <p14:cNvContentPartPr/>
                <p14:nvPr/>
              </p14:nvContentPartPr>
              <p14:xfrm>
                <a:off x="4902334" y="1519910"/>
                <a:ext cx="22320" cy="145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C26D89-6649-2546-BAD1-91F4DB846BA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93334" y="1510910"/>
                  <a:ext cx="39960" cy="16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766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6030E18-B050-184C-9839-E9BE5AE943A2}"/>
              </a:ext>
            </a:extLst>
          </p:cNvPr>
          <p:cNvSpPr/>
          <p:nvPr/>
        </p:nvSpPr>
        <p:spPr>
          <a:xfrm>
            <a:off x="3422900" y="630566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C7F3FD4-511D-E64E-A8DC-F76AECAB4349}"/>
              </a:ext>
            </a:extLst>
          </p:cNvPr>
          <p:cNvSpPr/>
          <p:nvPr/>
        </p:nvSpPr>
        <p:spPr>
          <a:xfrm>
            <a:off x="5138287" y="1601673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CF8224-D163-A649-8CE8-F03ED54DCE5F}"/>
              </a:ext>
            </a:extLst>
          </p:cNvPr>
          <p:cNvSpPr/>
          <p:nvPr/>
        </p:nvSpPr>
        <p:spPr>
          <a:xfrm>
            <a:off x="5843579" y="2636576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305A6E-0B6D-A241-A137-ED803FEC718B}"/>
              </a:ext>
            </a:extLst>
          </p:cNvPr>
          <p:cNvSpPr/>
          <p:nvPr/>
        </p:nvSpPr>
        <p:spPr>
          <a:xfrm>
            <a:off x="5793960" y="4915488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6356C2-2455-B444-B15E-9F7695A981F3}"/>
              </a:ext>
            </a:extLst>
          </p:cNvPr>
          <p:cNvSpPr/>
          <p:nvPr/>
        </p:nvSpPr>
        <p:spPr>
          <a:xfrm>
            <a:off x="4978798" y="3781347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8A149A-23E4-2345-AF82-3D366D996919}"/>
              </a:ext>
            </a:extLst>
          </p:cNvPr>
          <p:cNvSpPr/>
          <p:nvPr/>
        </p:nvSpPr>
        <p:spPr>
          <a:xfrm>
            <a:off x="7321505" y="4943841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A31D1E-22AF-2441-8A26-E57BD6C8B2CF}"/>
              </a:ext>
            </a:extLst>
          </p:cNvPr>
          <p:cNvSpPr/>
          <p:nvPr/>
        </p:nvSpPr>
        <p:spPr>
          <a:xfrm>
            <a:off x="6676463" y="3756538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146667-7571-A448-A7CA-1D8027E3F984}"/>
              </a:ext>
            </a:extLst>
          </p:cNvPr>
          <p:cNvSpPr/>
          <p:nvPr/>
        </p:nvSpPr>
        <p:spPr>
          <a:xfrm>
            <a:off x="4394007" y="2633032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8ABF94-1DF7-9F49-AC4B-4ACFEBC0431C}"/>
              </a:ext>
            </a:extLst>
          </p:cNvPr>
          <p:cNvSpPr/>
          <p:nvPr/>
        </p:nvSpPr>
        <p:spPr>
          <a:xfrm>
            <a:off x="2409264" y="2689739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02D915-C40D-2741-BBD6-D26DDDA8009C}"/>
              </a:ext>
            </a:extLst>
          </p:cNvPr>
          <p:cNvSpPr/>
          <p:nvPr/>
        </p:nvSpPr>
        <p:spPr>
          <a:xfrm>
            <a:off x="2093830" y="4660306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FFA734-B158-C74B-A349-453AFF1C27AD}"/>
              </a:ext>
            </a:extLst>
          </p:cNvPr>
          <p:cNvSpPr/>
          <p:nvPr/>
        </p:nvSpPr>
        <p:spPr>
          <a:xfrm>
            <a:off x="1618910" y="3664390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886281-8E0F-0945-8BB2-7A13EE87ADF2}"/>
              </a:ext>
            </a:extLst>
          </p:cNvPr>
          <p:cNvSpPr/>
          <p:nvPr/>
        </p:nvSpPr>
        <p:spPr>
          <a:xfrm>
            <a:off x="1037662" y="2647208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9F503F-2781-9941-90EC-C8537BF8628B}"/>
              </a:ext>
            </a:extLst>
          </p:cNvPr>
          <p:cNvSpPr/>
          <p:nvPr/>
        </p:nvSpPr>
        <p:spPr>
          <a:xfrm>
            <a:off x="1689793" y="1576865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3E46F9-2C2D-0B49-8D65-D9EE16D7E8FF}"/>
              </a:ext>
            </a:extLst>
          </p:cNvPr>
          <p:cNvCxnSpPr>
            <a:cxnSpLocks/>
            <a:stCxn id="14" idx="7"/>
            <a:endCxn id="2" idx="3"/>
          </p:cNvCxnSpPr>
          <p:nvPr/>
        </p:nvCxnSpPr>
        <p:spPr>
          <a:xfrm flipV="1">
            <a:off x="2207381" y="1172801"/>
            <a:ext cx="1304323" cy="49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56E72E-9428-764D-8D9B-167E760208E2}"/>
              </a:ext>
            </a:extLst>
          </p:cNvPr>
          <p:cNvCxnSpPr>
            <a:cxnSpLocks/>
            <a:stCxn id="13" idx="0"/>
            <a:endCxn id="14" idx="3"/>
          </p:cNvCxnSpPr>
          <p:nvPr/>
        </p:nvCxnSpPr>
        <p:spPr>
          <a:xfrm flipV="1">
            <a:off x="1340858" y="2119100"/>
            <a:ext cx="437739" cy="528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B238A4-7A88-0649-82AB-1E5DCEA7FF82}"/>
              </a:ext>
            </a:extLst>
          </p:cNvPr>
          <p:cNvCxnSpPr>
            <a:cxnSpLocks/>
            <a:stCxn id="14" idx="5"/>
            <a:endCxn id="10" idx="1"/>
          </p:cNvCxnSpPr>
          <p:nvPr/>
        </p:nvCxnSpPr>
        <p:spPr>
          <a:xfrm>
            <a:off x="2207381" y="2119100"/>
            <a:ext cx="290687" cy="66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83C89B-8923-3642-970A-C171E0FACABA}"/>
              </a:ext>
            </a:extLst>
          </p:cNvPr>
          <p:cNvCxnSpPr>
            <a:cxnSpLocks/>
            <a:stCxn id="13" idx="4"/>
            <a:endCxn id="12" idx="1"/>
          </p:cNvCxnSpPr>
          <p:nvPr/>
        </p:nvCxnSpPr>
        <p:spPr>
          <a:xfrm>
            <a:off x="1340858" y="3282476"/>
            <a:ext cx="366856" cy="474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B668F9-94A5-974B-AF32-26C62E60CB00}"/>
              </a:ext>
            </a:extLst>
          </p:cNvPr>
          <p:cNvCxnSpPr>
            <a:cxnSpLocks/>
            <a:stCxn id="12" idx="4"/>
            <a:endCxn id="11" idx="1"/>
          </p:cNvCxnSpPr>
          <p:nvPr/>
        </p:nvCxnSpPr>
        <p:spPr>
          <a:xfrm>
            <a:off x="1922106" y="4299658"/>
            <a:ext cx="260528" cy="45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33C4B7-8E8C-7A41-BE01-49FB0C6E726E}"/>
              </a:ext>
            </a:extLst>
          </p:cNvPr>
          <p:cNvCxnSpPr>
            <a:cxnSpLocks/>
            <a:stCxn id="3" idx="1"/>
            <a:endCxn id="2" idx="5"/>
          </p:cNvCxnSpPr>
          <p:nvPr/>
        </p:nvCxnSpPr>
        <p:spPr>
          <a:xfrm flipH="1" flipV="1">
            <a:off x="3940488" y="1172801"/>
            <a:ext cx="1286603" cy="52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F05F9F-857F-2F49-BED5-105D19FE0246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4911595" y="2143908"/>
            <a:ext cx="315496" cy="582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6E117E-F4D4-C348-B2A2-6774D18225BC}"/>
              </a:ext>
            </a:extLst>
          </p:cNvPr>
          <p:cNvCxnSpPr>
            <a:cxnSpLocks/>
            <a:stCxn id="4" idx="0"/>
            <a:endCxn id="3" idx="5"/>
          </p:cNvCxnSpPr>
          <p:nvPr/>
        </p:nvCxnSpPr>
        <p:spPr>
          <a:xfrm flipH="1" flipV="1">
            <a:off x="5655875" y="2143908"/>
            <a:ext cx="490900" cy="4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3E6307-0384-2248-AB5B-52A6043AF796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6361167" y="3178811"/>
            <a:ext cx="404100" cy="67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54ED36-44A5-834D-A744-396EF00F957C}"/>
              </a:ext>
            </a:extLst>
          </p:cNvPr>
          <p:cNvCxnSpPr>
            <a:cxnSpLocks/>
            <a:stCxn id="8" idx="5"/>
            <a:endCxn id="7" idx="0"/>
          </p:cNvCxnSpPr>
          <p:nvPr/>
        </p:nvCxnSpPr>
        <p:spPr>
          <a:xfrm>
            <a:off x="7194051" y="4298773"/>
            <a:ext cx="430650" cy="64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32698BC-7843-6D48-BCDA-D9E69C1F67D1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4697203" y="3268300"/>
            <a:ext cx="584791" cy="51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8983BE-2098-1A40-B321-16B74CE12D0F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5496386" y="4323582"/>
            <a:ext cx="600770" cy="59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AB8A2DB-D3B9-0145-9526-C0D2C17FEF07}"/>
              </a:ext>
            </a:extLst>
          </p:cNvPr>
          <p:cNvGrpSpPr/>
          <p:nvPr/>
        </p:nvGrpSpPr>
        <p:grpSpPr>
          <a:xfrm>
            <a:off x="3129162" y="305799"/>
            <a:ext cx="262080" cy="427680"/>
            <a:chOff x="3129162" y="305799"/>
            <a:chExt cx="26208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1786764-7B28-404C-B4AC-0260F376A888}"/>
                    </a:ext>
                  </a:extLst>
                </p14:cNvPr>
                <p14:cNvContentPartPr/>
                <p14:nvPr/>
              </p14:nvContentPartPr>
              <p14:xfrm>
                <a:off x="3129162" y="305799"/>
                <a:ext cx="192960" cy="409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1786764-7B28-404C-B4AC-0260F376A8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20162" y="297159"/>
                  <a:ext cx="2106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4F5AD49-E71E-3540-8C9A-37BF4167B7AA}"/>
                    </a:ext>
                  </a:extLst>
                </p14:cNvPr>
                <p14:cNvContentPartPr/>
                <p14:nvPr/>
              </p14:nvContentPartPr>
              <p14:xfrm>
                <a:off x="3208002" y="605679"/>
                <a:ext cx="183240" cy="127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4F5AD49-E71E-3540-8C9A-37BF4167B7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99362" y="596679"/>
                  <a:ext cx="20088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FB25DB2-2913-F249-AC7F-682835C4FB0E}"/>
                  </a:ext>
                </a:extLst>
              </p14:cNvPr>
              <p14:cNvContentPartPr/>
              <p14:nvPr/>
            </p14:nvContentPartPr>
            <p14:xfrm>
              <a:off x="2153562" y="915639"/>
              <a:ext cx="1190520" cy="582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FB25DB2-2913-F249-AC7F-682835C4FB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4562" y="906639"/>
                <a:ext cx="120816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0C6E94E-E949-A341-A8DD-E69E8A63B019}"/>
                  </a:ext>
                </a:extLst>
              </p14:cNvPr>
              <p14:cNvContentPartPr/>
              <p14:nvPr/>
            </p14:nvContentPartPr>
            <p14:xfrm>
              <a:off x="938202" y="2004639"/>
              <a:ext cx="735480" cy="7758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0C6E94E-E949-A341-A8DD-E69E8A63B0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9562" y="1995999"/>
                <a:ext cx="75312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A187FE8-5357-6D4F-9D23-7805029C2A41}"/>
                  </a:ext>
                </a:extLst>
              </p14:cNvPr>
              <p14:cNvContentPartPr/>
              <p14:nvPr/>
            </p14:nvContentPartPr>
            <p14:xfrm>
              <a:off x="749922" y="3169599"/>
              <a:ext cx="904680" cy="10245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A187FE8-5357-6D4F-9D23-7805029C2A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1282" y="3160959"/>
                <a:ext cx="922320" cy="10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5D694AF-79B8-7E4F-BA58-C32BC823CFC0}"/>
                  </a:ext>
                </a:extLst>
              </p14:cNvPr>
              <p14:cNvContentPartPr/>
              <p14:nvPr/>
            </p14:nvContentPartPr>
            <p14:xfrm>
              <a:off x="4078482" y="969639"/>
              <a:ext cx="1343160" cy="661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5D694AF-79B8-7E4F-BA58-C32BC823CF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9842" y="960639"/>
                <a:ext cx="1360800" cy="67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279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32C4BC6-7358-8F44-9EA8-F02D3F533A77}"/>
              </a:ext>
            </a:extLst>
          </p:cNvPr>
          <p:cNvSpPr/>
          <p:nvPr/>
        </p:nvSpPr>
        <p:spPr>
          <a:xfrm>
            <a:off x="3422900" y="630566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8F73B2-6917-5A44-B5FF-1A0F5ACCAB80}"/>
              </a:ext>
            </a:extLst>
          </p:cNvPr>
          <p:cNvSpPr/>
          <p:nvPr/>
        </p:nvSpPr>
        <p:spPr>
          <a:xfrm>
            <a:off x="5138287" y="1601673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35F246-62FB-DD40-A89A-51A3D8D95836}"/>
              </a:ext>
            </a:extLst>
          </p:cNvPr>
          <p:cNvSpPr/>
          <p:nvPr/>
        </p:nvSpPr>
        <p:spPr>
          <a:xfrm>
            <a:off x="5843579" y="2636576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B7B025-B5CC-7249-AA15-D16603051D21}"/>
              </a:ext>
            </a:extLst>
          </p:cNvPr>
          <p:cNvSpPr/>
          <p:nvPr/>
        </p:nvSpPr>
        <p:spPr>
          <a:xfrm>
            <a:off x="5793960" y="4915488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49A200-002A-824C-8DF6-31002B104A27}"/>
              </a:ext>
            </a:extLst>
          </p:cNvPr>
          <p:cNvSpPr/>
          <p:nvPr/>
        </p:nvSpPr>
        <p:spPr>
          <a:xfrm>
            <a:off x="4978798" y="3781347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4523F5-CFC2-CE4B-91D5-24B522E1DCBF}"/>
              </a:ext>
            </a:extLst>
          </p:cNvPr>
          <p:cNvSpPr/>
          <p:nvPr/>
        </p:nvSpPr>
        <p:spPr>
          <a:xfrm>
            <a:off x="4394007" y="2633032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0087CC-A808-F544-B5AF-8C39182A313F}"/>
              </a:ext>
            </a:extLst>
          </p:cNvPr>
          <p:cNvSpPr/>
          <p:nvPr/>
        </p:nvSpPr>
        <p:spPr>
          <a:xfrm>
            <a:off x="2409264" y="2689739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9E0CE4-7FFD-0748-AFF3-2AD344301C7D}"/>
              </a:ext>
            </a:extLst>
          </p:cNvPr>
          <p:cNvSpPr/>
          <p:nvPr/>
        </p:nvSpPr>
        <p:spPr>
          <a:xfrm>
            <a:off x="2093830" y="4660306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637E8C-8E22-5F48-B837-91375541F915}"/>
              </a:ext>
            </a:extLst>
          </p:cNvPr>
          <p:cNvSpPr/>
          <p:nvPr/>
        </p:nvSpPr>
        <p:spPr>
          <a:xfrm>
            <a:off x="1618910" y="3664390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EB04EF-921E-EA43-9ABA-FCB77373371D}"/>
              </a:ext>
            </a:extLst>
          </p:cNvPr>
          <p:cNvSpPr/>
          <p:nvPr/>
        </p:nvSpPr>
        <p:spPr>
          <a:xfrm>
            <a:off x="1037662" y="2647208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69C219-8373-8545-A62D-8BB1675AA2D5}"/>
              </a:ext>
            </a:extLst>
          </p:cNvPr>
          <p:cNvSpPr/>
          <p:nvPr/>
        </p:nvSpPr>
        <p:spPr>
          <a:xfrm>
            <a:off x="1689793" y="1576865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43D684-1F81-F44E-943B-B19FEB174AD1}"/>
              </a:ext>
            </a:extLst>
          </p:cNvPr>
          <p:cNvCxnSpPr>
            <a:cxnSpLocks/>
            <a:stCxn id="14" idx="7"/>
            <a:endCxn id="2" idx="3"/>
          </p:cNvCxnSpPr>
          <p:nvPr/>
        </p:nvCxnSpPr>
        <p:spPr>
          <a:xfrm flipV="1">
            <a:off x="2207381" y="1172801"/>
            <a:ext cx="1304323" cy="49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41C55B-FD1F-7544-A683-40226437F157}"/>
              </a:ext>
            </a:extLst>
          </p:cNvPr>
          <p:cNvCxnSpPr>
            <a:cxnSpLocks/>
            <a:stCxn id="13" idx="0"/>
            <a:endCxn id="14" idx="3"/>
          </p:cNvCxnSpPr>
          <p:nvPr/>
        </p:nvCxnSpPr>
        <p:spPr>
          <a:xfrm flipV="1">
            <a:off x="1340858" y="2119100"/>
            <a:ext cx="437739" cy="528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2EF78C-F8B4-BA4D-BF0D-51207AA7C586}"/>
              </a:ext>
            </a:extLst>
          </p:cNvPr>
          <p:cNvCxnSpPr>
            <a:cxnSpLocks/>
            <a:stCxn id="14" idx="5"/>
            <a:endCxn id="10" idx="1"/>
          </p:cNvCxnSpPr>
          <p:nvPr/>
        </p:nvCxnSpPr>
        <p:spPr>
          <a:xfrm>
            <a:off x="2207381" y="2119100"/>
            <a:ext cx="290687" cy="66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A5F70B-1494-C443-AB4C-98424D934669}"/>
              </a:ext>
            </a:extLst>
          </p:cNvPr>
          <p:cNvCxnSpPr>
            <a:cxnSpLocks/>
            <a:stCxn id="13" idx="4"/>
            <a:endCxn id="12" idx="1"/>
          </p:cNvCxnSpPr>
          <p:nvPr/>
        </p:nvCxnSpPr>
        <p:spPr>
          <a:xfrm>
            <a:off x="1340858" y="3282476"/>
            <a:ext cx="366856" cy="474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762843-76FB-334B-9A09-A4C0CD8627EA}"/>
              </a:ext>
            </a:extLst>
          </p:cNvPr>
          <p:cNvCxnSpPr>
            <a:cxnSpLocks/>
            <a:stCxn id="12" idx="4"/>
            <a:endCxn id="11" idx="1"/>
          </p:cNvCxnSpPr>
          <p:nvPr/>
        </p:nvCxnSpPr>
        <p:spPr>
          <a:xfrm>
            <a:off x="1922106" y="4299658"/>
            <a:ext cx="260528" cy="45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97B16F-BF41-5641-B460-FB7E826ADEBA}"/>
              </a:ext>
            </a:extLst>
          </p:cNvPr>
          <p:cNvCxnSpPr>
            <a:cxnSpLocks/>
            <a:stCxn id="3" idx="1"/>
            <a:endCxn id="2" idx="5"/>
          </p:cNvCxnSpPr>
          <p:nvPr/>
        </p:nvCxnSpPr>
        <p:spPr>
          <a:xfrm flipH="1" flipV="1">
            <a:off x="3940488" y="1172801"/>
            <a:ext cx="1286603" cy="52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8A8900-694A-3B45-B10F-AE4EE7AA9A11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4911595" y="2143908"/>
            <a:ext cx="315496" cy="582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7E4A02-0975-EA41-970E-5125C96B11C3}"/>
              </a:ext>
            </a:extLst>
          </p:cNvPr>
          <p:cNvCxnSpPr>
            <a:cxnSpLocks/>
            <a:stCxn id="4" idx="0"/>
            <a:endCxn id="3" idx="5"/>
          </p:cNvCxnSpPr>
          <p:nvPr/>
        </p:nvCxnSpPr>
        <p:spPr>
          <a:xfrm flipH="1" flipV="1">
            <a:off x="5655875" y="2143908"/>
            <a:ext cx="490900" cy="4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24AE18-9BD3-BC4C-B0E2-4F59FED745C4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4697203" y="3268300"/>
            <a:ext cx="584791" cy="51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B7F7FD-F9B3-624C-AD87-7558858B5044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5496386" y="4323582"/>
            <a:ext cx="600770" cy="59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5120C21-87C1-FB49-A872-3B7E113608D8}"/>
                  </a:ext>
                </a:extLst>
              </p14:cNvPr>
              <p14:cNvContentPartPr/>
              <p14:nvPr/>
            </p14:nvContentPartPr>
            <p14:xfrm>
              <a:off x="6884682" y="4178319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5120C21-87C1-FB49-A872-3B7E113608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5682" y="41693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435D510-88B5-6B47-A92C-DCB586F60502}"/>
                  </a:ext>
                </a:extLst>
              </p14:cNvPr>
              <p14:cNvContentPartPr/>
              <p14:nvPr/>
            </p14:nvContentPartPr>
            <p14:xfrm>
              <a:off x="643722" y="729879"/>
              <a:ext cx="360" cy="2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435D510-88B5-6B47-A92C-DCB586F605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722" y="721239"/>
                <a:ext cx="180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3638147-F990-174C-9B06-AADA9F3D42EE}"/>
                  </a:ext>
                </a:extLst>
              </p14:cNvPr>
              <p14:cNvContentPartPr/>
              <p14:nvPr/>
            </p14:nvContentPartPr>
            <p14:xfrm>
              <a:off x="2065002" y="1356279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3638147-F990-174C-9B06-AADA9F3D42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6362" y="13472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3AB27FA-FC9A-5C47-A255-21433B1F5A3A}"/>
                  </a:ext>
                </a:extLst>
              </p14:cNvPr>
              <p14:cNvContentPartPr/>
              <p14:nvPr/>
            </p14:nvContentPartPr>
            <p14:xfrm>
              <a:off x="2561442" y="820239"/>
              <a:ext cx="360" cy="2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3AB27FA-FC9A-5C47-A255-21433B1F5A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2802" y="811239"/>
                <a:ext cx="1800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89C3973-293D-C542-95AC-FFD28CF57923}"/>
              </a:ext>
            </a:extLst>
          </p:cNvPr>
          <p:cNvGrpSpPr/>
          <p:nvPr/>
        </p:nvGrpSpPr>
        <p:grpSpPr>
          <a:xfrm>
            <a:off x="1942962" y="955599"/>
            <a:ext cx="360" cy="360"/>
            <a:chOff x="1942962" y="95559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AB5724E-D266-D741-97CC-6C3E79063751}"/>
                    </a:ext>
                  </a:extLst>
                </p14:cNvPr>
                <p14:cNvContentPartPr/>
                <p14:nvPr/>
              </p14:nvContentPartPr>
              <p14:xfrm>
                <a:off x="1942962" y="955599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AB5724E-D266-D741-97CC-6C3E7906375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33962" y="9469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0E8EA3-0703-BE4B-A9AC-F6189BE3924E}"/>
                    </a:ext>
                  </a:extLst>
                </p14:cNvPr>
                <p14:cNvContentPartPr/>
                <p14:nvPr/>
              </p14:nvContentPartPr>
              <p14:xfrm>
                <a:off x="1942962" y="955599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0E8EA3-0703-BE4B-A9AC-F6189BE39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33962" y="9469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013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32C4BC6-7358-8F44-9EA8-F02D3F533A77}"/>
              </a:ext>
            </a:extLst>
          </p:cNvPr>
          <p:cNvSpPr/>
          <p:nvPr/>
        </p:nvSpPr>
        <p:spPr>
          <a:xfrm>
            <a:off x="3422900" y="630566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8F73B2-6917-5A44-B5FF-1A0F5ACCAB80}"/>
              </a:ext>
            </a:extLst>
          </p:cNvPr>
          <p:cNvSpPr/>
          <p:nvPr/>
        </p:nvSpPr>
        <p:spPr>
          <a:xfrm>
            <a:off x="5138287" y="1601673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35F246-62FB-DD40-A89A-51A3D8D95836}"/>
              </a:ext>
            </a:extLst>
          </p:cNvPr>
          <p:cNvSpPr/>
          <p:nvPr/>
        </p:nvSpPr>
        <p:spPr>
          <a:xfrm>
            <a:off x="5843579" y="2636576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B7B025-B5CC-7249-AA15-D16603051D21}"/>
              </a:ext>
            </a:extLst>
          </p:cNvPr>
          <p:cNvSpPr/>
          <p:nvPr/>
        </p:nvSpPr>
        <p:spPr>
          <a:xfrm>
            <a:off x="5793960" y="4915488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49A200-002A-824C-8DF6-31002B104A27}"/>
              </a:ext>
            </a:extLst>
          </p:cNvPr>
          <p:cNvSpPr/>
          <p:nvPr/>
        </p:nvSpPr>
        <p:spPr>
          <a:xfrm>
            <a:off x="4978798" y="3781347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0B4A03-84DD-954F-88AF-040CAFDB60AA}"/>
              </a:ext>
            </a:extLst>
          </p:cNvPr>
          <p:cNvSpPr/>
          <p:nvPr/>
        </p:nvSpPr>
        <p:spPr>
          <a:xfrm>
            <a:off x="7321505" y="4943841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4D5118-005D-5C49-8497-EBDDCEC6F95D}"/>
              </a:ext>
            </a:extLst>
          </p:cNvPr>
          <p:cNvSpPr/>
          <p:nvPr/>
        </p:nvSpPr>
        <p:spPr>
          <a:xfrm>
            <a:off x="6676463" y="3756538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4523F5-CFC2-CE4B-91D5-24B522E1DCBF}"/>
              </a:ext>
            </a:extLst>
          </p:cNvPr>
          <p:cNvSpPr/>
          <p:nvPr/>
        </p:nvSpPr>
        <p:spPr>
          <a:xfrm>
            <a:off x="4394007" y="2633032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0087CC-A808-F544-B5AF-8C39182A313F}"/>
              </a:ext>
            </a:extLst>
          </p:cNvPr>
          <p:cNvSpPr/>
          <p:nvPr/>
        </p:nvSpPr>
        <p:spPr>
          <a:xfrm>
            <a:off x="2409264" y="2689739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9E0CE4-7FFD-0748-AFF3-2AD344301C7D}"/>
              </a:ext>
            </a:extLst>
          </p:cNvPr>
          <p:cNvSpPr/>
          <p:nvPr/>
        </p:nvSpPr>
        <p:spPr>
          <a:xfrm>
            <a:off x="2093830" y="4660306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637E8C-8E22-5F48-B837-91375541F915}"/>
              </a:ext>
            </a:extLst>
          </p:cNvPr>
          <p:cNvSpPr/>
          <p:nvPr/>
        </p:nvSpPr>
        <p:spPr>
          <a:xfrm>
            <a:off x="1618910" y="3664390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EB04EF-921E-EA43-9ABA-FCB77373371D}"/>
              </a:ext>
            </a:extLst>
          </p:cNvPr>
          <p:cNvSpPr/>
          <p:nvPr/>
        </p:nvSpPr>
        <p:spPr>
          <a:xfrm>
            <a:off x="1037662" y="2647208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69C219-8373-8545-A62D-8BB1675AA2D5}"/>
              </a:ext>
            </a:extLst>
          </p:cNvPr>
          <p:cNvSpPr/>
          <p:nvPr/>
        </p:nvSpPr>
        <p:spPr>
          <a:xfrm>
            <a:off x="1689793" y="1576865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43D684-1F81-F44E-943B-B19FEB174AD1}"/>
              </a:ext>
            </a:extLst>
          </p:cNvPr>
          <p:cNvCxnSpPr>
            <a:cxnSpLocks/>
            <a:stCxn id="14" idx="7"/>
            <a:endCxn id="2" idx="3"/>
          </p:cNvCxnSpPr>
          <p:nvPr/>
        </p:nvCxnSpPr>
        <p:spPr>
          <a:xfrm flipV="1">
            <a:off x="2207381" y="1172801"/>
            <a:ext cx="1304323" cy="49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41C55B-FD1F-7544-A683-40226437F157}"/>
              </a:ext>
            </a:extLst>
          </p:cNvPr>
          <p:cNvCxnSpPr>
            <a:cxnSpLocks/>
            <a:stCxn id="13" idx="0"/>
            <a:endCxn id="14" idx="3"/>
          </p:cNvCxnSpPr>
          <p:nvPr/>
        </p:nvCxnSpPr>
        <p:spPr>
          <a:xfrm flipV="1">
            <a:off x="1340858" y="2119100"/>
            <a:ext cx="437739" cy="528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2EF78C-F8B4-BA4D-BF0D-51207AA7C586}"/>
              </a:ext>
            </a:extLst>
          </p:cNvPr>
          <p:cNvCxnSpPr>
            <a:cxnSpLocks/>
            <a:stCxn id="14" idx="5"/>
            <a:endCxn id="10" idx="1"/>
          </p:cNvCxnSpPr>
          <p:nvPr/>
        </p:nvCxnSpPr>
        <p:spPr>
          <a:xfrm>
            <a:off x="2207381" y="2119100"/>
            <a:ext cx="290687" cy="66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A5F70B-1494-C443-AB4C-98424D934669}"/>
              </a:ext>
            </a:extLst>
          </p:cNvPr>
          <p:cNvCxnSpPr>
            <a:cxnSpLocks/>
            <a:stCxn id="13" idx="4"/>
            <a:endCxn id="12" idx="1"/>
          </p:cNvCxnSpPr>
          <p:nvPr/>
        </p:nvCxnSpPr>
        <p:spPr>
          <a:xfrm>
            <a:off x="1340858" y="3282476"/>
            <a:ext cx="366856" cy="474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762843-76FB-334B-9A09-A4C0CD8627EA}"/>
              </a:ext>
            </a:extLst>
          </p:cNvPr>
          <p:cNvCxnSpPr>
            <a:cxnSpLocks/>
            <a:stCxn id="12" idx="4"/>
            <a:endCxn id="11" idx="1"/>
          </p:cNvCxnSpPr>
          <p:nvPr/>
        </p:nvCxnSpPr>
        <p:spPr>
          <a:xfrm>
            <a:off x="1922106" y="4299658"/>
            <a:ext cx="260528" cy="45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97B16F-BF41-5641-B460-FB7E826ADEBA}"/>
              </a:ext>
            </a:extLst>
          </p:cNvPr>
          <p:cNvCxnSpPr>
            <a:cxnSpLocks/>
            <a:stCxn id="3" idx="1"/>
            <a:endCxn id="2" idx="5"/>
          </p:cNvCxnSpPr>
          <p:nvPr/>
        </p:nvCxnSpPr>
        <p:spPr>
          <a:xfrm flipH="1" flipV="1">
            <a:off x="3940488" y="1172801"/>
            <a:ext cx="1286603" cy="52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8A8900-694A-3B45-B10F-AE4EE7AA9A11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4911595" y="2143908"/>
            <a:ext cx="315496" cy="582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7E4A02-0975-EA41-970E-5125C96B11C3}"/>
              </a:ext>
            </a:extLst>
          </p:cNvPr>
          <p:cNvCxnSpPr>
            <a:cxnSpLocks/>
            <a:stCxn id="4" idx="0"/>
            <a:endCxn id="3" idx="5"/>
          </p:cNvCxnSpPr>
          <p:nvPr/>
        </p:nvCxnSpPr>
        <p:spPr>
          <a:xfrm flipH="1" flipV="1">
            <a:off x="5655875" y="2143908"/>
            <a:ext cx="490900" cy="4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B9FB0A-082C-DD4A-8286-FB15057A1D8D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6361167" y="3178811"/>
            <a:ext cx="404100" cy="67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2F35B0-1498-1C4D-9E2E-7BA612AD5A7B}"/>
              </a:ext>
            </a:extLst>
          </p:cNvPr>
          <p:cNvCxnSpPr>
            <a:cxnSpLocks/>
            <a:stCxn id="8" idx="5"/>
            <a:endCxn id="7" idx="0"/>
          </p:cNvCxnSpPr>
          <p:nvPr/>
        </p:nvCxnSpPr>
        <p:spPr>
          <a:xfrm>
            <a:off x="7194051" y="4298773"/>
            <a:ext cx="430650" cy="64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24AE18-9BD3-BC4C-B0E2-4F59FED745C4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4697203" y="3268300"/>
            <a:ext cx="584791" cy="51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B7F7FD-F9B3-624C-AD87-7558858B5044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5496386" y="4323582"/>
            <a:ext cx="600770" cy="59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7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32C4BC6-7358-8F44-9EA8-F02D3F533A77}"/>
              </a:ext>
            </a:extLst>
          </p:cNvPr>
          <p:cNvSpPr/>
          <p:nvPr/>
        </p:nvSpPr>
        <p:spPr>
          <a:xfrm>
            <a:off x="3422900" y="630566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8F73B2-6917-5A44-B5FF-1A0F5ACCAB80}"/>
              </a:ext>
            </a:extLst>
          </p:cNvPr>
          <p:cNvSpPr/>
          <p:nvPr/>
        </p:nvSpPr>
        <p:spPr>
          <a:xfrm>
            <a:off x="5138287" y="1601673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35F246-62FB-DD40-A89A-51A3D8D95836}"/>
              </a:ext>
            </a:extLst>
          </p:cNvPr>
          <p:cNvSpPr/>
          <p:nvPr/>
        </p:nvSpPr>
        <p:spPr>
          <a:xfrm>
            <a:off x="5843579" y="2636576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B7B025-B5CC-7249-AA15-D16603051D21}"/>
              </a:ext>
            </a:extLst>
          </p:cNvPr>
          <p:cNvSpPr/>
          <p:nvPr/>
        </p:nvSpPr>
        <p:spPr>
          <a:xfrm>
            <a:off x="5793960" y="4915488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49A200-002A-824C-8DF6-31002B104A27}"/>
              </a:ext>
            </a:extLst>
          </p:cNvPr>
          <p:cNvSpPr/>
          <p:nvPr/>
        </p:nvSpPr>
        <p:spPr>
          <a:xfrm>
            <a:off x="4978798" y="3781347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0B4A03-84DD-954F-88AF-040CAFDB60AA}"/>
              </a:ext>
            </a:extLst>
          </p:cNvPr>
          <p:cNvSpPr/>
          <p:nvPr/>
        </p:nvSpPr>
        <p:spPr>
          <a:xfrm>
            <a:off x="7321505" y="4943841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4D5118-005D-5C49-8497-EBDDCEC6F95D}"/>
              </a:ext>
            </a:extLst>
          </p:cNvPr>
          <p:cNvSpPr/>
          <p:nvPr/>
        </p:nvSpPr>
        <p:spPr>
          <a:xfrm>
            <a:off x="6676463" y="3756538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4523F5-CFC2-CE4B-91D5-24B522E1DCBF}"/>
              </a:ext>
            </a:extLst>
          </p:cNvPr>
          <p:cNvSpPr/>
          <p:nvPr/>
        </p:nvSpPr>
        <p:spPr>
          <a:xfrm>
            <a:off x="4394007" y="2633032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0087CC-A808-F544-B5AF-8C39182A313F}"/>
              </a:ext>
            </a:extLst>
          </p:cNvPr>
          <p:cNvSpPr/>
          <p:nvPr/>
        </p:nvSpPr>
        <p:spPr>
          <a:xfrm>
            <a:off x="2409264" y="2689739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9E0CE4-7FFD-0748-AFF3-2AD344301C7D}"/>
              </a:ext>
            </a:extLst>
          </p:cNvPr>
          <p:cNvSpPr/>
          <p:nvPr/>
        </p:nvSpPr>
        <p:spPr>
          <a:xfrm>
            <a:off x="2093830" y="4660306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637E8C-8E22-5F48-B837-91375541F915}"/>
              </a:ext>
            </a:extLst>
          </p:cNvPr>
          <p:cNvSpPr/>
          <p:nvPr/>
        </p:nvSpPr>
        <p:spPr>
          <a:xfrm>
            <a:off x="1618910" y="3664390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EB04EF-921E-EA43-9ABA-FCB77373371D}"/>
              </a:ext>
            </a:extLst>
          </p:cNvPr>
          <p:cNvSpPr/>
          <p:nvPr/>
        </p:nvSpPr>
        <p:spPr>
          <a:xfrm>
            <a:off x="1037662" y="2647208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69C219-8373-8545-A62D-8BB1675AA2D5}"/>
              </a:ext>
            </a:extLst>
          </p:cNvPr>
          <p:cNvSpPr/>
          <p:nvPr/>
        </p:nvSpPr>
        <p:spPr>
          <a:xfrm>
            <a:off x="1689793" y="1576865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43D684-1F81-F44E-943B-B19FEB174AD1}"/>
              </a:ext>
            </a:extLst>
          </p:cNvPr>
          <p:cNvCxnSpPr>
            <a:cxnSpLocks/>
            <a:stCxn id="14" idx="7"/>
            <a:endCxn id="2" idx="3"/>
          </p:cNvCxnSpPr>
          <p:nvPr/>
        </p:nvCxnSpPr>
        <p:spPr>
          <a:xfrm flipV="1">
            <a:off x="2207381" y="1172801"/>
            <a:ext cx="1304323" cy="49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41C55B-FD1F-7544-A683-40226437F157}"/>
              </a:ext>
            </a:extLst>
          </p:cNvPr>
          <p:cNvCxnSpPr>
            <a:cxnSpLocks/>
            <a:stCxn id="13" idx="0"/>
            <a:endCxn id="14" idx="3"/>
          </p:cNvCxnSpPr>
          <p:nvPr/>
        </p:nvCxnSpPr>
        <p:spPr>
          <a:xfrm flipV="1">
            <a:off x="1340858" y="2119100"/>
            <a:ext cx="437739" cy="528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2EF78C-F8B4-BA4D-BF0D-51207AA7C586}"/>
              </a:ext>
            </a:extLst>
          </p:cNvPr>
          <p:cNvCxnSpPr>
            <a:cxnSpLocks/>
            <a:stCxn id="14" idx="5"/>
            <a:endCxn id="10" idx="1"/>
          </p:cNvCxnSpPr>
          <p:nvPr/>
        </p:nvCxnSpPr>
        <p:spPr>
          <a:xfrm>
            <a:off x="2207381" y="2119100"/>
            <a:ext cx="290687" cy="66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A5F70B-1494-C443-AB4C-98424D934669}"/>
              </a:ext>
            </a:extLst>
          </p:cNvPr>
          <p:cNvCxnSpPr>
            <a:cxnSpLocks/>
            <a:stCxn id="13" idx="4"/>
            <a:endCxn id="12" idx="1"/>
          </p:cNvCxnSpPr>
          <p:nvPr/>
        </p:nvCxnSpPr>
        <p:spPr>
          <a:xfrm>
            <a:off x="1340858" y="3282476"/>
            <a:ext cx="366856" cy="474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762843-76FB-334B-9A09-A4C0CD8627EA}"/>
              </a:ext>
            </a:extLst>
          </p:cNvPr>
          <p:cNvCxnSpPr>
            <a:cxnSpLocks/>
            <a:stCxn id="12" idx="4"/>
            <a:endCxn id="11" idx="1"/>
          </p:cNvCxnSpPr>
          <p:nvPr/>
        </p:nvCxnSpPr>
        <p:spPr>
          <a:xfrm>
            <a:off x="1922106" y="4299658"/>
            <a:ext cx="260528" cy="45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97B16F-BF41-5641-B460-FB7E826ADEBA}"/>
              </a:ext>
            </a:extLst>
          </p:cNvPr>
          <p:cNvCxnSpPr>
            <a:cxnSpLocks/>
            <a:stCxn id="3" idx="1"/>
            <a:endCxn id="2" idx="5"/>
          </p:cNvCxnSpPr>
          <p:nvPr/>
        </p:nvCxnSpPr>
        <p:spPr>
          <a:xfrm flipH="1" flipV="1">
            <a:off x="3940488" y="1172801"/>
            <a:ext cx="1286603" cy="52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8A8900-694A-3B45-B10F-AE4EE7AA9A11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4911595" y="2143908"/>
            <a:ext cx="315496" cy="582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7E4A02-0975-EA41-970E-5125C96B11C3}"/>
              </a:ext>
            </a:extLst>
          </p:cNvPr>
          <p:cNvCxnSpPr>
            <a:cxnSpLocks/>
            <a:stCxn id="4" idx="0"/>
            <a:endCxn id="3" idx="5"/>
          </p:cNvCxnSpPr>
          <p:nvPr/>
        </p:nvCxnSpPr>
        <p:spPr>
          <a:xfrm flipH="1" flipV="1">
            <a:off x="5655875" y="2143908"/>
            <a:ext cx="490900" cy="4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B9FB0A-082C-DD4A-8286-FB15057A1D8D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6361167" y="3178811"/>
            <a:ext cx="404100" cy="67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2F35B0-1498-1C4D-9E2E-7BA612AD5A7B}"/>
              </a:ext>
            </a:extLst>
          </p:cNvPr>
          <p:cNvCxnSpPr>
            <a:cxnSpLocks/>
            <a:stCxn id="8" idx="5"/>
            <a:endCxn id="7" idx="0"/>
          </p:cNvCxnSpPr>
          <p:nvPr/>
        </p:nvCxnSpPr>
        <p:spPr>
          <a:xfrm>
            <a:off x="7194051" y="4298773"/>
            <a:ext cx="430650" cy="64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24AE18-9BD3-BC4C-B0E2-4F59FED745C4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4697203" y="3268300"/>
            <a:ext cx="584791" cy="51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B7F7FD-F9B3-624C-AD87-7558858B5044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5496386" y="4323582"/>
            <a:ext cx="600770" cy="59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9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32C4BC6-7358-8F44-9EA8-F02D3F533A77}"/>
              </a:ext>
            </a:extLst>
          </p:cNvPr>
          <p:cNvSpPr/>
          <p:nvPr/>
        </p:nvSpPr>
        <p:spPr>
          <a:xfrm>
            <a:off x="3422900" y="630566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8F73B2-6917-5A44-B5FF-1A0F5ACCAB80}"/>
              </a:ext>
            </a:extLst>
          </p:cNvPr>
          <p:cNvSpPr/>
          <p:nvPr/>
        </p:nvSpPr>
        <p:spPr>
          <a:xfrm>
            <a:off x="5138287" y="1601673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35F246-62FB-DD40-A89A-51A3D8D95836}"/>
              </a:ext>
            </a:extLst>
          </p:cNvPr>
          <p:cNvSpPr/>
          <p:nvPr/>
        </p:nvSpPr>
        <p:spPr>
          <a:xfrm>
            <a:off x="5843579" y="2636576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B7B025-B5CC-7249-AA15-D16603051D21}"/>
              </a:ext>
            </a:extLst>
          </p:cNvPr>
          <p:cNvSpPr/>
          <p:nvPr/>
        </p:nvSpPr>
        <p:spPr>
          <a:xfrm>
            <a:off x="5793960" y="4915488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49A200-002A-824C-8DF6-31002B104A27}"/>
              </a:ext>
            </a:extLst>
          </p:cNvPr>
          <p:cNvSpPr/>
          <p:nvPr/>
        </p:nvSpPr>
        <p:spPr>
          <a:xfrm>
            <a:off x="4978798" y="3781347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0B4A03-84DD-954F-88AF-040CAFDB60AA}"/>
              </a:ext>
            </a:extLst>
          </p:cNvPr>
          <p:cNvSpPr/>
          <p:nvPr/>
        </p:nvSpPr>
        <p:spPr>
          <a:xfrm>
            <a:off x="7321505" y="4943841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4D5118-005D-5C49-8497-EBDDCEC6F95D}"/>
              </a:ext>
            </a:extLst>
          </p:cNvPr>
          <p:cNvSpPr/>
          <p:nvPr/>
        </p:nvSpPr>
        <p:spPr>
          <a:xfrm>
            <a:off x="6676463" y="3756538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4523F5-CFC2-CE4B-91D5-24B522E1DCBF}"/>
              </a:ext>
            </a:extLst>
          </p:cNvPr>
          <p:cNvSpPr/>
          <p:nvPr/>
        </p:nvSpPr>
        <p:spPr>
          <a:xfrm>
            <a:off x="4394007" y="2633032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0087CC-A808-F544-B5AF-8C39182A313F}"/>
              </a:ext>
            </a:extLst>
          </p:cNvPr>
          <p:cNvSpPr/>
          <p:nvPr/>
        </p:nvSpPr>
        <p:spPr>
          <a:xfrm>
            <a:off x="2409264" y="2689739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9E0CE4-7FFD-0748-AFF3-2AD344301C7D}"/>
              </a:ext>
            </a:extLst>
          </p:cNvPr>
          <p:cNvSpPr/>
          <p:nvPr/>
        </p:nvSpPr>
        <p:spPr>
          <a:xfrm>
            <a:off x="2093830" y="4660306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637E8C-8E22-5F48-B837-91375541F915}"/>
              </a:ext>
            </a:extLst>
          </p:cNvPr>
          <p:cNvSpPr/>
          <p:nvPr/>
        </p:nvSpPr>
        <p:spPr>
          <a:xfrm>
            <a:off x="1618910" y="3664390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EB04EF-921E-EA43-9ABA-FCB77373371D}"/>
              </a:ext>
            </a:extLst>
          </p:cNvPr>
          <p:cNvSpPr/>
          <p:nvPr/>
        </p:nvSpPr>
        <p:spPr>
          <a:xfrm>
            <a:off x="1037662" y="2647208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69C219-8373-8545-A62D-8BB1675AA2D5}"/>
              </a:ext>
            </a:extLst>
          </p:cNvPr>
          <p:cNvSpPr/>
          <p:nvPr/>
        </p:nvSpPr>
        <p:spPr>
          <a:xfrm>
            <a:off x="1689793" y="1576865"/>
            <a:ext cx="606392" cy="6352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43D684-1F81-F44E-943B-B19FEB174AD1}"/>
              </a:ext>
            </a:extLst>
          </p:cNvPr>
          <p:cNvCxnSpPr>
            <a:cxnSpLocks/>
            <a:stCxn id="14" idx="7"/>
            <a:endCxn id="2" idx="3"/>
          </p:cNvCxnSpPr>
          <p:nvPr/>
        </p:nvCxnSpPr>
        <p:spPr>
          <a:xfrm flipV="1">
            <a:off x="2207381" y="1172801"/>
            <a:ext cx="1304323" cy="49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41C55B-FD1F-7544-A683-40226437F157}"/>
              </a:ext>
            </a:extLst>
          </p:cNvPr>
          <p:cNvCxnSpPr>
            <a:cxnSpLocks/>
            <a:stCxn id="13" idx="0"/>
            <a:endCxn id="14" idx="3"/>
          </p:cNvCxnSpPr>
          <p:nvPr/>
        </p:nvCxnSpPr>
        <p:spPr>
          <a:xfrm flipV="1">
            <a:off x="1340858" y="2119100"/>
            <a:ext cx="437739" cy="528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2EF78C-F8B4-BA4D-BF0D-51207AA7C586}"/>
              </a:ext>
            </a:extLst>
          </p:cNvPr>
          <p:cNvCxnSpPr>
            <a:cxnSpLocks/>
            <a:stCxn id="14" idx="5"/>
            <a:endCxn id="10" idx="1"/>
          </p:cNvCxnSpPr>
          <p:nvPr/>
        </p:nvCxnSpPr>
        <p:spPr>
          <a:xfrm>
            <a:off x="2207381" y="2119100"/>
            <a:ext cx="290687" cy="66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A5F70B-1494-C443-AB4C-98424D934669}"/>
              </a:ext>
            </a:extLst>
          </p:cNvPr>
          <p:cNvCxnSpPr>
            <a:cxnSpLocks/>
            <a:stCxn id="13" idx="4"/>
            <a:endCxn id="12" idx="1"/>
          </p:cNvCxnSpPr>
          <p:nvPr/>
        </p:nvCxnSpPr>
        <p:spPr>
          <a:xfrm>
            <a:off x="1340858" y="3282476"/>
            <a:ext cx="366856" cy="474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762843-76FB-334B-9A09-A4C0CD8627EA}"/>
              </a:ext>
            </a:extLst>
          </p:cNvPr>
          <p:cNvCxnSpPr>
            <a:cxnSpLocks/>
            <a:stCxn id="12" idx="4"/>
            <a:endCxn id="11" idx="1"/>
          </p:cNvCxnSpPr>
          <p:nvPr/>
        </p:nvCxnSpPr>
        <p:spPr>
          <a:xfrm>
            <a:off x="1922106" y="4299658"/>
            <a:ext cx="260528" cy="45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97B16F-BF41-5641-B460-FB7E826ADEBA}"/>
              </a:ext>
            </a:extLst>
          </p:cNvPr>
          <p:cNvCxnSpPr>
            <a:cxnSpLocks/>
            <a:stCxn id="3" idx="1"/>
            <a:endCxn id="2" idx="5"/>
          </p:cNvCxnSpPr>
          <p:nvPr/>
        </p:nvCxnSpPr>
        <p:spPr>
          <a:xfrm flipH="1" flipV="1">
            <a:off x="3940488" y="1172801"/>
            <a:ext cx="1286603" cy="52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8A8900-694A-3B45-B10F-AE4EE7AA9A11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4911595" y="2143908"/>
            <a:ext cx="315496" cy="582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7E4A02-0975-EA41-970E-5125C96B11C3}"/>
              </a:ext>
            </a:extLst>
          </p:cNvPr>
          <p:cNvCxnSpPr>
            <a:cxnSpLocks/>
            <a:stCxn id="4" idx="0"/>
            <a:endCxn id="3" idx="5"/>
          </p:cNvCxnSpPr>
          <p:nvPr/>
        </p:nvCxnSpPr>
        <p:spPr>
          <a:xfrm flipH="1" flipV="1">
            <a:off x="5655875" y="2143908"/>
            <a:ext cx="490900" cy="4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B9FB0A-082C-DD4A-8286-FB15057A1D8D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6361167" y="3178811"/>
            <a:ext cx="404100" cy="67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2F35B0-1498-1C4D-9E2E-7BA612AD5A7B}"/>
              </a:ext>
            </a:extLst>
          </p:cNvPr>
          <p:cNvCxnSpPr>
            <a:cxnSpLocks/>
            <a:stCxn id="8" idx="5"/>
            <a:endCxn id="7" idx="0"/>
          </p:cNvCxnSpPr>
          <p:nvPr/>
        </p:nvCxnSpPr>
        <p:spPr>
          <a:xfrm>
            <a:off x="7194051" y="4298773"/>
            <a:ext cx="430650" cy="64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24AE18-9BD3-BC4C-B0E2-4F59FED745C4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4697203" y="3268300"/>
            <a:ext cx="584791" cy="51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B7F7FD-F9B3-624C-AD87-7558858B5044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5496386" y="4323582"/>
            <a:ext cx="600770" cy="591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75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EB10E9C-B222-1348-9B12-F098C7561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55233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228039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28450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049745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14600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62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38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81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9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35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77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C46CB0-A3F7-BA47-9C29-7D70D69EC163}"/>
              </a:ext>
            </a:extLst>
          </p:cNvPr>
          <p:cNvSpPr/>
          <p:nvPr/>
        </p:nvSpPr>
        <p:spPr>
          <a:xfrm>
            <a:off x="154003" y="1405289"/>
            <a:ext cx="3436219" cy="3099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E46349-71B3-C940-A8E2-4537A520EF4F}"/>
              </a:ext>
            </a:extLst>
          </p:cNvPr>
          <p:cNvSpPr/>
          <p:nvPr/>
        </p:nvSpPr>
        <p:spPr>
          <a:xfrm>
            <a:off x="9450405" y="1394058"/>
            <a:ext cx="2610050" cy="3129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Outside network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CE6488A-2BA6-5241-B1AA-0DE6696F5B24}"/>
              </a:ext>
            </a:extLst>
          </p:cNvPr>
          <p:cNvSpPr/>
          <p:nvPr/>
        </p:nvSpPr>
        <p:spPr>
          <a:xfrm>
            <a:off x="2246489" y="1591735"/>
            <a:ext cx="1241777" cy="2833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 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D08E71-D85C-A448-86D1-26A3A95A5865}"/>
              </a:ext>
            </a:extLst>
          </p:cNvPr>
          <p:cNvSpPr txBox="1"/>
          <p:nvPr/>
        </p:nvSpPr>
        <p:spPr>
          <a:xfrm>
            <a:off x="1399822" y="4876800"/>
            <a:ext cx="16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School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7490B-205F-4645-BFCE-F13AEF612BC5}"/>
              </a:ext>
            </a:extLst>
          </p:cNvPr>
          <p:cNvSpPr txBox="1"/>
          <p:nvPr/>
        </p:nvSpPr>
        <p:spPr>
          <a:xfrm>
            <a:off x="9335911" y="5147733"/>
            <a:ext cx="17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OutSide</a:t>
            </a:r>
            <a:r>
              <a:rPr lang="en-US" dirty="0"/>
              <a:t> network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A091C3-8721-8D41-BE38-D8B814733097}"/>
              </a:ext>
            </a:extLst>
          </p:cNvPr>
          <p:cNvSpPr/>
          <p:nvPr/>
        </p:nvSpPr>
        <p:spPr>
          <a:xfrm>
            <a:off x="237066" y="1501423"/>
            <a:ext cx="609601" cy="53057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0178F0-C844-E045-95FD-6653F1AEE440}"/>
              </a:ext>
            </a:extLst>
          </p:cNvPr>
          <p:cNvSpPr/>
          <p:nvPr/>
        </p:nvSpPr>
        <p:spPr>
          <a:xfrm>
            <a:off x="231422" y="3708401"/>
            <a:ext cx="745067" cy="53057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A9E2E2-AAAD-3641-9BE1-259A66289702}"/>
              </a:ext>
            </a:extLst>
          </p:cNvPr>
          <p:cNvSpPr/>
          <p:nvPr/>
        </p:nvSpPr>
        <p:spPr>
          <a:xfrm>
            <a:off x="191911" y="2641601"/>
            <a:ext cx="745067" cy="53057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AB0DC8-DDF2-504E-9F65-6C60E313577C}"/>
              </a:ext>
            </a:extLst>
          </p:cNvPr>
          <p:cNvCxnSpPr>
            <a:cxnSpLocks/>
          </p:cNvCxnSpPr>
          <p:nvPr/>
        </p:nvCxnSpPr>
        <p:spPr>
          <a:xfrm>
            <a:off x="857956" y="1862667"/>
            <a:ext cx="1388533" cy="4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FECB40D-DB08-A24D-BB46-5C2A5D2487A5}"/>
              </a:ext>
            </a:extLst>
          </p:cNvPr>
          <p:cNvSpPr/>
          <p:nvPr/>
        </p:nvSpPr>
        <p:spPr>
          <a:xfrm>
            <a:off x="237066" y="1501423"/>
            <a:ext cx="745067" cy="53057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185DC9-697C-AD4C-95CA-178DDE9E258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70844" y="3008490"/>
            <a:ext cx="1275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1D5EF5-A7CF-C742-AACF-B25105C0169D}"/>
              </a:ext>
            </a:extLst>
          </p:cNvPr>
          <p:cNvCxnSpPr>
            <a:cxnSpLocks/>
          </p:cNvCxnSpPr>
          <p:nvPr/>
        </p:nvCxnSpPr>
        <p:spPr>
          <a:xfrm>
            <a:off x="920044" y="3939824"/>
            <a:ext cx="1275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81F7C1F-D7F6-674F-B270-6818BDCA8610}"/>
              </a:ext>
            </a:extLst>
          </p:cNvPr>
          <p:cNvSpPr/>
          <p:nvPr/>
        </p:nvSpPr>
        <p:spPr>
          <a:xfrm>
            <a:off x="3815643" y="2799644"/>
            <a:ext cx="523804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Based on filter it will be allowed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C4C157-0CA2-4141-95B0-8F16E8F2BF38}"/>
              </a:ext>
            </a:extLst>
          </p:cNvPr>
          <p:cNvSpPr txBox="1"/>
          <p:nvPr/>
        </p:nvSpPr>
        <p:spPr>
          <a:xfrm>
            <a:off x="4854222" y="5576711"/>
            <a:ext cx="237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proxy example</a:t>
            </a:r>
          </a:p>
        </p:txBody>
      </p:sp>
    </p:spTree>
    <p:extLst>
      <p:ext uri="{BB962C8B-B14F-4D97-AF65-F5344CB8AC3E}">
        <p14:creationId xmlns:p14="http://schemas.microsoft.com/office/powerpoint/2010/main" val="285374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14835</TotalTime>
  <Words>107</Words>
  <Application>Microsoft Macintosh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Seervi</dc:creator>
  <cp:lastModifiedBy>Dinesh Seervi</cp:lastModifiedBy>
  <cp:revision>19</cp:revision>
  <dcterms:created xsi:type="dcterms:W3CDTF">2021-01-06T04:08:17Z</dcterms:created>
  <dcterms:modified xsi:type="dcterms:W3CDTF">2021-05-24T17:01:43Z</dcterms:modified>
</cp:coreProperties>
</file>