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121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62050" y="3967092"/>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Dinesh M</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dirty="0">
                <a:solidFill>
                  <a:schemeClr val="dk1"/>
                </a:solidFill>
              </a:rPr>
              <a:t>au713921104009</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6001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Sri Ranganathar Institute of </a:t>
            </a:r>
            <a:r>
              <a:rPr lang="en-US" sz="1100" b="0" i="0" u="none" strike="noStrike" cap="none" dirty="0">
                <a:solidFill>
                  <a:schemeClr val="dk1"/>
                </a:solidFill>
                <a:latin typeface="Arial"/>
                <a:ea typeface="Arial"/>
                <a:cs typeface="Arial"/>
                <a:sym typeface="Arial"/>
              </a:rPr>
              <a:t>Engineering &amp; Technology-Coimbatore</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640" y="1064942"/>
            <a:ext cx="6822040" cy="38355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575" y="1267732"/>
            <a:ext cx="6411074" cy="36044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 name="Picture 3">
            <a:extLst>
              <a:ext uri="{FF2B5EF4-FFF2-40B4-BE49-F238E27FC236}">
                <a16:creationId xmlns:a16="http://schemas.microsoft.com/office/drawing/2014/main" id="{F091BA1A-515A-7727-C891-0497419EB9D5}"/>
              </a:ext>
            </a:extLst>
          </p:cNvPr>
          <p:cNvPicPr>
            <a:picLocks noChangeAspect="1"/>
          </p:cNvPicPr>
          <p:nvPr/>
        </p:nvPicPr>
        <p:blipFill>
          <a:blip r:embed="rId3"/>
          <a:stretch>
            <a:fillRect/>
          </a:stretch>
        </p:blipFill>
        <p:spPr>
          <a:xfrm>
            <a:off x="1164096" y="1126998"/>
            <a:ext cx="6815328" cy="38336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4" name="Picture 3">
            <a:extLst>
              <a:ext uri="{FF2B5EF4-FFF2-40B4-BE49-F238E27FC236}">
                <a16:creationId xmlns:a16="http://schemas.microsoft.com/office/drawing/2014/main" id="{6FDFE17E-BC0E-7D77-D183-0F86308E1C16}"/>
              </a:ext>
            </a:extLst>
          </p:cNvPr>
          <p:cNvPicPr>
            <a:picLocks noChangeAspect="1"/>
          </p:cNvPicPr>
          <p:nvPr/>
        </p:nvPicPr>
        <p:blipFill>
          <a:blip r:embed="rId3"/>
          <a:stretch>
            <a:fillRect/>
          </a:stretch>
        </p:blipFill>
        <p:spPr>
          <a:xfrm>
            <a:off x="1279920" y="1267766"/>
            <a:ext cx="6583680" cy="37033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4" name="Picture 3">
            <a:extLst>
              <a:ext uri="{FF2B5EF4-FFF2-40B4-BE49-F238E27FC236}">
                <a16:creationId xmlns:a16="http://schemas.microsoft.com/office/drawing/2014/main" id="{4FBE8E45-EDFA-DB3A-3493-8C5AB5A784A8}"/>
              </a:ext>
            </a:extLst>
          </p:cNvPr>
          <p:cNvPicPr>
            <a:picLocks noChangeAspect="1"/>
          </p:cNvPicPr>
          <p:nvPr/>
        </p:nvPicPr>
        <p:blipFill>
          <a:blip r:embed="rId3"/>
          <a:stretch>
            <a:fillRect/>
          </a:stretch>
        </p:blipFill>
        <p:spPr>
          <a:xfrm>
            <a:off x="1414272" y="1063898"/>
            <a:ext cx="6315456" cy="355244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1050</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Yanosh P</cp:lastModifiedBy>
  <cp:revision>10</cp:revision>
  <dcterms:modified xsi:type="dcterms:W3CDTF">2024-04-10T07:49:18Z</dcterms:modified>
</cp:coreProperties>
</file>