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12192000" cy="6858000"/>
  <p:defaultTextStyle>
    <a:defPPr lvl="0"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1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104881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81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1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1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2097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2097160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93" name="Google Shape;209716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048772" name="Google Shape;209716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73" name="Google Shape;209716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209716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048774" name="Google Shape;209716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75" name="Google Shape;209716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76" name="Google Shape;209716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209716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048777" name="Google Shape;209716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78" name="Google Shape;209717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79" name="Google Shape;209717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80" name="Google Shape;209717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209717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1048781" name="Google Shape;209717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82" name="Google Shape;209717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83" name="Google Shape;209717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84" name="Google Shape;209717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85" name="Google Shape;209717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" name="Google Shape;2097179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1048786" name="Google Shape;209718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7" name="Google Shape;209718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209718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1048788" name="Google Shape;209718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89" name="Google Shape;209718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90" name="Google Shape;209718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791" name="Google Shape;209718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209718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1048792" name="Google Shape;209718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93" name="Google Shape;209718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794" name="Google Shape;209719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5" name="Google Shape;209719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6" name="Google Shape;209719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7" name="Google Shape;209719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8" name="Google Shape;209719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9" name="Google Shape;209719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00" name="Google Shape;2097196;p2"/>
          <p:cNvSpPr txBox="1">
            <a:spLocks noGrp="1"/>
          </p:cNvSpPr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8801" name="Google Shape;2097197;p2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8802" name="Google Shape;2097198;p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2097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2097292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59" name="Google Shape;209729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048651" name="Google Shape;209729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52" name="Google Shape;209729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53" name="Google Shape;209729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54" name="Google Shape;209729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209729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048655" name="Google Shape;209729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56" name="Google Shape;209730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57" name="Google Shape;209730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58" name="Google Shape;209730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59" name="Google Shape;209730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209730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048660" name="Google Shape;209730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61" name="Google Shape;209730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62" name="Google Shape;209730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63" name="Google Shape;209730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209730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048664" name="Google Shape;209731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65" name="Google Shape;209731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66" name="Google Shape;209731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209731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048667" name="Google Shape;209731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68" name="Google Shape;209731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69" name="Google Shape;209731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70" name="Google Shape;209731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71" name="Google Shape;209731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209731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048672" name="Google Shape;209732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73" name="Google Shape;209732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74" name="Google Shape;209732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75" name="Google Shape;209732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209732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048676" name="Google Shape;209732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77" name="Google Shape;209732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78" name="Google Shape;209732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209732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048679" name="Google Shape;209732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80" name="Google Shape;209733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81" name="Google Shape;209733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82" name="Google Shape;209733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83" name="Google Shape;209733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209733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048684" name="Google Shape;209733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85" name="Google Shape;209733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86" name="Google Shape;209733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87" name="Google Shape;209733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209733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048688" name="Google Shape;209734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89" name="Google Shape;209734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90" name="Google Shape;209734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91" name="Google Shape;209734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209734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048692" name="Google Shape;209734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93" name="Google Shape;209734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94" name="Google Shape;209734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209734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048695" name="Google Shape;209734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96" name="Google Shape;209735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97" name="Google Shape;209735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98" name="Google Shape;209735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209735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048699" name="Google Shape;209735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00" name="Google Shape;209735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01" name="Google Shape;209735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02" name="Google Shape;209735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209735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048703" name="Google Shape;209735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04" name="Google Shape;209736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05" name="Google Shape;209736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06" name="Google Shape;209736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07" name="Google Shape;209736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209736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048708" name="Google Shape;209736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09" name="Google Shape;209736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10" name="Google Shape;209736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11" name="Google Shape;209736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209736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048712" name="Google Shape;209737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13" name="Google Shape;209737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14" name="Google Shape;209737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209737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048715" name="Google Shape;209737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16" name="Google Shape;209737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17" name="Google Shape;209737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18" name="Google Shape;209737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209737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048719" name="Google Shape;209737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20" name="Google Shape;209738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21" name="Google Shape;209738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22" name="Google Shape;209738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23" name="Google Shape;209738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209738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048724" name="Google Shape;209738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25" name="Google Shape;209738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26" name="Google Shape;209738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27" name="Google Shape;209738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209738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048728" name="Google Shape;209739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29" name="Google Shape;209739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30" name="Google Shape;209739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209739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048731" name="Google Shape;209739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32" name="Google Shape;209739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33" name="Google Shape;209739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34" name="Google Shape;209739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35" name="Google Shape;209739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209739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048736" name="Google Shape;209740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37" name="Google Shape;209740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38" name="Google Shape;209740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39" name="Google Shape;209740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209740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048740" name="Google Shape;209740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41" name="Google Shape;209740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42" name="Google Shape;209740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43" name="Google Shape;209740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209740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048744" name="Google Shape;209741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45" name="Google Shape;209741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46" name="Google Shape;209741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209741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048747" name="Google Shape;209741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48" name="Google Shape;209741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49" name="Google Shape;209741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50" name="Google Shape;209741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8751" name="Google Shape;2097418;p11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752" name="Google Shape;2097419;p11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8753" name="Google Shape;2097420;p1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97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Google Shape;2097422;p1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2097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2097424;p13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0" name="Google Shape;2097425;p13"/>
          <p:cNvSpPr txBox="1">
            <a:spLocks noGrp="1"/>
          </p:cNvSpPr>
          <p:nvPr>
            <p:ph type="title"/>
          </p:nvPr>
        </p:nvSpPr>
        <p:spPr>
          <a:xfrm>
            <a:off x="581190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>
            <a:endParaRPr/>
          </a:p>
        </p:txBody>
      </p:sp>
      <p:sp>
        <p:nvSpPr>
          <p:cNvPr id="1048581" name="Google Shape;2097426;p13"/>
          <p:cNvSpPr txBox="1">
            <a:spLocks noGrp="1"/>
          </p:cNvSpPr>
          <p:nvPr>
            <p:ph type="subTitle" idx="1"/>
          </p:nvPr>
        </p:nvSpPr>
        <p:spPr>
          <a:xfrm>
            <a:off x="581193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 rtl="0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8582" name="Google Shape;2097427;p13"/>
          <p:cNvSpPr txBox="1">
            <a:spLocks noGrp="1"/>
          </p:cNvSpPr>
          <p:nvPr>
            <p:ph type="dt" idx="10"/>
          </p:nvPr>
        </p:nvSpPr>
        <p:spPr>
          <a:xfrm>
            <a:off x="7605950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83" name="Google Shape;2097428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84" name="Google Shape;2097429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97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2097431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>
            <a:endParaRPr/>
          </a:p>
        </p:txBody>
      </p:sp>
      <p:sp>
        <p:nvSpPr>
          <p:cNvPr id="1048589" name="Google Shape;2097432;p14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●"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○"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■"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●"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○"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■"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●"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○"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■"/>
            </a:lvl9pPr>
          </a:lstStyle>
          <a:p>
            <a:endParaRPr/>
          </a:p>
        </p:txBody>
      </p:sp>
      <p:sp>
        <p:nvSpPr>
          <p:cNvPr id="1048590" name="Google Shape;2097433;p14"/>
          <p:cNvSpPr txBox="1">
            <a:spLocks noGrp="1"/>
          </p:cNvSpPr>
          <p:nvPr>
            <p:ph type="dt" idx="10"/>
          </p:nvPr>
        </p:nvSpPr>
        <p:spPr>
          <a:xfrm>
            <a:off x="7605950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91" name="Google Shape;2097434;p14"/>
          <p:cNvSpPr txBox="1">
            <a:spLocks noGrp="1"/>
          </p:cNvSpPr>
          <p:nvPr>
            <p:ph type="ftr" idx="11"/>
          </p:nvPr>
        </p:nvSpPr>
        <p:spPr>
          <a:xfrm>
            <a:off x="3327400" y="6248400"/>
            <a:ext cx="6908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92" name="Google Shape;2097435;p1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97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2097200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49" name="Google Shape;209720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048626" name="Google Shape;209720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27" name="Google Shape;209720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209720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48628" name="Google Shape;209720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29" name="Google Shape;209720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30" name="Google Shape;209720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209720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8631" name="Google Shape;209720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32" name="Google Shape;209721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33" name="Google Shape;209721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34" name="Google Shape;209721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" name="Google Shape;2097213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53" name="Google Shape;209721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048635" name="Google Shape;209721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36" name="Google Shape;209721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209721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048637" name="Google Shape;209721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38" name="Google Shape;209721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39" name="Google Shape;209722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209722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048640" name="Google Shape;209722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41" name="Google Shape;209722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42" name="Google Shape;209722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43" name="Google Shape;209722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" name="Google Shape;209722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048644" name="Google Shape;209722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45" name="Google Shape;209722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46" name="Google Shape;209722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47" name="Google Shape;209723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48" name="Google Shape;209723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8649" name="Google Shape;2097232;p3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8650" name="Google Shape;2097233;p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97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209723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807" name="Google Shape;209723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8" name="Google Shape;209723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09" name="Google Shape;2097238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>
            <a:endParaRPr/>
          </a:p>
        </p:txBody>
      </p:sp>
      <p:sp>
        <p:nvSpPr>
          <p:cNvPr id="1048810" name="Google Shape;2097239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>
            <a:endParaRPr/>
          </a:p>
        </p:txBody>
      </p:sp>
      <p:sp>
        <p:nvSpPr>
          <p:cNvPr id="1048811" name="Google Shape;2097240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97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209724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755" name="Google Shape;209724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6" name="Google Shape;209724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57" name="Google Shape;2097245;p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>
            <a:endParaRPr/>
          </a:p>
        </p:txBody>
      </p:sp>
      <p:sp>
        <p:nvSpPr>
          <p:cNvPr id="1048758" name="Google Shape;2097246;p5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>
            <a:endParaRPr/>
          </a:p>
        </p:txBody>
      </p:sp>
      <p:sp>
        <p:nvSpPr>
          <p:cNvPr id="1048759" name="Google Shape;2097247;p5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>
            <a:endParaRPr/>
          </a:p>
        </p:txBody>
      </p:sp>
      <p:sp>
        <p:nvSpPr>
          <p:cNvPr id="1048760" name="Google Shape;2097248;p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97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209725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611" name="Google Shape;209725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2" name="Google Shape;209725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13" name="Google Shape;2097253;p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>
            <a:endParaRPr/>
          </a:p>
        </p:txBody>
      </p:sp>
      <p:sp>
        <p:nvSpPr>
          <p:cNvPr id="1048614" name="Google Shape;2097254;p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97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209725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767" name="Google Shape;209725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8" name="Google Shape;209725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69" name="Google Shape;2097259;p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>
            <a:endParaRPr/>
          </a:p>
        </p:txBody>
      </p:sp>
      <p:sp>
        <p:nvSpPr>
          <p:cNvPr id="1048770" name="Google Shape;2097260;p7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>
            <a:endParaRPr/>
          </a:p>
        </p:txBody>
      </p:sp>
      <p:sp>
        <p:nvSpPr>
          <p:cNvPr id="1048771" name="Google Shape;2097261;p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2097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2097263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44" name="Google Shape;209726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048616" name="Google Shape;209726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17" name="Google Shape;209726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18" name="Google Shape;209726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209726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048619" name="Google Shape;209726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20" name="Google Shape;209727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21" name="Google Shape;209727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209727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048622" name="Google Shape;209727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23" name="Google Shape;209727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8624" name="Google Shape;2097275;p8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8625" name="Google Shape;2097276;p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97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209727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761" name="Google Shape;209727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2" name="Google Shape;209728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63" name="Google Shape;2097281;p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>
            <a:endParaRPr/>
          </a:p>
        </p:txBody>
      </p:sp>
      <p:sp>
        <p:nvSpPr>
          <p:cNvPr id="1048764" name="Google Shape;2097282;p9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765" name="Google Shape;2097283;p9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>
            <a:endParaRPr/>
          </a:p>
        </p:txBody>
      </p:sp>
      <p:sp>
        <p:nvSpPr>
          <p:cNvPr id="1048766" name="Google Shape;2097284;p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97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2097286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048803" name="Google Shape;209728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4" name="Google Shape;209728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05" name="Google Shape;2097289;p10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lvl1pPr>
          </a:lstStyle>
          <a:p>
            <a:endParaRPr/>
          </a:p>
        </p:txBody>
      </p:sp>
      <p:sp>
        <p:nvSpPr>
          <p:cNvPr id="1048806" name="Google Shape;2097290;p1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2097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209715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048577" name="Google Shape;209715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48578" name="Google Shape;2097158;p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2097472;p1"/>
          <p:cNvSpPr txBox="1">
            <a:spLocks noGrp="1"/>
          </p:cNvSpPr>
          <p:nvPr>
            <p:ph type="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lang="en-US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EXPLORING FANDANGO DISPLAYED SCORES VERSUS TRUE USER RATINGS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8586" name="Google Shape;2097473;p1"/>
          <p:cNvSpPr txBox="1"/>
          <p:nvPr/>
        </p:nvSpPr>
        <p:spPr>
          <a:xfrm>
            <a:off x="-329781" y="1034320"/>
            <a:ext cx="12726600" cy="5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sz="3200" b="1" i="0" u="none" strike="noStrike" cap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4E845-A3CE-DF8F-B977-89B5EBE8575B}"/>
              </a:ext>
            </a:extLst>
          </p:cNvPr>
          <p:cNvSpPr txBox="1"/>
          <p:nvPr/>
        </p:nvSpPr>
        <p:spPr>
          <a:xfrm>
            <a:off x="2914576" y="5045559"/>
            <a:ext cx="636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M.Dinesh</a:t>
            </a:r>
            <a:r>
              <a:rPr lang="en-IN" dirty="0"/>
              <a:t> </a:t>
            </a:r>
            <a:r>
              <a:rPr lang="en-IN" dirty="0" err="1"/>
              <a:t>B.Tech</a:t>
            </a:r>
            <a:r>
              <a:rPr lang="en-IN" dirty="0"/>
              <a:t> Agriculture Engineering</a:t>
            </a:r>
          </a:p>
          <a:p>
            <a:r>
              <a:rPr lang="en-IN" dirty="0"/>
              <a:t>Park college of Engineering and Technology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2097466;p2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10" name="Google Shape;2097467;p24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Reference from kaggle website </a:t>
            </a:r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2097469;p25"/>
          <p:cNvSpPr txBox="1">
            <a:spLocks noGrp="1"/>
          </p:cNvSpPr>
          <p:nvPr>
            <p:ph type="title"/>
          </p:nvPr>
        </p:nvSpPr>
        <p:spPr>
          <a:xfrm>
            <a:off x="1463041" y="2766217"/>
            <a:ext cx="9298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2097441;p16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4" name="Google Shape;2097442;p16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00" cy="5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  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Problem Statement 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System Development Approach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Result 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Conclusion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Future Scope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References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●"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2097444;p1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6" name="Google Shape;2097445;p17"/>
          <p:cNvSpPr txBox="1">
            <a:spLocks noGrp="1"/>
          </p:cNvSpPr>
          <p:nvPr>
            <p:ph type="body" idx="1"/>
          </p:nvPr>
        </p:nvSpPr>
        <p:spPr>
          <a:xfrm>
            <a:off x="581196" y="1237630"/>
            <a:ext cx="109008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209744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8" name="Google Shape;2097448;p18"/>
          <p:cNvSpPr txBox="1">
            <a:spLocks noGrp="1"/>
          </p:cNvSpPr>
          <p:nvPr>
            <p:ph type="body" idx="1"/>
          </p:nvPr>
        </p:nvSpPr>
        <p:spPr>
          <a:xfrm>
            <a:off x="441671" y="1087378"/>
            <a:ext cx="11613600" cy="55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●"/>
            </a:pP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showing the relationship between rating and votes</a:t>
            </a: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2097450;p19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0" name="Google Shape;2097451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Jupiter notebook</a:t>
            </a: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2097453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2" name="Google Shape;2097454;p20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305435" lvl="0" indent="-3113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Fandango Ratings to Other Sites</a:t>
            </a: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exploring the relationship between RT Critic reviews and RT User reviews</a:t>
            </a: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Mean Absolute Difference between RT scores and RT User scores as described above</a:t>
            </a: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distribution showing the </a:t>
            </a:r>
            <a:r>
              <a:rPr lang="en-US" sz="1800" b="1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 value</a:t>
            </a: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difference between Critics and Users on Rotten Tomatoes.</a:t>
            </a: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a scatterplot of the Metacritic Rating versus the Metacritic User rating.</a:t>
            </a: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2097456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4" name="Google Shape;2097457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lang="en-US" sz="4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movie original ratings and find the scam </a:t>
            </a: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ct val="91999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97152" name="Google Shape;2097458;p2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342502" y="2142524"/>
            <a:ext cx="7848172" cy="4412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2097460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6" name="Google Shape;2097461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save the money and dont go into the scam 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2097463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will save the movie and escape from scam websites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8608" name="Google Shape;2097464;p23"/>
          <p:cNvSpPr txBox="1"/>
          <p:nvPr/>
        </p:nvSpPr>
        <p:spPr>
          <a:xfrm>
            <a:off x="535670" y="8446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6364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4400" b="1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momentum</vt:lpstr>
      <vt:lpstr>EXPLORING FANDANGO DISPLAYED SCORES VERSUS TRUE USER RATINGS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FANDANGO DISPLAYED SCORES VERSUS TRUE USER RATINGS</dc:title>
  <dc:creator>Redmi 8A Dual</dc:creator>
  <cp:lastModifiedBy>deepikamurugan444@gmail.com</cp:lastModifiedBy>
  <cp:revision>1</cp:revision>
  <dcterms:created xsi:type="dcterms:W3CDTF">2024-04-04T13:47:47Z</dcterms:created>
  <dcterms:modified xsi:type="dcterms:W3CDTF">2024-04-06T11:26:16Z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1e9161ce12cb4e14baa30783d5f3977c</vt:lpwstr>
  </property>
</Properties>
</file>