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6972300" cy="3911600"/>
  <p:notesSz cx="6972300" cy="3911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2596"/>
            <a:ext cx="5931852" cy="821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190496"/>
            <a:ext cx="4885055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653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21222" y="3777014"/>
            <a:ext cx="1733550" cy="128270"/>
          </a:xfrm>
          <a:custGeom>
            <a:avLst/>
            <a:gdLst/>
            <a:ahLst/>
            <a:cxnLst/>
            <a:rect l="l" t="t" r="r" b="b"/>
            <a:pathLst>
              <a:path w="1733550" h="128270">
                <a:moveTo>
                  <a:pt x="0" y="0"/>
                </a:moveTo>
                <a:lnTo>
                  <a:pt x="1733549" y="0"/>
                </a:lnTo>
                <a:lnTo>
                  <a:pt x="1733549" y="128235"/>
                </a:lnTo>
                <a:lnTo>
                  <a:pt x="0" y="128235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21222" y="0"/>
            <a:ext cx="1733550" cy="133350"/>
          </a:xfrm>
          <a:custGeom>
            <a:avLst/>
            <a:gdLst/>
            <a:ahLst/>
            <a:cxnLst/>
            <a:rect l="l" t="t" r="r" b="b"/>
            <a:pathLst>
              <a:path w="1733550" h="133350">
                <a:moveTo>
                  <a:pt x="1733549" y="133349"/>
                </a:moveTo>
                <a:lnTo>
                  <a:pt x="0" y="133349"/>
                </a:lnTo>
                <a:lnTo>
                  <a:pt x="0" y="0"/>
                </a:lnTo>
                <a:lnTo>
                  <a:pt x="1733549" y="0"/>
                </a:lnTo>
                <a:lnTo>
                  <a:pt x="1733549" y="133349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653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899668"/>
            <a:ext cx="3035712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899668"/>
            <a:ext cx="3035712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9031" y="821371"/>
            <a:ext cx="223583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5727" y="826223"/>
            <a:ext cx="346710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653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37788"/>
            <a:ext cx="223316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37788"/>
            <a:ext cx="1605089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37788"/>
            <a:ext cx="1605089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neshsut07/technical-training.gi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5264" y="2638201"/>
            <a:ext cx="133350" cy="1267460"/>
          </a:xfrm>
          <a:custGeom>
            <a:avLst/>
            <a:gdLst/>
            <a:ahLst/>
            <a:cxnLst/>
            <a:rect l="l" t="t" r="r" b="b"/>
            <a:pathLst>
              <a:path w="133350" h="1267460">
                <a:moveTo>
                  <a:pt x="0" y="0"/>
                </a:moveTo>
                <a:lnTo>
                  <a:pt x="133349" y="0"/>
                </a:lnTo>
                <a:lnTo>
                  <a:pt x="133349" y="1267048"/>
                </a:lnTo>
                <a:lnTo>
                  <a:pt x="0" y="126704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033645" cy="133350"/>
          </a:xfrm>
          <a:custGeom>
            <a:avLst/>
            <a:gdLst/>
            <a:ahLst/>
            <a:cxnLst/>
            <a:rect l="l" t="t" r="r" b="b"/>
            <a:pathLst>
              <a:path w="5033645" h="133350">
                <a:moveTo>
                  <a:pt x="5033016" y="133349"/>
                </a:moveTo>
                <a:lnTo>
                  <a:pt x="0" y="133349"/>
                </a:lnTo>
                <a:lnTo>
                  <a:pt x="0" y="0"/>
                </a:lnTo>
                <a:lnTo>
                  <a:pt x="5033016" y="0"/>
                </a:lnTo>
                <a:lnTo>
                  <a:pt x="5033016" y="133349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1173"/>
            <a:ext cx="3460887" cy="2828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638058" y="651173"/>
            <a:ext cx="2740500" cy="184088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065" marR="5080" algn="ctr">
              <a:lnSpc>
                <a:spcPts val="2330"/>
              </a:lnSpc>
              <a:spcBef>
                <a:spcPts val="555"/>
              </a:spcBef>
            </a:pPr>
            <a:r>
              <a:rPr sz="2000" spc="300" dirty="0"/>
              <a:t>CRACKING</a:t>
            </a:r>
            <a:r>
              <a:rPr sz="2000" spc="254" dirty="0"/>
              <a:t> </a:t>
            </a:r>
            <a:r>
              <a:rPr sz="2000" spc="320" dirty="0"/>
              <a:t>THE </a:t>
            </a:r>
            <a:r>
              <a:rPr sz="2000" spc="265" dirty="0"/>
              <a:t>CODE:</a:t>
            </a:r>
            <a:r>
              <a:rPr sz="2000" spc="229" dirty="0"/>
              <a:t> </a:t>
            </a:r>
            <a:r>
              <a:rPr sz="2000" spc="325" dirty="0"/>
              <a:t>UNLEASHING </a:t>
            </a:r>
            <a:r>
              <a:rPr sz="2000" spc="345" dirty="0"/>
              <a:t>THE</a:t>
            </a:r>
            <a:r>
              <a:rPr sz="2000" spc="235" dirty="0"/>
              <a:t> </a:t>
            </a:r>
            <a:r>
              <a:rPr sz="2000" spc="290" dirty="0"/>
              <a:t>CHARMS</a:t>
            </a:r>
            <a:r>
              <a:rPr sz="2000" spc="235" dirty="0"/>
              <a:t> </a:t>
            </a:r>
            <a:r>
              <a:rPr sz="2000" spc="345" dirty="0"/>
              <a:t>OF </a:t>
            </a:r>
            <a:r>
              <a:rPr sz="2000" spc="315" dirty="0"/>
              <a:t>HANGMAN</a:t>
            </a:r>
            <a:r>
              <a:rPr sz="2000" spc="240" dirty="0"/>
              <a:t> </a:t>
            </a:r>
            <a:r>
              <a:rPr sz="2000" spc="270" dirty="0"/>
              <a:t>GAME</a:t>
            </a:r>
            <a:r>
              <a:rPr sz="2000" spc="245" dirty="0"/>
              <a:t> </a:t>
            </a:r>
            <a:r>
              <a:rPr sz="2000" spc="275" dirty="0"/>
              <a:t>IN </a:t>
            </a:r>
            <a:r>
              <a:rPr sz="2000" spc="30" dirty="0"/>
              <a:t>C!</a:t>
            </a:r>
            <a:endParaRPr sz="2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BCB9B7-7432-795E-31C3-EF4621DE4EA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63099" y="2638201"/>
            <a:ext cx="2140902" cy="1107996"/>
          </a:xfrm>
        </p:spPr>
        <p:txBody>
          <a:bodyPr/>
          <a:lstStyle/>
          <a:p>
            <a:r>
              <a:rPr lang="en-IN" dirty="0"/>
              <a:t>PRESENTED BY :</a:t>
            </a:r>
          </a:p>
          <a:p>
            <a:r>
              <a:rPr lang="en-IN" dirty="0"/>
              <a:t>4MT21CS049 –DINESH</a:t>
            </a:r>
          </a:p>
          <a:p>
            <a:r>
              <a:rPr lang="en-IN" dirty="0"/>
              <a:t>4MT21CS038-CHANDANA</a:t>
            </a:r>
          </a:p>
          <a:p>
            <a:r>
              <a:rPr lang="en-IN" dirty="0"/>
              <a:t>4MT21CS015 -AKASH SUVARNA</a:t>
            </a:r>
          </a:p>
          <a:p>
            <a:r>
              <a:rPr lang="en-IN" dirty="0"/>
              <a:t>4MT21CS024-ANIRUDH SP</a:t>
            </a:r>
          </a:p>
          <a:p>
            <a:r>
              <a:rPr lang="en-IN" dirty="0"/>
              <a:t>4MT21CS036 -BHAGYASHREE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" y="642493"/>
            <a:ext cx="3086100" cy="2819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pc="21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264171" y="1921747"/>
            <a:ext cx="607060" cy="121285"/>
          </a:xfrm>
          <a:custGeom>
            <a:avLst/>
            <a:gdLst/>
            <a:ahLst/>
            <a:cxnLst/>
            <a:rect l="l" t="t" r="r" b="b"/>
            <a:pathLst>
              <a:path w="607060" h="121285">
                <a:moveTo>
                  <a:pt x="49084" y="32477"/>
                </a:moveTo>
                <a:lnTo>
                  <a:pt x="13459" y="32477"/>
                </a:lnTo>
                <a:lnTo>
                  <a:pt x="13741" y="30991"/>
                </a:lnTo>
                <a:lnTo>
                  <a:pt x="14564" y="30179"/>
                </a:lnTo>
                <a:lnTo>
                  <a:pt x="21738" y="25541"/>
                </a:lnTo>
                <a:lnTo>
                  <a:pt x="25845" y="24382"/>
                </a:lnTo>
                <a:lnTo>
                  <a:pt x="35598" y="24382"/>
                </a:lnTo>
                <a:lnTo>
                  <a:pt x="40110" y="25791"/>
                </a:lnTo>
                <a:lnTo>
                  <a:pt x="47848" y="31404"/>
                </a:lnTo>
                <a:lnTo>
                  <a:pt x="49084" y="32477"/>
                </a:lnTo>
                <a:close/>
              </a:path>
              <a:path w="607060" h="121285">
                <a:moveTo>
                  <a:pt x="87751" y="33712"/>
                </a:moveTo>
                <a:lnTo>
                  <a:pt x="49869" y="33712"/>
                </a:lnTo>
                <a:lnTo>
                  <a:pt x="50000" y="33105"/>
                </a:lnTo>
                <a:lnTo>
                  <a:pt x="52016" y="31371"/>
                </a:lnTo>
                <a:lnTo>
                  <a:pt x="59635" y="25780"/>
                </a:lnTo>
                <a:lnTo>
                  <a:pt x="64033" y="24382"/>
                </a:lnTo>
                <a:lnTo>
                  <a:pt x="75649" y="24382"/>
                </a:lnTo>
                <a:lnTo>
                  <a:pt x="81100" y="26679"/>
                </a:lnTo>
                <a:lnTo>
                  <a:pt x="87751" y="33712"/>
                </a:lnTo>
                <a:close/>
              </a:path>
              <a:path w="607060" h="121285">
                <a:moveTo>
                  <a:pt x="14596" y="94343"/>
                </a:moveTo>
                <a:lnTo>
                  <a:pt x="0" y="94343"/>
                </a:lnTo>
                <a:lnTo>
                  <a:pt x="0" y="26495"/>
                </a:lnTo>
                <a:lnTo>
                  <a:pt x="14596" y="26495"/>
                </a:lnTo>
                <a:lnTo>
                  <a:pt x="13741" y="30991"/>
                </a:lnTo>
                <a:lnTo>
                  <a:pt x="13004" y="31718"/>
                </a:lnTo>
                <a:lnTo>
                  <a:pt x="13459" y="32477"/>
                </a:lnTo>
                <a:lnTo>
                  <a:pt x="49084" y="32477"/>
                </a:lnTo>
                <a:lnTo>
                  <a:pt x="49783" y="33084"/>
                </a:lnTo>
                <a:lnTo>
                  <a:pt x="49869" y="33712"/>
                </a:lnTo>
                <a:lnTo>
                  <a:pt x="87751" y="33712"/>
                </a:lnTo>
                <a:lnTo>
                  <a:pt x="89769" y="35847"/>
                </a:lnTo>
                <a:lnTo>
                  <a:pt x="90568" y="38133"/>
                </a:lnTo>
                <a:lnTo>
                  <a:pt x="23677" y="38133"/>
                </a:lnTo>
                <a:lnTo>
                  <a:pt x="20340" y="40062"/>
                </a:lnTo>
                <a:lnTo>
                  <a:pt x="15745" y="47778"/>
                </a:lnTo>
                <a:lnTo>
                  <a:pt x="14596" y="53283"/>
                </a:lnTo>
                <a:lnTo>
                  <a:pt x="14596" y="94343"/>
                </a:lnTo>
                <a:close/>
              </a:path>
              <a:path w="607060" h="121285">
                <a:moveTo>
                  <a:pt x="13459" y="32477"/>
                </a:moveTo>
                <a:lnTo>
                  <a:pt x="13004" y="31718"/>
                </a:lnTo>
                <a:lnTo>
                  <a:pt x="13741" y="30991"/>
                </a:lnTo>
                <a:lnTo>
                  <a:pt x="13459" y="32477"/>
                </a:lnTo>
                <a:close/>
              </a:path>
              <a:path w="607060" h="121285">
                <a:moveTo>
                  <a:pt x="53348" y="94343"/>
                </a:moveTo>
                <a:lnTo>
                  <a:pt x="38751" y="94343"/>
                </a:lnTo>
                <a:lnTo>
                  <a:pt x="38696" y="47778"/>
                </a:lnTo>
                <a:lnTo>
                  <a:pt x="37754" y="43909"/>
                </a:lnTo>
                <a:lnTo>
                  <a:pt x="35760" y="41612"/>
                </a:lnTo>
                <a:lnTo>
                  <a:pt x="33788" y="39293"/>
                </a:lnTo>
                <a:lnTo>
                  <a:pt x="31220" y="38133"/>
                </a:lnTo>
                <a:lnTo>
                  <a:pt x="62754" y="38133"/>
                </a:lnTo>
                <a:lnTo>
                  <a:pt x="59644" y="39726"/>
                </a:lnTo>
                <a:lnTo>
                  <a:pt x="55071" y="46098"/>
                </a:lnTo>
                <a:lnTo>
                  <a:pt x="53738" y="50639"/>
                </a:lnTo>
                <a:lnTo>
                  <a:pt x="53348" y="56534"/>
                </a:lnTo>
                <a:lnTo>
                  <a:pt x="53348" y="94343"/>
                </a:lnTo>
                <a:close/>
              </a:path>
              <a:path w="607060" h="121285">
                <a:moveTo>
                  <a:pt x="91937" y="94343"/>
                </a:moveTo>
                <a:lnTo>
                  <a:pt x="77373" y="94343"/>
                </a:lnTo>
                <a:lnTo>
                  <a:pt x="77312" y="47778"/>
                </a:lnTo>
                <a:lnTo>
                  <a:pt x="76375" y="43931"/>
                </a:lnTo>
                <a:lnTo>
                  <a:pt x="72388" y="39293"/>
                </a:lnTo>
                <a:lnTo>
                  <a:pt x="69820" y="38133"/>
                </a:lnTo>
                <a:lnTo>
                  <a:pt x="90568" y="38133"/>
                </a:lnTo>
                <a:lnTo>
                  <a:pt x="91937" y="42056"/>
                </a:lnTo>
                <a:lnTo>
                  <a:pt x="91937" y="94343"/>
                </a:lnTo>
                <a:close/>
              </a:path>
              <a:path w="607060" h="121285">
                <a:moveTo>
                  <a:pt x="214505" y="82704"/>
                </a:moveTo>
                <a:lnTo>
                  <a:pt x="192142" y="82704"/>
                </a:lnTo>
                <a:lnTo>
                  <a:pt x="195371" y="82054"/>
                </a:lnTo>
                <a:lnTo>
                  <a:pt x="200031" y="79431"/>
                </a:lnTo>
                <a:lnTo>
                  <a:pt x="201101" y="77698"/>
                </a:lnTo>
                <a:lnTo>
                  <a:pt x="201201" y="72355"/>
                </a:lnTo>
                <a:lnTo>
                  <a:pt x="200269" y="70329"/>
                </a:lnTo>
                <a:lnTo>
                  <a:pt x="196563" y="67641"/>
                </a:lnTo>
                <a:lnTo>
                  <a:pt x="192836" y="66731"/>
                </a:lnTo>
                <a:lnTo>
                  <a:pt x="178119" y="65474"/>
                </a:lnTo>
                <a:lnTo>
                  <a:pt x="171444" y="63296"/>
                </a:lnTo>
                <a:lnTo>
                  <a:pt x="162970" y="56144"/>
                </a:lnTo>
                <a:lnTo>
                  <a:pt x="160953" y="51581"/>
                </a:lnTo>
                <a:lnTo>
                  <a:pt x="160857" y="38686"/>
                </a:lnTo>
                <a:lnTo>
                  <a:pt x="163241" y="33517"/>
                </a:lnTo>
                <a:lnTo>
                  <a:pt x="172799" y="26213"/>
                </a:lnTo>
                <a:lnTo>
                  <a:pt x="179149" y="24382"/>
                </a:lnTo>
                <a:lnTo>
                  <a:pt x="187060" y="24382"/>
                </a:lnTo>
                <a:lnTo>
                  <a:pt x="196467" y="25550"/>
                </a:lnTo>
                <a:lnTo>
                  <a:pt x="204404" y="29055"/>
                </a:lnTo>
                <a:lnTo>
                  <a:pt x="210869" y="34897"/>
                </a:lnTo>
                <a:lnTo>
                  <a:pt x="212846" y="38133"/>
                </a:lnTo>
                <a:lnTo>
                  <a:pt x="182357" y="38133"/>
                </a:lnTo>
                <a:lnTo>
                  <a:pt x="179420" y="38762"/>
                </a:lnTo>
                <a:lnTo>
                  <a:pt x="175801" y="41276"/>
                </a:lnTo>
                <a:lnTo>
                  <a:pt x="174901" y="42966"/>
                </a:lnTo>
                <a:lnTo>
                  <a:pt x="174901" y="47084"/>
                </a:lnTo>
                <a:lnTo>
                  <a:pt x="189823" y="52990"/>
                </a:lnTo>
                <a:lnTo>
                  <a:pt x="198297" y="53770"/>
                </a:lnTo>
                <a:lnTo>
                  <a:pt x="204745" y="55970"/>
                </a:lnTo>
                <a:lnTo>
                  <a:pt x="213588" y="63187"/>
                </a:lnTo>
                <a:lnTo>
                  <a:pt x="215798" y="67988"/>
                </a:lnTo>
                <a:lnTo>
                  <a:pt x="215784" y="78868"/>
                </a:lnTo>
                <a:lnTo>
                  <a:pt x="214505" y="82704"/>
                </a:lnTo>
                <a:close/>
              </a:path>
              <a:path w="607060" h="121285">
                <a:moveTo>
                  <a:pt x="124849" y="120968"/>
                </a:moveTo>
                <a:lnTo>
                  <a:pt x="109829" y="120968"/>
                </a:lnTo>
                <a:lnTo>
                  <a:pt x="120752" y="92815"/>
                </a:lnTo>
                <a:lnTo>
                  <a:pt x="94062" y="26495"/>
                </a:lnTo>
                <a:lnTo>
                  <a:pt x="109504" y="26495"/>
                </a:lnTo>
                <a:lnTo>
                  <a:pt x="128197" y="73341"/>
                </a:lnTo>
                <a:lnTo>
                  <a:pt x="142877" y="73341"/>
                </a:lnTo>
                <a:lnTo>
                  <a:pt x="124849" y="120968"/>
                </a:lnTo>
                <a:close/>
              </a:path>
              <a:path w="607060" h="121285">
                <a:moveTo>
                  <a:pt x="142877" y="73341"/>
                </a:moveTo>
                <a:lnTo>
                  <a:pt x="128197" y="73341"/>
                </a:lnTo>
                <a:lnTo>
                  <a:pt x="146208" y="26495"/>
                </a:lnTo>
                <a:lnTo>
                  <a:pt x="160609" y="26495"/>
                </a:lnTo>
                <a:lnTo>
                  <a:pt x="142877" y="73341"/>
                </a:lnTo>
                <a:close/>
              </a:path>
              <a:path w="607060" h="121285">
                <a:moveTo>
                  <a:pt x="202697" y="49544"/>
                </a:moveTo>
                <a:lnTo>
                  <a:pt x="200681" y="44754"/>
                </a:lnTo>
                <a:lnTo>
                  <a:pt x="198460" y="41655"/>
                </a:lnTo>
                <a:lnTo>
                  <a:pt x="193627" y="38838"/>
                </a:lnTo>
                <a:lnTo>
                  <a:pt x="190419" y="38133"/>
                </a:lnTo>
                <a:lnTo>
                  <a:pt x="212846" y="38133"/>
                </a:lnTo>
                <a:lnTo>
                  <a:pt x="215863" y="43075"/>
                </a:lnTo>
                <a:lnTo>
                  <a:pt x="202697" y="49544"/>
                </a:lnTo>
                <a:close/>
              </a:path>
              <a:path w="607060" h="121285">
                <a:moveTo>
                  <a:pt x="191893" y="96488"/>
                </a:moveTo>
                <a:lnTo>
                  <a:pt x="180406" y="96488"/>
                </a:lnTo>
                <a:lnTo>
                  <a:pt x="174630" y="95069"/>
                </a:lnTo>
                <a:lnTo>
                  <a:pt x="164574" y="89390"/>
                </a:lnTo>
                <a:lnTo>
                  <a:pt x="160315" y="84546"/>
                </a:lnTo>
                <a:lnTo>
                  <a:pt x="156826" y="77698"/>
                </a:lnTo>
                <a:lnTo>
                  <a:pt x="169992" y="71196"/>
                </a:lnTo>
                <a:lnTo>
                  <a:pt x="173568" y="78868"/>
                </a:lnTo>
                <a:lnTo>
                  <a:pt x="179572" y="82704"/>
                </a:lnTo>
                <a:lnTo>
                  <a:pt x="214505" y="82704"/>
                </a:lnTo>
                <a:lnTo>
                  <a:pt x="214422" y="82953"/>
                </a:lnTo>
                <a:lnTo>
                  <a:pt x="208917" y="89780"/>
                </a:lnTo>
                <a:lnTo>
                  <a:pt x="205341" y="92316"/>
                </a:lnTo>
                <a:lnTo>
                  <a:pt x="196563" y="95654"/>
                </a:lnTo>
                <a:lnTo>
                  <a:pt x="191893" y="96488"/>
                </a:lnTo>
                <a:close/>
              </a:path>
              <a:path w="607060" h="121285">
                <a:moveTo>
                  <a:pt x="241839" y="26495"/>
                </a:moveTo>
                <a:lnTo>
                  <a:pt x="227242" y="26495"/>
                </a:lnTo>
                <a:lnTo>
                  <a:pt x="227242" y="5851"/>
                </a:lnTo>
                <a:lnTo>
                  <a:pt x="241839" y="5851"/>
                </a:lnTo>
                <a:lnTo>
                  <a:pt x="241839" y="26495"/>
                </a:lnTo>
                <a:close/>
              </a:path>
              <a:path w="607060" h="121285">
                <a:moveTo>
                  <a:pt x="256208" y="40279"/>
                </a:moveTo>
                <a:lnTo>
                  <a:pt x="216611" y="40279"/>
                </a:lnTo>
                <a:lnTo>
                  <a:pt x="216611" y="26495"/>
                </a:lnTo>
                <a:lnTo>
                  <a:pt x="256208" y="26495"/>
                </a:lnTo>
                <a:lnTo>
                  <a:pt x="256208" y="40279"/>
                </a:lnTo>
                <a:close/>
              </a:path>
              <a:path w="607060" h="121285">
                <a:moveTo>
                  <a:pt x="241839" y="94343"/>
                </a:moveTo>
                <a:lnTo>
                  <a:pt x="227242" y="94343"/>
                </a:lnTo>
                <a:lnTo>
                  <a:pt x="227242" y="40279"/>
                </a:lnTo>
                <a:lnTo>
                  <a:pt x="241839" y="40279"/>
                </a:lnTo>
                <a:lnTo>
                  <a:pt x="241839" y="94343"/>
                </a:lnTo>
                <a:close/>
              </a:path>
              <a:path w="607060" h="121285">
                <a:moveTo>
                  <a:pt x="297630" y="96488"/>
                </a:moveTo>
                <a:lnTo>
                  <a:pt x="284020" y="96488"/>
                </a:lnTo>
                <a:lnTo>
                  <a:pt x="278168" y="94928"/>
                </a:lnTo>
                <a:lnTo>
                  <a:pt x="267895" y="88686"/>
                </a:lnTo>
                <a:lnTo>
                  <a:pt x="263875" y="84384"/>
                </a:lnTo>
                <a:lnTo>
                  <a:pt x="258088" y="73417"/>
                </a:lnTo>
                <a:lnTo>
                  <a:pt x="256647" y="67262"/>
                </a:lnTo>
                <a:lnTo>
                  <a:pt x="256647" y="53586"/>
                </a:lnTo>
                <a:lnTo>
                  <a:pt x="283705" y="24382"/>
                </a:lnTo>
                <a:lnTo>
                  <a:pt x="296276" y="24382"/>
                </a:lnTo>
                <a:lnTo>
                  <a:pt x="301813" y="25888"/>
                </a:lnTo>
                <a:lnTo>
                  <a:pt x="311740" y="31891"/>
                </a:lnTo>
                <a:lnTo>
                  <a:pt x="315619" y="35977"/>
                </a:lnTo>
                <a:lnTo>
                  <a:pt x="316787" y="38133"/>
                </a:lnTo>
                <a:lnTo>
                  <a:pt x="285158" y="38133"/>
                </a:lnTo>
                <a:lnTo>
                  <a:pt x="281050" y="39737"/>
                </a:lnTo>
                <a:lnTo>
                  <a:pt x="274635" y="46152"/>
                </a:lnTo>
                <a:lnTo>
                  <a:pt x="272782" y="49197"/>
                </a:lnTo>
                <a:lnTo>
                  <a:pt x="272284" y="52080"/>
                </a:lnTo>
                <a:lnTo>
                  <a:pt x="322638" y="52080"/>
                </a:lnTo>
                <a:lnTo>
                  <a:pt x="322641" y="60197"/>
                </a:lnTo>
                <a:lnTo>
                  <a:pt x="322511" y="62407"/>
                </a:lnTo>
                <a:lnTo>
                  <a:pt x="322251" y="65051"/>
                </a:lnTo>
                <a:lnTo>
                  <a:pt x="271406" y="65051"/>
                </a:lnTo>
                <a:lnTo>
                  <a:pt x="271601" y="68887"/>
                </a:lnTo>
                <a:lnTo>
                  <a:pt x="273367" y="72789"/>
                </a:lnTo>
                <a:lnTo>
                  <a:pt x="280064" y="80721"/>
                </a:lnTo>
                <a:lnTo>
                  <a:pt x="284605" y="82704"/>
                </a:lnTo>
                <a:lnTo>
                  <a:pt x="320067" y="82704"/>
                </a:lnTo>
                <a:lnTo>
                  <a:pt x="318827" y="84665"/>
                </a:lnTo>
                <a:lnTo>
                  <a:pt x="314156" y="89369"/>
                </a:lnTo>
                <a:lnTo>
                  <a:pt x="303753" y="95069"/>
                </a:lnTo>
                <a:lnTo>
                  <a:pt x="297630" y="96488"/>
                </a:lnTo>
                <a:close/>
              </a:path>
              <a:path w="607060" h="121285">
                <a:moveTo>
                  <a:pt x="322638" y="52080"/>
                </a:moveTo>
                <a:lnTo>
                  <a:pt x="307654" y="52080"/>
                </a:lnTo>
                <a:lnTo>
                  <a:pt x="307134" y="48309"/>
                </a:lnTo>
                <a:lnTo>
                  <a:pt x="305389" y="45047"/>
                </a:lnTo>
                <a:lnTo>
                  <a:pt x="302420" y="42295"/>
                </a:lnTo>
                <a:lnTo>
                  <a:pt x="299472" y="39520"/>
                </a:lnTo>
                <a:lnTo>
                  <a:pt x="295387" y="38133"/>
                </a:lnTo>
                <a:lnTo>
                  <a:pt x="316787" y="38133"/>
                </a:lnTo>
                <a:lnTo>
                  <a:pt x="321232" y="46337"/>
                </a:lnTo>
                <a:lnTo>
                  <a:pt x="322638" y="52080"/>
                </a:lnTo>
                <a:close/>
              </a:path>
              <a:path w="607060" h="121285">
                <a:moveTo>
                  <a:pt x="320067" y="82704"/>
                </a:moveTo>
                <a:lnTo>
                  <a:pt x="295138" y="82704"/>
                </a:lnTo>
                <a:lnTo>
                  <a:pt x="299082" y="81826"/>
                </a:lnTo>
                <a:lnTo>
                  <a:pt x="305259" y="78294"/>
                </a:lnTo>
                <a:lnTo>
                  <a:pt x="308250" y="75010"/>
                </a:lnTo>
                <a:lnTo>
                  <a:pt x="311133" y="70220"/>
                </a:lnTo>
                <a:lnTo>
                  <a:pt x="322966" y="78120"/>
                </a:lnTo>
                <a:lnTo>
                  <a:pt x="320067" y="82704"/>
                </a:lnTo>
                <a:close/>
              </a:path>
              <a:path w="607060" h="121285">
                <a:moveTo>
                  <a:pt x="372663" y="33972"/>
                </a:moveTo>
                <a:lnTo>
                  <a:pt x="344086" y="33972"/>
                </a:lnTo>
                <a:lnTo>
                  <a:pt x="344212" y="32901"/>
                </a:lnTo>
                <a:lnTo>
                  <a:pt x="345680" y="31534"/>
                </a:lnTo>
                <a:lnTo>
                  <a:pt x="353894" y="25812"/>
                </a:lnTo>
                <a:lnTo>
                  <a:pt x="358553" y="24382"/>
                </a:lnTo>
                <a:lnTo>
                  <a:pt x="366161" y="24382"/>
                </a:lnTo>
                <a:lnTo>
                  <a:pt x="369130" y="24924"/>
                </a:lnTo>
                <a:lnTo>
                  <a:pt x="372663" y="26007"/>
                </a:lnTo>
                <a:lnTo>
                  <a:pt x="372663" y="33972"/>
                </a:lnTo>
                <a:close/>
              </a:path>
              <a:path w="607060" h="121285">
                <a:moveTo>
                  <a:pt x="344964" y="94343"/>
                </a:moveTo>
                <a:lnTo>
                  <a:pt x="330367" y="94343"/>
                </a:lnTo>
                <a:lnTo>
                  <a:pt x="330367" y="26495"/>
                </a:lnTo>
                <a:lnTo>
                  <a:pt x="344964" y="26495"/>
                </a:lnTo>
                <a:lnTo>
                  <a:pt x="344212" y="32901"/>
                </a:lnTo>
                <a:lnTo>
                  <a:pt x="343783" y="33300"/>
                </a:lnTo>
                <a:lnTo>
                  <a:pt x="344086" y="33972"/>
                </a:lnTo>
                <a:lnTo>
                  <a:pt x="372663" y="33972"/>
                </a:lnTo>
                <a:lnTo>
                  <a:pt x="372663" y="37743"/>
                </a:lnTo>
                <a:lnTo>
                  <a:pt x="360482" y="37743"/>
                </a:lnTo>
                <a:lnTo>
                  <a:pt x="357426" y="38675"/>
                </a:lnTo>
                <a:lnTo>
                  <a:pt x="351748" y="42381"/>
                </a:lnTo>
                <a:lnTo>
                  <a:pt x="349429" y="45112"/>
                </a:lnTo>
                <a:lnTo>
                  <a:pt x="345853" y="52351"/>
                </a:lnTo>
                <a:lnTo>
                  <a:pt x="344964" y="56686"/>
                </a:lnTo>
                <a:lnTo>
                  <a:pt x="344964" y="94343"/>
                </a:lnTo>
                <a:close/>
              </a:path>
              <a:path w="607060" h="121285">
                <a:moveTo>
                  <a:pt x="344086" y="33972"/>
                </a:moveTo>
                <a:lnTo>
                  <a:pt x="343783" y="33300"/>
                </a:lnTo>
                <a:lnTo>
                  <a:pt x="344212" y="32901"/>
                </a:lnTo>
                <a:lnTo>
                  <a:pt x="344086" y="33972"/>
                </a:lnTo>
                <a:close/>
              </a:path>
              <a:path w="607060" h="121285">
                <a:moveTo>
                  <a:pt x="372663" y="40702"/>
                </a:moveTo>
                <a:lnTo>
                  <a:pt x="368545" y="38729"/>
                </a:lnTo>
                <a:lnTo>
                  <a:pt x="365575" y="37743"/>
                </a:lnTo>
                <a:lnTo>
                  <a:pt x="372663" y="37743"/>
                </a:lnTo>
                <a:lnTo>
                  <a:pt x="372663" y="40702"/>
                </a:lnTo>
                <a:close/>
              </a:path>
              <a:path w="607060" h="121285">
                <a:moveTo>
                  <a:pt x="394978" y="94343"/>
                </a:moveTo>
                <a:lnTo>
                  <a:pt x="380414" y="94343"/>
                </a:lnTo>
                <a:lnTo>
                  <a:pt x="380414" y="26495"/>
                </a:lnTo>
                <a:lnTo>
                  <a:pt x="394978" y="26495"/>
                </a:lnTo>
                <a:lnTo>
                  <a:pt x="394978" y="94343"/>
                </a:lnTo>
                <a:close/>
              </a:path>
              <a:path w="607060" h="121285">
                <a:moveTo>
                  <a:pt x="390405" y="19895"/>
                </a:moveTo>
                <a:lnTo>
                  <a:pt x="384878" y="19895"/>
                </a:lnTo>
                <a:lnTo>
                  <a:pt x="382516" y="18909"/>
                </a:lnTo>
                <a:lnTo>
                  <a:pt x="378701" y="14965"/>
                </a:lnTo>
                <a:lnTo>
                  <a:pt x="377774" y="12657"/>
                </a:lnTo>
                <a:lnTo>
                  <a:pt x="377748" y="7108"/>
                </a:lnTo>
                <a:lnTo>
                  <a:pt x="378701" y="4800"/>
                </a:lnTo>
                <a:lnTo>
                  <a:pt x="382564" y="953"/>
                </a:lnTo>
                <a:lnTo>
                  <a:pt x="384900" y="0"/>
                </a:lnTo>
                <a:lnTo>
                  <a:pt x="390383" y="0"/>
                </a:lnTo>
                <a:lnTo>
                  <a:pt x="392724" y="964"/>
                </a:lnTo>
                <a:lnTo>
                  <a:pt x="396657" y="4768"/>
                </a:lnTo>
                <a:lnTo>
                  <a:pt x="397635" y="7108"/>
                </a:lnTo>
                <a:lnTo>
                  <a:pt x="397644" y="12657"/>
                </a:lnTo>
                <a:lnTo>
                  <a:pt x="396657" y="14997"/>
                </a:lnTo>
                <a:lnTo>
                  <a:pt x="392735" y="18920"/>
                </a:lnTo>
                <a:lnTo>
                  <a:pt x="390405" y="19895"/>
                </a:lnTo>
                <a:close/>
              </a:path>
              <a:path w="607060" h="121285">
                <a:moveTo>
                  <a:pt x="447530" y="96488"/>
                </a:moveTo>
                <a:lnTo>
                  <a:pt x="434591" y="96488"/>
                </a:lnTo>
                <a:lnTo>
                  <a:pt x="428783" y="94928"/>
                </a:lnTo>
                <a:lnTo>
                  <a:pt x="407261" y="53445"/>
                </a:lnTo>
                <a:lnTo>
                  <a:pt x="408681" y="47312"/>
                </a:lnTo>
                <a:lnTo>
                  <a:pt x="414381" y="36432"/>
                </a:lnTo>
                <a:lnTo>
                  <a:pt x="418358" y="32162"/>
                </a:lnTo>
                <a:lnTo>
                  <a:pt x="428584" y="25931"/>
                </a:lnTo>
                <a:lnTo>
                  <a:pt x="434320" y="24382"/>
                </a:lnTo>
                <a:lnTo>
                  <a:pt x="447259" y="24382"/>
                </a:lnTo>
                <a:lnTo>
                  <a:pt x="453085" y="25942"/>
                </a:lnTo>
                <a:lnTo>
                  <a:pt x="463371" y="32162"/>
                </a:lnTo>
                <a:lnTo>
                  <a:pt x="467350" y="36432"/>
                </a:lnTo>
                <a:lnTo>
                  <a:pt x="468241" y="38133"/>
                </a:lnTo>
                <a:lnTo>
                  <a:pt x="437159" y="38133"/>
                </a:lnTo>
                <a:lnTo>
                  <a:pt x="433930" y="39065"/>
                </a:lnTo>
                <a:lnTo>
                  <a:pt x="428252" y="42771"/>
                </a:lnTo>
                <a:lnTo>
                  <a:pt x="425987" y="45394"/>
                </a:lnTo>
                <a:lnTo>
                  <a:pt x="422682" y="52069"/>
                </a:lnTo>
                <a:lnTo>
                  <a:pt x="421858" y="55916"/>
                </a:lnTo>
                <a:lnTo>
                  <a:pt x="421870" y="64791"/>
                </a:lnTo>
                <a:lnTo>
                  <a:pt x="437159" y="82704"/>
                </a:lnTo>
                <a:lnTo>
                  <a:pt x="468361" y="82704"/>
                </a:lnTo>
                <a:lnTo>
                  <a:pt x="467491" y="84384"/>
                </a:lnTo>
                <a:lnTo>
                  <a:pt x="463514" y="88686"/>
                </a:lnTo>
                <a:lnTo>
                  <a:pt x="453306" y="94928"/>
                </a:lnTo>
                <a:lnTo>
                  <a:pt x="447530" y="96488"/>
                </a:lnTo>
                <a:close/>
              </a:path>
              <a:path w="607060" h="121285">
                <a:moveTo>
                  <a:pt x="468361" y="82704"/>
                </a:moveTo>
                <a:lnTo>
                  <a:pt x="444507" y="82704"/>
                </a:lnTo>
                <a:lnTo>
                  <a:pt x="447812" y="81783"/>
                </a:lnTo>
                <a:lnTo>
                  <a:pt x="453577" y="78077"/>
                </a:lnTo>
                <a:lnTo>
                  <a:pt x="455842" y="75454"/>
                </a:lnTo>
                <a:lnTo>
                  <a:pt x="459157" y="68671"/>
                </a:lnTo>
                <a:lnTo>
                  <a:pt x="459992" y="64791"/>
                </a:lnTo>
                <a:lnTo>
                  <a:pt x="459962" y="55916"/>
                </a:lnTo>
                <a:lnTo>
                  <a:pt x="444507" y="38133"/>
                </a:lnTo>
                <a:lnTo>
                  <a:pt x="468241" y="38133"/>
                </a:lnTo>
                <a:lnTo>
                  <a:pt x="473137" y="47420"/>
                </a:lnTo>
                <a:lnTo>
                  <a:pt x="474556" y="53445"/>
                </a:lnTo>
                <a:lnTo>
                  <a:pt x="474589" y="67262"/>
                </a:lnTo>
                <a:lnTo>
                  <a:pt x="473169" y="73417"/>
                </a:lnTo>
                <a:lnTo>
                  <a:pt x="468361" y="82704"/>
                </a:lnTo>
                <a:close/>
              </a:path>
              <a:path w="607060" h="121285">
                <a:moveTo>
                  <a:pt x="514713" y="96488"/>
                </a:moveTo>
                <a:lnTo>
                  <a:pt x="504808" y="96488"/>
                </a:lnTo>
                <a:lnTo>
                  <a:pt x="500365" y="95502"/>
                </a:lnTo>
                <a:lnTo>
                  <a:pt x="492130" y="91536"/>
                </a:lnTo>
                <a:lnTo>
                  <a:pt x="488846" y="88577"/>
                </a:lnTo>
                <a:lnTo>
                  <a:pt x="483948" y="80732"/>
                </a:lnTo>
                <a:lnTo>
                  <a:pt x="482723" y="76159"/>
                </a:lnTo>
                <a:lnTo>
                  <a:pt x="482723" y="26495"/>
                </a:lnTo>
                <a:lnTo>
                  <a:pt x="497288" y="26495"/>
                </a:lnTo>
                <a:lnTo>
                  <a:pt x="497288" y="77448"/>
                </a:lnTo>
                <a:lnTo>
                  <a:pt x="501872" y="82704"/>
                </a:lnTo>
                <a:lnTo>
                  <a:pt x="542053" y="82704"/>
                </a:lnTo>
                <a:lnTo>
                  <a:pt x="542053" y="87971"/>
                </a:lnTo>
                <a:lnTo>
                  <a:pt x="528529" y="87971"/>
                </a:lnTo>
                <a:lnTo>
                  <a:pt x="528304" y="89310"/>
                </a:lnTo>
                <a:lnTo>
                  <a:pt x="527142" y="90365"/>
                </a:lnTo>
                <a:lnTo>
                  <a:pt x="519253" y="95264"/>
                </a:lnTo>
                <a:lnTo>
                  <a:pt x="514713" y="96488"/>
                </a:lnTo>
                <a:close/>
              </a:path>
              <a:path w="607060" h="121285">
                <a:moveTo>
                  <a:pt x="542053" y="82704"/>
                </a:moveTo>
                <a:lnTo>
                  <a:pt x="516479" y="82704"/>
                </a:lnTo>
                <a:lnTo>
                  <a:pt x="520575" y="80753"/>
                </a:lnTo>
                <a:lnTo>
                  <a:pt x="526080" y="72951"/>
                </a:lnTo>
                <a:lnTo>
                  <a:pt x="527457" y="67479"/>
                </a:lnTo>
                <a:lnTo>
                  <a:pt x="527457" y="26495"/>
                </a:lnTo>
                <a:lnTo>
                  <a:pt x="542053" y="26495"/>
                </a:lnTo>
                <a:lnTo>
                  <a:pt x="542053" y="82704"/>
                </a:lnTo>
                <a:close/>
              </a:path>
              <a:path w="607060" h="121285">
                <a:moveTo>
                  <a:pt x="528304" y="89310"/>
                </a:moveTo>
                <a:lnTo>
                  <a:pt x="528529" y="87971"/>
                </a:lnTo>
                <a:lnTo>
                  <a:pt x="528920" y="88751"/>
                </a:lnTo>
                <a:lnTo>
                  <a:pt x="528304" y="89310"/>
                </a:lnTo>
                <a:close/>
              </a:path>
              <a:path w="607060" h="121285">
                <a:moveTo>
                  <a:pt x="542053" y="94343"/>
                </a:moveTo>
                <a:lnTo>
                  <a:pt x="527457" y="94343"/>
                </a:lnTo>
                <a:lnTo>
                  <a:pt x="528304" y="89310"/>
                </a:lnTo>
                <a:lnTo>
                  <a:pt x="528920" y="88751"/>
                </a:lnTo>
                <a:lnTo>
                  <a:pt x="528529" y="87971"/>
                </a:lnTo>
                <a:lnTo>
                  <a:pt x="542053" y="87971"/>
                </a:lnTo>
                <a:lnTo>
                  <a:pt x="542053" y="94343"/>
                </a:lnTo>
                <a:close/>
              </a:path>
              <a:path w="607060" h="121285">
                <a:moveTo>
                  <a:pt x="605545" y="82704"/>
                </a:moveTo>
                <a:lnTo>
                  <a:pt x="583182" y="82704"/>
                </a:lnTo>
                <a:lnTo>
                  <a:pt x="586411" y="82054"/>
                </a:lnTo>
                <a:lnTo>
                  <a:pt x="591071" y="79431"/>
                </a:lnTo>
                <a:lnTo>
                  <a:pt x="592141" y="77698"/>
                </a:lnTo>
                <a:lnTo>
                  <a:pt x="592241" y="72355"/>
                </a:lnTo>
                <a:lnTo>
                  <a:pt x="591309" y="70329"/>
                </a:lnTo>
                <a:lnTo>
                  <a:pt x="587603" y="67641"/>
                </a:lnTo>
                <a:lnTo>
                  <a:pt x="583875" y="66731"/>
                </a:lnTo>
                <a:lnTo>
                  <a:pt x="569159" y="65474"/>
                </a:lnTo>
                <a:lnTo>
                  <a:pt x="562484" y="63296"/>
                </a:lnTo>
                <a:lnTo>
                  <a:pt x="554010" y="56144"/>
                </a:lnTo>
                <a:lnTo>
                  <a:pt x="551992" y="51581"/>
                </a:lnTo>
                <a:lnTo>
                  <a:pt x="551897" y="38686"/>
                </a:lnTo>
                <a:lnTo>
                  <a:pt x="554281" y="33517"/>
                </a:lnTo>
                <a:lnTo>
                  <a:pt x="563838" y="26213"/>
                </a:lnTo>
                <a:lnTo>
                  <a:pt x="570189" y="24382"/>
                </a:lnTo>
                <a:lnTo>
                  <a:pt x="578099" y="24382"/>
                </a:lnTo>
                <a:lnTo>
                  <a:pt x="587507" y="25550"/>
                </a:lnTo>
                <a:lnTo>
                  <a:pt x="595443" y="29055"/>
                </a:lnTo>
                <a:lnTo>
                  <a:pt x="601909" y="34897"/>
                </a:lnTo>
                <a:lnTo>
                  <a:pt x="603885" y="38133"/>
                </a:lnTo>
                <a:lnTo>
                  <a:pt x="573396" y="38133"/>
                </a:lnTo>
                <a:lnTo>
                  <a:pt x="570460" y="38762"/>
                </a:lnTo>
                <a:lnTo>
                  <a:pt x="566840" y="41276"/>
                </a:lnTo>
                <a:lnTo>
                  <a:pt x="565941" y="42966"/>
                </a:lnTo>
                <a:lnTo>
                  <a:pt x="565941" y="47084"/>
                </a:lnTo>
                <a:lnTo>
                  <a:pt x="580863" y="52990"/>
                </a:lnTo>
                <a:lnTo>
                  <a:pt x="589337" y="53770"/>
                </a:lnTo>
                <a:lnTo>
                  <a:pt x="595784" y="55970"/>
                </a:lnTo>
                <a:lnTo>
                  <a:pt x="604627" y="63187"/>
                </a:lnTo>
                <a:lnTo>
                  <a:pt x="606838" y="67988"/>
                </a:lnTo>
                <a:lnTo>
                  <a:pt x="606823" y="78868"/>
                </a:lnTo>
                <a:lnTo>
                  <a:pt x="605545" y="82704"/>
                </a:lnTo>
                <a:close/>
              </a:path>
              <a:path w="607060" h="121285">
                <a:moveTo>
                  <a:pt x="593737" y="49544"/>
                </a:moveTo>
                <a:lnTo>
                  <a:pt x="591721" y="44754"/>
                </a:lnTo>
                <a:lnTo>
                  <a:pt x="589499" y="41655"/>
                </a:lnTo>
                <a:lnTo>
                  <a:pt x="584666" y="38838"/>
                </a:lnTo>
                <a:lnTo>
                  <a:pt x="581459" y="38133"/>
                </a:lnTo>
                <a:lnTo>
                  <a:pt x="603885" y="38133"/>
                </a:lnTo>
                <a:lnTo>
                  <a:pt x="606903" y="43075"/>
                </a:lnTo>
                <a:lnTo>
                  <a:pt x="593737" y="49544"/>
                </a:lnTo>
                <a:close/>
              </a:path>
              <a:path w="607060" h="121285">
                <a:moveTo>
                  <a:pt x="582932" y="96488"/>
                </a:moveTo>
                <a:lnTo>
                  <a:pt x="571446" y="96488"/>
                </a:lnTo>
                <a:lnTo>
                  <a:pt x="565670" y="95069"/>
                </a:lnTo>
                <a:lnTo>
                  <a:pt x="555614" y="89390"/>
                </a:lnTo>
                <a:lnTo>
                  <a:pt x="551355" y="84546"/>
                </a:lnTo>
                <a:lnTo>
                  <a:pt x="547865" y="77698"/>
                </a:lnTo>
                <a:lnTo>
                  <a:pt x="561032" y="71196"/>
                </a:lnTo>
                <a:lnTo>
                  <a:pt x="564608" y="78868"/>
                </a:lnTo>
                <a:lnTo>
                  <a:pt x="570611" y="82704"/>
                </a:lnTo>
                <a:lnTo>
                  <a:pt x="605545" y="82704"/>
                </a:lnTo>
                <a:lnTo>
                  <a:pt x="605462" y="82953"/>
                </a:lnTo>
                <a:lnTo>
                  <a:pt x="599957" y="89780"/>
                </a:lnTo>
                <a:lnTo>
                  <a:pt x="596381" y="92316"/>
                </a:lnTo>
                <a:lnTo>
                  <a:pt x="587603" y="95654"/>
                </a:lnTo>
                <a:lnTo>
                  <a:pt x="582932" y="96488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2676" y="2083672"/>
            <a:ext cx="563880" cy="121285"/>
          </a:xfrm>
          <a:custGeom>
            <a:avLst/>
            <a:gdLst/>
            <a:ahLst/>
            <a:cxnLst/>
            <a:rect l="l" t="t" r="r" b="b"/>
            <a:pathLst>
              <a:path w="563879" h="121285">
                <a:moveTo>
                  <a:pt x="40983" y="96488"/>
                </a:moveTo>
                <a:lnTo>
                  <a:pt x="27373" y="96488"/>
                </a:lnTo>
                <a:lnTo>
                  <a:pt x="21521" y="94928"/>
                </a:lnTo>
                <a:lnTo>
                  <a:pt x="11248" y="88686"/>
                </a:lnTo>
                <a:lnTo>
                  <a:pt x="7227" y="84384"/>
                </a:lnTo>
                <a:lnTo>
                  <a:pt x="1441" y="73417"/>
                </a:lnTo>
                <a:lnTo>
                  <a:pt x="0" y="67262"/>
                </a:lnTo>
                <a:lnTo>
                  <a:pt x="0" y="53586"/>
                </a:lnTo>
                <a:lnTo>
                  <a:pt x="27058" y="24382"/>
                </a:lnTo>
                <a:lnTo>
                  <a:pt x="39629" y="24382"/>
                </a:lnTo>
                <a:lnTo>
                  <a:pt x="45166" y="25888"/>
                </a:lnTo>
                <a:lnTo>
                  <a:pt x="55092" y="31891"/>
                </a:lnTo>
                <a:lnTo>
                  <a:pt x="58972" y="35977"/>
                </a:lnTo>
                <a:lnTo>
                  <a:pt x="60140" y="38133"/>
                </a:lnTo>
                <a:lnTo>
                  <a:pt x="28510" y="38133"/>
                </a:lnTo>
                <a:lnTo>
                  <a:pt x="24403" y="39737"/>
                </a:lnTo>
                <a:lnTo>
                  <a:pt x="17988" y="46152"/>
                </a:lnTo>
                <a:lnTo>
                  <a:pt x="16135" y="49197"/>
                </a:lnTo>
                <a:lnTo>
                  <a:pt x="15637" y="52080"/>
                </a:lnTo>
                <a:lnTo>
                  <a:pt x="65991" y="52080"/>
                </a:lnTo>
                <a:lnTo>
                  <a:pt x="65994" y="60197"/>
                </a:lnTo>
                <a:lnTo>
                  <a:pt x="65864" y="62407"/>
                </a:lnTo>
                <a:lnTo>
                  <a:pt x="65604" y="65051"/>
                </a:lnTo>
                <a:lnTo>
                  <a:pt x="14759" y="65051"/>
                </a:lnTo>
                <a:lnTo>
                  <a:pt x="14954" y="68887"/>
                </a:lnTo>
                <a:lnTo>
                  <a:pt x="16720" y="72789"/>
                </a:lnTo>
                <a:lnTo>
                  <a:pt x="23417" y="80721"/>
                </a:lnTo>
                <a:lnTo>
                  <a:pt x="27958" y="82704"/>
                </a:lnTo>
                <a:lnTo>
                  <a:pt x="63420" y="82704"/>
                </a:lnTo>
                <a:lnTo>
                  <a:pt x="62180" y="84665"/>
                </a:lnTo>
                <a:lnTo>
                  <a:pt x="57509" y="89369"/>
                </a:lnTo>
                <a:lnTo>
                  <a:pt x="47106" y="95069"/>
                </a:lnTo>
                <a:lnTo>
                  <a:pt x="40983" y="96488"/>
                </a:lnTo>
                <a:close/>
              </a:path>
              <a:path w="563879" h="121285">
                <a:moveTo>
                  <a:pt x="65991" y="52080"/>
                </a:moveTo>
                <a:lnTo>
                  <a:pt x="51007" y="52080"/>
                </a:lnTo>
                <a:lnTo>
                  <a:pt x="50487" y="48309"/>
                </a:lnTo>
                <a:lnTo>
                  <a:pt x="48742" y="45047"/>
                </a:lnTo>
                <a:lnTo>
                  <a:pt x="45773" y="42295"/>
                </a:lnTo>
                <a:lnTo>
                  <a:pt x="42826" y="39520"/>
                </a:lnTo>
                <a:lnTo>
                  <a:pt x="38740" y="38133"/>
                </a:lnTo>
                <a:lnTo>
                  <a:pt x="60140" y="38133"/>
                </a:lnTo>
                <a:lnTo>
                  <a:pt x="64585" y="46337"/>
                </a:lnTo>
                <a:lnTo>
                  <a:pt x="65991" y="52080"/>
                </a:lnTo>
                <a:close/>
              </a:path>
              <a:path w="563879" h="121285">
                <a:moveTo>
                  <a:pt x="63420" y="82704"/>
                </a:moveTo>
                <a:lnTo>
                  <a:pt x="38491" y="82704"/>
                </a:lnTo>
                <a:lnTo>
                  <a:pt x="42435" y="81826"/>
                </a:lnTo>
                <a:lnTo>
                  <a:pt x="48612" y="78294"/>
                </a:lnTo>
                <a:lnTo>
                  <a:pt x="51603" y="75010"/>
                </a:lnTo>
                <a:lnTo>
                  <a:pt x="54486" y="70220"/>
                </a:lnTo>
                <a:lnTo>
                  <a:pt x="66319" y="78120"/>
                </a:lnTo>
                <a:lnTo>
                  <a:pt x="63420" y="82704"/>
                </a:lnTo>
                <a:close/>
              </a:path>
              <a:path w="563879" h="121285">
                <a:moveTo>
                  <a:pt x="127276" y="32867"/>
                </a:moveTo>
                <a:lnTo>
                  <a:pt x="87244" y="32867"/>
                </a:lnTo>
                <a:lnTo>
                  <a:pt x="87470" y="31528"/>
                </a:lnTo>
                <a:lnTo>
                  <a:pt x="88621" y="30483"/>
                </a:lnTo>
                <a:lnTo>
                  <a:pt x="96488" y="25606"/>
                </a:lnTo>
                <a:lnTo>
                  <a:pt x="101029" y="24382"/>
                </a:lnTo>
                <a:lnTo>
                  <a:pt x="110933" y="24382"/>
                </a:lnTo>
                <a:lnTo>
                  <a:pt x="115376" y="25368"/>
                </a:lnTo>
                <a:lnTo>
                  <a:pt x="123612" y="29312"/>
                </a:lnTo>
                <a:lnTo>
                  <a:pt x="126895" y="32260"/>
                </a:lnTo>
                <a:lnTo>
                  <a:pt x="127276" y="32867"/>
                </a:lnTo>
                <a:close/>
              </a:path>
              <a:path w="563879" h="121285">
                <a:moveTo>
                  <a:pt x="88317" y="94343"/>
                </a:moveTo>
                <a:lnTo>
                  <a:pt x="73720" y="94343"/>
                </a:lnTo>
                <a:lnTo>
                  <a:pt x="73720" y="26495"/>
                </a:lnTo>
                <a:lnTo>
                  <a:pt x="88317" y="26495"/>
                </a:lnTo>
                <a:lnTo>
                  <a:pt x="87470" y="31528"/>
                </a:lnTo>
                <a:lnTo>
                  <a:pt x="86854" y="32086"/>
                </a:lnTo>
                <a:lnTo>
                  <a:pt x="87244" y="32867"/>
                </a:lnTo>
                <a:lnTo>
                  <a:pt x="127276" y="32867"/>
                </a:lnTo>
                <a:lnTo>
                  <a:pt x="130578" y="38133"/>
                </a:lnTo>
                <a:lnTo>
                  <a:pt x="99262" y="38133"/>
                </a:lnTo>
                <a:lnTo>
                  <a:pt x="95166" y="40084"/>
                </a:lnTo>
                <a:lnTo>
                  <a:pt x="89683" y="47886"/>
                </a:lnTo>
                <a:lnTo>
                  <a:pt x="88317" y="53370"/>
                </a:lnTo>
                <a:lnTo>
                  <a:pt x="88317" y="94343"/>
                </a:lnTo>
                <a:close/>
              </a:path>
              <a:path w="563879" h="121285">
                <a:moveTo>
                  <a:pt x="87244" y="32867"/>
                </a:moveTo>
                <a:lnTo>
                  <a:pt x="86854" y="32086"/>
                </a:lnTo>
                <a:lnTo>
                  <a:pt x="87470" y="31528"/>
                </a:lnTo>
                <a:lnTo>
                  <a:pt x="87244" y="32867"/>
                </a:lnTo>
                <a:close/>
              </a:path>
              <a:path w="563879" h="121285">
                <a:moveTo>
                  <a:pt x="133051" y="94343"/>
                </a:moveTo>
                <a:lnTo>
                  <a:pt x="118454" y="94343"/>
                </a:lnTo>
                <a:lnTo>
                  <a:pt x="118454" y="43389"/>
                </a:lnTo>
                <a:lnTo>
                  <a:pt x="113870" y="38133"/>
                </a:lnTo>
                <a:lnTo>
                  <a:pt x="130578" y="38133"/>
                </a:lnTo>
                <a:lnTo>
                  <a:pt x="131815" y="40106"/>
                </a:lnTo>
                <a:lnTo>
                  <a:pt x="133051" y="44679"/>
                </a:lnTo>
                <a:lnTo>
                  <a:pt x="133051" y="94343"/>
                </a:lnTo>
                <a:close/>
              </a:path>
              <a:path w="563879" h="121285">
                <a:moveTo>
                  <a:pt x="164675" y="94343"/>
                </a:moveTo>
                <a:lnTo>
                  <a:pt x="150111" y="94343"/>
                </a:lnTo>
                <a:lnTo>
                  <a:pt x="150111" y="26495"/>
                </a:lnTo>
                <a:lnTo>
                  <a:pt x="164675" y="26495"/>
                </a:lnTo>
                <a:lnTo>
                  <a:pt x="164675" y="94343"/>
                </a:lnTo>
                <a:close/>
              </a:path>
              <a:path w="563879" h="121285">
                <a:moveTo>
                  <a:pt x="160102" y="19895"/>
                </a:moveTo>
                <a:lnTo>
                  <a:pt x="154575" y="19895"/>
                </a:lnTo>
                <a:lnTo>
                  <a:pt x="152213" y="18909"/>
                </a:lnTo>
                <a:lnTo>
                  <a:pt x="148399" y="14965"/>
                </a:lnTo>
                <a:lnTo>
                  <a:pt x="147471" y="12657"/>
                </a:lnTo>
                <a:lnTo>
                  <a:pt x="147445" y="7108"/>
                </a:lnTo>
                <a:lnTo>
                  <a:pt x="148399" y="4800"/>
                </a:lnTo>
                <a:lnTo>
                  <a:pt x="152261" y="953"/>
                </a:lnTo>
                <a:lnTo>
                  <a:pt x="154597" y="0"/>
                </a:lnTo>
                <a:lnTo>
                  <a:pt x="160080" y="0"/>
                </a:lnTo>
                <a:lnTo>
                  <a:pt x="162421" y="964"/>
                </a:lnTo>
                <a:lnTo>
                  <a:pt x="166355" y="4768"/>
                </a:lnTo>
                <a:lnTo>
                  <a:pt x="167332" y="7108"/>
                </a:lnTo>
                <a:lnTo>
                  <a:pt x="167341" y="12657"/>
                </a:lnTo>
                <a:lnTo>
                  <a:pt x="166355" y="14997"/>
                </a:lnTo>
                <a:lnTo>
                  <a:pt x="162432" y="18920"/>
                </a:lnTo>
                <a:lnTo>
                  <a:pt x="160102" y="19895"/>
                </a:lnTo>
                <a:close/>
              </a:path>
              <a:path w="563879" h="121285">
                <a:moveTo>
                  <a:pt x="215645" y="96488"/>
                </a:moveTo>
                <a:lnTo>
                  <a:pt x="204288" y="96488"/>
                </a:lnTo>
                <a:lnTo>
                  <a:pt x="198480" y="94928"/>
                </a:lnTo>
                <a:lnTo>
                  <a:pt x="188207" y="88686"/>
                </a:lnTo>
                <a:lnTo>
                  <a:pt x="184186" y="84384"/>
                </a:lnTo>
                <a:lnTo>
                  <a:pt x="178400" y="73417"/>
                </a:lnTo>
                <a:lnTo>
                  <a:pt x="176958" y="67208"/>
                </a:lnTo>
                <a:lnTo>
                  <a:pt x="176958" y="53445"/>
                </a:lnTo>
                <a:lnTo>
                  <a:pt x="204017" y="24382"/>
                </a:lnTo>
                <a:lnTo>
                  <a:pt x="215461" y="24382"/>
                </a:lnTo>
                <a:lnTo>
                  <a:pt x="220034" y="25487"/>
                </a:lnTo>
                <a:lnTo>
                  <a:pt x="228378" y="29887"/>
                </a:lnTo>
                <a:lnTo>
                  <a:pt x="230222" y="31152"/>
                </a:lnTo>
                <a:lnTo>
                  <a:pt x="230307" y="31891"/>
                </a:lnTo>
                <a:lnTo>
                  <a:pt x="244286" y="31891"/>
                </a:lnTo>
                <a:lnTo>
                  <a:pt x="244286" y="38133"/>
                </a:lnTo>
                <a:lnTo>
                  <a:pt x="206856" y="38133"/>
                </a:lnTo>
                <a:lnTo>
                  <a:pt x="203627" y="39065"/>
                </a:lnTo>
                <a:lnTo>
                  <a:pt x="197949" y="42771"/>
                </a:lnTo>
                <a:lnTo>
                  <a:pt x="195684" y="45394"/>
                </a:lnTo>
                <a:lnTo>
                  <a:pt x="192379" y="52069"/>
                </a:lnTo>
                <a:lnTo>
                  <a:pt x="191555" y="55916"/>
                </a:lnTo>
                <a:lnTo>
                  <a:pt x="191567" y="64791"/>
                </a:lnTo>
                <a:lnTo>
                  <a:pt x="206856" y="82704"/>
                </a:lnTo>
                <a:lnTo>
                  <a:pt x="244286" y="82704"/>
                </a:lnTo>
                <a:lnTo>
                  <a:pt x="244286" y="88978"/>
                </a:lnTo>
                <a:lnTo>
                  <a:pt x="230307" y="88978"/>
                </a:lnTo>
                <a:lnTo>
                  <a:pt x="229689" y="89173"/>
                </a:lnTo>
                <a:lnTo>
                  <a:pt x="229689" y="90052"/>
                </a:lnTo>
                <a:lnTo>
                  <a:pt x="228378" y="90961"/>
                </a:lnTo>
                <a:lnTo>
                  <a:pt x="220142" y="95383"/>
                </a:lnTo>
                <a:lnTo>
                  <a:pt x="215645" y="96488"/>
                </a:lnTo>
                <a:close/>
              </a:path>
              <a:path w="563879" h="121285">
                <a:moveTo>
                  <a:pt x="244286" y="31891"/>
                </a:moveTo>
                <a:lnTo>
                  <a:pt x="230307" y="31891"/>
                </a:lnTo>
                <a:lnTo>
                  <a:pt x="230415" y="31285"/>
                </a:lnTo>
                <a:lnTo>
                  <a:pt x="230222" y="31152"/>
                </a:lnTo>
                <a:lnTo>
                  <a:pt x="229689" y="26495"/>
                </a:lnTo>
                <a:lnTo>
                  <a:pt x="244286" y="26495"/>
                </a:lnTo>
                <a:lnTo>
                  <a:pt x="244286" y="31891"/>
                </a:lnTo>
                <a:close/>
              </a:path>
              <a:path w="563879" h="121285">
                <a:moveTo>
                  <a:pt x="244286" y="82704"/>
                </a:moveTo>
                <a:lnTo>
                  <a:pt x="214204" y="82704"/>
                </a:lnTo>
                <a:lnTo>
                  <a:pt x="217509" y="81783"/>
                </a:lnTo>
                <a:lnTo>
                  <a:pt x="223274" y="78077"/>
                </a:lnTo>
                <a:lnTo>
                  <a:pt x="225539" y="75454"/>
                </a:lnTo>
                <a:lnTo>
                  <a:pt x="228855" y="68671"/>
                </a:lnTo>
                <a:lnTo>
                  <a:pt x="229689" y="64791"/>
                </a:lnTo>
                <a:lnTo>
                  <a:pt x="229659" y="55916"/>
                </a:lnTo>
                <a:lnTo>
                  <a:pt x="214204" y="38133"/>
                </a:lnTo>
                <a:lnTo>
                  <a:pt x="244286" y="38133"/>
                </a:lnTo>
                <a:lnTo>
                  <a:pt x="244286" y="82704"/>
                </a:lnTo>
                <a:close/>
              </a:path>
              <a:path w="563879" h="121285">
                <a:moveTo>
                  <a:pt x="229689" y="90052"/>
                </a:moveTo>
                <a:lnTo>
                  <a:pt x="229689" y="89173"/>
                </a:lnTo>
                <a:lnTo>
                  <a:pt x="230307" y="88978"/>
                </a:lnTo>
                <a:lnTo>
                  <a:pt x="230393" y="89564"/>
                </a:lnTo>
                <a:lnTo>
                  <a:pt x="229689" y="90052"/>
                </a:lnTo>
                <a:close/>
              </a:path>
              <a:path w="563879" h="121285">
                <a:moveTo>
                  <a:pt x="219915" y="120968"/>
                </a:moveTo>
                <a:lnTo>
                  <a:pt x="185476" y="120968"/>
                </a:lnTo>
                <a:lnTo>
                  <a:pt x="185476" y="107184"/>
                </a:lnTo>
                <a:lnTo>
                  <a:pt x="218657" y="107184"/>
                </a:lnTo>
                <a:lnTo>
                  <a:pt x="222396" y="105515"/>
                </a:lnTo>
                <a:lnTo>
                  <a:pt x="225300" y="102177"/>
                </a:lnTo>
                <a:lnTo>
                  <a:pt x="228226" y="98861"/>
                </a:lnTo>
                <a:lnTo>
                  <a:pt x="229689" y="94527"/>
                </a:lnTo>
                <a:lnTo>
                  <a:pt x="229689" y="90052"/>
                </a:lnTo>
                <a:lnTo>
                  <a:pt x="230393" y="89564"/>
                </a:lnTo>
                <a:lnTo>
                  <a:pt x="230307" y="88978"/>
                </a:lnTo>
                <a:lnTo>
                  <a:pt x="244286" y="88978"/>
                </a:lnTo>
                <a:lnTo>
                  <a:pt x="244248" y="95383"/>
                </a:lnTo>
                <a:lnTo>
                  <a:pt x="243018" y="100660"/>
                </a:lnTo>
                <a:lnTo>
                  <a:pt x="237947" y="110326"/>
                </a:lnTo>
                <a:lnTo>
                  <a:pt x="234370" y="114108"/>
                </a:lnTo>
                <a:lnTo>
                  <a:pt x="225138" y="119592"/>
                </a:lnTo>
                <a:lnTo>
                  <a:pt x="219915" y="120968"/>
                </a:lnTo>
                <a:close/>
              </a:path>
              <a:path w="563879" h="121285">
                <a:moveTo>
                  <a:pt x="304553" y="32477"/>
                </a:moveTo>
                <a:lnTo>
                  <a:pt x="268928" y="32477"/>
                </a:lnTo>
                <a:lnTo>
                  <a:pt x="269211" y="30990"/>
                </a:lnTo>
                <a:lnTo>
                  <a:pt x="270034" y="30179"/>
                </a:lnTo>
                <a:lnTo>
                  <a:pt x="277207" y="25541"/>
                </a:lnTo>
                <a:lnTo>
                  <a:pt x="281314" y="24382"/>
                </a:lnTo>
                <a:lnTo>
                  <a:pt x="291067" y="24382"/>
                </a:lnTo>
                <a:lnTo>
                  <a:pt x="295579" y="25791"/>
                </a:lnTo>
                <a:lnTo>
                  <a:pt x="303317" y="31404"/>
                </a:lnTo>
                <a:lnTo>
                  <a:pt x="304553" y="32477"/>
                </a:lnTo>
                <a:close/>
              </a:path>
              <a:path w="563879" h="121285">
                <a:moveTo>
                  <a:pt x="343220" y="33712"/>
                </a:moveTo>
                <a:lnTo>
                  <a:pt x="305339" y="33712"/>
                </a:lnTo>
                <a:lnTo>
                  <a:pt x="305469" y="33105"/>
                </a:lnTo>
                <a:lnTo>
                  <a:pt x="307485" y="31371"/>
                </a:lnTo>
                <a:lnTo>
                  <a:pt x="315104" y="25780"/>
                </a:lnTo>
                <a:lnTo>
                  <a:pt x="319502" y="24382"/>
                </a:lnTo>
                <a:lnTo>
                  <a:pt x="331119" y="24382"/>
                </a:lnTo>
                <a:lnTo>
                  <a:pt x="336570" y="26679"/>
                </a:lnTo>
                <a:lnTo>
                  <a:pt x="343220" y="33712"/>
                </a:lnTo>
                <a:close/>
              </a:path>
              <a:path w="563879" h="121285">
                <a:moveTo>
                  <a:pt x="270066" y="94343"/>
                </a:moveTo>
                <a:lnTo>
                  <a:pt x="255469" y="94343"/>
                </a:lnTo>
                <a:lnTo>
                  <a:pt x="255469" y="26495"/>
                </a:lnTo>
                <a:lnTo>
                  <a:pt x="270066" y="26495"/>
                </a:lnTo>
                <a:lnTo>
                  <a:pt x="269211" y="30990"/>
                </a:lnTo>
                <a:lnTo>
                  <a:pt x="268473" y="31718"/>
                </a:lnTo>
                <a:lnTo>
                  <a:pt x="268928" y="32477"/>
                </a:lnTo>
                <a:lnTo>
                  <a:pt x="304553" y="32477"/>
                </a:lnTo>
                <a:lnTo>
                  <a:pt x="305252" y="33084"/>
                </a:lnTo>
                <a:lnTo>
                  <a:pt x="305339" y="33712"/>
                </a:lnTo>
                <a:lnTo>
                  <a:pt x="343220" y="33712"/>
                </a:lnTo>
                <a:lnTo>
                  <a:pt x="345239" y="35847"/>
                </a:lnTo>
                <a:lnTo>
                  <a:pt x="346037" y="38133"/>
                </a:lnTo>
                <a:lnTo>
                  <a:pt x="279147" y="38133"/>
                </a:lnTo>
                <a:lnTo>
                  <a:pt x="275809" y="40062"/>
                </a:lnTo>
                <a:lnTo>
                  <a:pt x="271215" y="47778"/>
                </a:lnTo>
                <a:lnTo>
                  <a:pt x="270066" y="53283"/>
                </a:lnTo>
                <a:lnTo>
                  <a:pt x="270066" y="94343"/>
                </a:lnTo>
                <a:close/>
              </a:path>
              <a:path w="563879" h="121285">
                <a:moveTo>
                  <a:pt x="268928" y="32477"/>
                </a:moveTo>
                <a:lnTo>
                  <a:pt x="268473" y="31718"/>
                </a:lnTo>
                <a:lnTo>
                  <a:pt x="269211" y="30990"/>
                </a:lnTo>
                <a:lnTo>
                  <a:pt x="268928" y="32477"/>
                </a:lnTo>
                <a:close/>
              </a:path>
              <a:path w="563879" h="121285">
                <a:moveTo>
                  <a:pt x="308818" y="94343"/>
                </a:moveTo>
                <a:lnTo>
                  <a:pt x="294221" y="94343"/>
                </a:lnTo>
                <a:lnTo>
                  <a:pt x="294165" y="47778"/>
                </a:lnTo>
                <a:lnTo>
                  <a:pt x="293224" y="43909"/>
                </a:lnTo>
                <a:lnTo>
                  <a:pt x="291230" y="41612"/>
                </a:lnTo>
                <a:lnTo>
                  <a:pt x="289258" y="39293"/>
                </a:lnTo>
                <a:lnTo>
                  <a:pt x="286689" y="38133"/>
                </a:lnTo>
                <a:lnTo>
                  <a:pt x="318224" y="38133"/>
                </a:lnTo>
                <a:lnTo>
                  <a:pt x="315114" y="39726"/>
                </a:lnTo>
                <a:lnTo>
                  <a:pt x="310541" y="46098"/>
                </a:lnTo>
                <a:lnTo>
                  <a:pt x="309208" y="50639"/>
                </a:lnTo>
                <a:lnTo>
                  <a:pt x="308818" y="56534"/>
                </a:lnTo>
                <a:lnTo>
                  <a:pt x="308818" y="94343"/>
                </a:lnTo>
                <a:close/>
              </a:path>
              <a:path w="563879" h="121285">
                <a:moveTo>
                  <a:pt x="347406" y="94343"/>
                </a:moveTo>
                <a:lnTo>
                  <a:pt x="332842" y="94343"/>
                </a:lnTo>
                <a:lnTo>
                  <a:pt x="332782" y="47778"/>
                </a:lnTo>
                <a:lnTo>
                  <a:pt x="331845" y="43931"/>
                </a:lnTo>
                <a:lnTo>
                  <a:pt x="327857" y="39293"/>
                </a:lnTo>
                <a:lnTo>
                  <a:pt x="325289" y="38133"/>
                </a:lnTo>
                <a:lnTo>
                  <a:pt x="346037" y="38133"/>
                </a:lnTo>
                <a:lnTo>
                  <a:pt x="347406" y="42056"/>
                </a:lnTo>
                <a:lnTo>
                  <a:pt x="347406" y="94343"/>
                </a:lnTo>
                <a:close/>
              </a:path>
              <a:path w="563879" h="121285">
                <a:moveTo>
                  <a:pt x="392737" y="96488"/>
                </a:moveTo>
                <a:lnTo>
                  <a:pt x="381380" y="96488"/>
                </a:lnTo>
                <a:lnTo>
                  <a:pt x="375572" y="94928"/>
                </a:lnTo>
                <a:lnTo>
                  <a:pt x="365299" y="88686"/>
                </a:lnTo>
                <a:lnTo>
                  <a:pt x="361279" y="84384"/>
                </a:lnTo>
                <a:lnTo>
                  <a:pt x="355492" y="73417"/>
                </a:lnTo>
                <a:lnTo>
                  <a:pt x="354051" y="67208"/>
                </a:lnTo>
                <a:lnTo>
                  <a:pt x="354051" y="53445"/>
                </a:lnTo>
                <a:lnTo>
                  <a:pt x="381109" y="24382"/>
                </a:lnTo>
                <a:lnTo>
                  <a:pt x="392553" y="24382"/>
                </a:lnTo>
                <a:lnTo>
                  <a:pt x="397126" y="25487"/>
                </a:lnTo>
                <a:lnTo>
                  <a:pt x="405470" y="29887"/>
                </a:lnTo>
                <a:lnTo>
                  <a:pt x="407314" y="31152"/>
                </a:lnTo>
                <a:lnTo>
                  <a:pt x="407399" y="31891"/>
                </a:lnTo>
                <a:lnTo>
                  <a:pt x="421378" y="31891"/>
                </a:lnTo>
                <a:lnTo>
                  <a:pt x="421378" y="38133"/>
                </a:lnTo>
                <a:lnTo>
                  <a:pt x="383949" y="38133"/>
                </a:lnTo>
                <a:lnTo>
                  <a:pt x="380719" y="39065"/>
                </a:lnTo>
                <a:lnTo>
                  <a:pt x="375041" y="42771"/>
                </a:lnTo>
                <a:lnTo>
                  <a:pt x="372776" y="45394"/>
                </a:lnTo>
                <a:lnTo>
                  <a:pt x="369471" y="52069"/>
                </a:lnTo>
                <a:lnTo>
                  <a:pt x="368647" y="55916"/>
                </a:lnTo>
                <a:lnTo>
                  <a:pt x="368659" y="64791"/>
                </a:lnTo>
                <a:lnTo>
                  <a:pt x="383949" y="82704"/>
                </a:lnTo>
                <a:lnTo>
                  <a:pt x="421378" y="82704"/>
                </a:lnTo>
                <a:lnTo>
                  <a:pt x="421378" y="88978"/>
                </a:lnTo>
                <a:lnTo>
                  <a:pt x="407399" y="88978"/>
                </a:lnTo>
                <a:lnTo>
                  <a:pt x="407318" y="89680"/>
                </a:lnTo>
                <a:lnTo>
                  <a:pt x="405470" y="90961"/>
                </a:lnTo>
                <a:lnTo>
                  <a:pt x="397234" y="95383"/>
                </a:lnTo>
                <a:lnTo>
                  <a:pt x="392737" y="96488"/>
                </a:lnTo>
                <a:close/>
              </a:path>
              <a:path w="563879" h="121285">
                <a:moveTo>
                  <a:pt x="421378" y="31891"/>
                </a:moveTo>
                <a:lnTo>
                  <a:pt x="407399" y="31891"/>
                </a:lnTo>
                <a:lnTo>
                  <a:pt x="407507" y="31285"/>
                </a:lnTo>
                <a:lnTo>
                  <a:pt x="407314" y="31152"/>
                </a:lnTo>
                <a:lnTo>
                  <a:pt x="406781" y="26495"/>
                </a:lnTo>
                <a:lnTo>
                  <a:pt x="421378" y="26495"/>
                </a:lnTo>
                <a:lnTo>
                  <a:pt x="421378" y="31891"/>
                </a:lnTo>
                <a:close/>
              </a:path>
              <a:path w="563879" h="121285">
                <a:moveTo>
                  <a:pt x="421378" y="82704"/>
                </a:moveTo>
                <a:lnTo>
                  <a:pt x="391296" y="82704"/>
                </a:lnTo>
                <a:lnTo>
                  <a:pt x="394601" y="81783"/>
                </a:lnTo>
                <a:lnTo>
                  <a:pt x="400366" y="78077"/>
                </a:lnTo>
                <a:lnTo>
                  <a:pt x="402631" y="75454"/>
                </a:lnTo>
                <a:lnTo>
                  <a:pt x="405947" y="68671"/>
                </a:lnTo>
                <a:lnTo>
                  <a:pt x="406781" y="64791"/>
                </a:lnTo>
                <a:lnTo>
                  <a:pt x="406751" y="55916"/>
                </a:lnTo>
                <a:lnTo>
                  <a:pt x="391296" y="38133"/>
                </a:lnTo>
                <a:lnTo>
                  <a:pt x="421378" y="38133"/>
                </a:lnTo>
                <a:lnTo>
                  <a:pt x="421378" y="82704"/>
                </a:lnTo>
                <a:close/>
              </a:path>
              <a:path w="563879" h="121285">
                <a:moveTo>
                  <a:pt x="407318" y="89680"/>
                </a:moveTo>
                <a:lnTo>
                  <a:pt x="407399" y="88978"/>
                </a:lnTo>
                <a:lnTo>
                  <a:pt x="407486" y="89564"/>
                </a:lnTo>
                <a:lnTo>
                  <a:pt x="407318" y="89680"/>
                </a:lnTo>
                <a:close/>
              </a:path>
              <a:path w="563879" h="121285">
                <a:moveTo>
                  <a:pt x="421378" y="94343"/>
                </a:moveTo>
                <a:lnTo>
                  <a:pt x="406781" y="94343"/>
                </a:lnTo>
                <a:lnTo>
                  <a:pt x="407399" y="88978"/>
                </a:lnTo>
                <a:lnTo>
                  <a:pt x="421378" y="88978"/>
                </a:lnTo>
                <a:lnTo>
                  <a:pt x="421378" y="94343"/>
                </a:lnTo>
                <a:close/>
              </a:path>
              <a:path w="563879" h="121285">
                <a:moveTo>
                  <a:pt x="450474" y="26495"/>
                </a:moveTo>
                <a:lnTo>
                  <a:pt x="435877" y="26495"/>
                </a:lnTo>
                <a:lnTo>
                  <a:pt x="435877" y="5851"/>
                </a:lnTo>
                <a:lnTo>
                  <a:pt x="450474" y="5851"/>
                </a:lnTo>
                <a:lnTo>
                  <a:pt x="450474" y="26495"/>
                </a:lnTo>
                <a:close/>
              </a:path>
              <a:path w="563879" h="121285">
                <a:moveTo>
                  <a:pt x="464843" y="40279"/>
                </a:moveTo>
                <a:lnTo>
                  <a:pt x="425247" y="40279"/>
                </a:lnTo>
                <a:lnTo>
                  <a:pt x="425247" y="26495"/>
                </a:lnTo>
                <a:lnTo>
                  <a:pt x="464843" y="26495"/>
                </a:lnTo>
                <a:lnTo>
                  <a:pt x="464843" y="40279"/>
                </a:lnTo>
                <a:close/>
              </a:path>
              <a:path w="563879" h="121285">
                <a:moveTo>
                  <a:pt x="450474" y="94343"/>
                </a:moveTo>
                <a:lnTo>
                  <a:pt x="435877" y="94343"/>
                </a:lnTo>
                <a:lnTo>
                  <a:pt x="435877" y="40279"/>
                </a:lnTo>
                <a:lnTo>
                  <a:pt x="450474" y="40279"/>
                </a:lnTo>
                <a:lnTo>
                  <a:pt x="450474" y="94343"/>
                </a:lnTo>
                <a:close/>
              </a:path>
              <a:path w="563879" h="121285">
                <a:moveTo>
                  <a:pt x="488656" y="94343"/>
                </a:moveTo>
                <a:lnTo>
                  <a:pt x="474092" y="94343"/>
                </a:lnTo>
                <a:lnTo>
                  <a:pt x="474092" y="26495"/>
                </a:lnTo>
                <a:lnTo>
                  <a:pt x="488656" y="26495"/>
                </a:lnTo>
                <a:lnTo>
                  <a:pt x="488656" y="94343"/>
                </a:lnTo>
                <a:close/>
              </a:path>
              <a:path w="563879" h="121285">
                <a:moveTo>
                  <a:pt x="484083" y="19895"/>
                </a:moveTo>
                <a:lnTo>
                  <a:pt x="478557" y="19895"/>
                </a:lnTo>
                <a:lnTo>
                  <a:pt x="476194" y="18909"/>
                </a:lnTo>
                <a:lnTo>
                  <a:pt x="472380" y="14965"/>
                </a:lnTo>
                <a:lnTo>
                  <a:pt x="471452" y="12657"/>
                </a:lnTo>
                <a:lnTo>
                  <a:pt x="471426" y="7108"/>
                </a:lnTo>
                <a:lnTo>
                  <a:pt x="472380" y="4800"/>
                </a:lnTo>
                <a:lnTo>
                  <a:pt x="476243" y="953"/>
                </a:lnTo>
                <a:lnTo>
                  <a:pt x="478578" y="0"/>
                </a:lnTo>
                <a:lnTo>
                  <a:pt x="484062" y="0"/>
                </a:lnTo>
                <a:lnTo>
                  <a:pt x="486403" y="964"/>
                </a:lnTo>
                <a:lnTo>
                  <a:pt x="490336" y="4768"/>
                </a:lnTo>
                <a:lnTo>
                  <a:pt x="491313" y="7108"/>
                </a:lnTo>
                <a:lnTo>
                  <a:pt x="491322" y="12657"/>
                </a:lnTo>
                <a:lnTo>
                  <a:pt x="490336" y="14997"/>
                </a:lnTo>
                <a:lnTo>
                  <a:pt x="486413" y="18920"/>
                </a:lnTo>
                <a:lnTo>
                  <a:pt x="484083" y="19895"/>
                </a:lnTo>
                <a:close/>
              </a:path>
              <a:path w="563879" h="121285">
                <a:moveTo>
                  <a:pt x="540016" y="96488"/>
                </a:moveTo>
                <a:lnTo>
                  <a:pt x="528053" y="96488"/>
                </a:lnTo>
                <a:lnTo>
                  <a:pt x="522201" y="94928"/>
                </a:lnTo>
                <a:lnTo>
                  <a:pt x="511928" y="88686"/>
                </a:lnTo>
                <a:lnTo>
                  <a:pt x="507908" y="84384"/>
                </a:lnTo>
                <a:lnTo>
                  <a:pt x="502121" y="73417"/>
                </a:lnTo>
                <a:lnTo>
                  <a:pt x="500680" y="67262"/>
                </a:lnTo>
                <a:lnTo>
                  <a:pt x="500680" y="53586"/>
                </a:lnTo>
                <a:lnTo>
                  <a:pt x="527869" y="24382"/>
                </a:lnTo>
                <a:lnTo>
                  <a:pt x="539897" y="24382"/>
                </a:lnTo>
                <a:lnTo>
                  <a:pt x="544752" y="25574"/>
                </a:lnTo>
                <a:lnTo>
                  <a:pt x="553031" y="30342"/>
                </a:lnTo>
                <a:lnTo>
                  <a:pt x="557322" y="34406"/>
                </a:lnTo>
                <a:lnTo>
                  <a:pt x="560206" y="38133"/>
                </a:lnTo>
                <a:lnTo>
                  <a:pt x="530708" y="38133"/>
                </a:lnTo>
                <a:lnTo>
                  <a:pt x="527457" y="39065"/>
                </a:lnTo>
                <a:lnTo>
                  <a:pt x="521692" y="42771"/>
                </a:lnTo>
                <a:lnTo>
                  <a:pt x="519416" y="45394"/>
                </a:lnTo>
                <a:lnTo>
                  <a:pt x="516100" y="52177"/>
                </a:lnTo>
                <a:lnTo>
                  <a:pt x="515277" y="56057"/>
                </a:lnTo>
                <a:lnTo>
                  <a:pt x="515277" y="64791"/>
                </a:lnTo>
                <a:lnTo>
                  <a:pt x="530708" y="82704"/>
                </a:lnTo>
                <a:lnTo>
                  <a:pt x="562111" y="82704"/>
                </a:lnTo>
                <a:lnTo>
                  <a:pt x="558959" y="86649"/>
                </a:lnTo>
                <a:lnTo>
                  <a:pt x="554418" y="90582"/>
                </a:lnTo>
                <a:lnTo>
                  <a:pt x="545055" y="95307"/>
                </a:lnTo>
                <a:lnTo>
                  <a:pt x="540016" y="96488"/>
                </a:lnTo>
                <a:close/>
              </a:path>
              <a:path w="563879" h="121285">
                <a:moveTo>
                  <a:pt x="550647" y="48797"/>
                </a:moveTo>
                <a:lnTo>
                  <a:pt x="545727" y="41688"/>
                </a:lnTo>
                <a:lnTo>
                  <a:pt x="540287" y="38133"/>
                </a:lnTo>
                <a:lnTo>
                  <a:pt x="560206" y="38133"/>
                </a:lnTo>
                <a:lnTo>
                  <a:pt x="561765" y="40149"/>
                </a:lnTo>
                <a:lnTo>
                  <a:pt x="550647" y="48797"/>
                </a:lnTo>
                <a:close/>
              </a:path>
              <a:path w="563879" h="121285">
                <a:moveTo>
                  <a:pt x="562111" y="82704"/>
                </a:moveTo>
                <a:lnTo>
                  <a:pt x="538142" y="82704"/>
                </a:lnTo>
                <a:lnTo>
                  <a:pt x="541230" y="82076"/>
                </a:lnTo>
                <a:lnTo>
                  <a:pt x="545977" y="79540"/>
                </a:lnTo>
                <a:lnTo>
                  <a:pt x="548697" y="76939"/>
                </a:lnTo>
                <a:lnTo>
                  <a:pt x="551752" y="73016"/>
                </a:lnTo>
                <a:lnTo>
                  <a:pt x="563358" y="81144"/>
                </a:lnTo>
                <a:lnTo>
                  <a:pt x="562111" y="82704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9501" y="1232055"/>
            <a:ext cx="2493645" cy="985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99200"/>
              </a:lnSpc>
              <a:spcBef>
                <a:spcPts val="105"/>
              </a:spcBef>
            </a:pP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Welcome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to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'Cracking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Code: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Unleashing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 Charms of</a:t>
            </a:r>
            <a:r>
              <a:rPr sz="1050" spc="2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Hangman</a:t>
            </a:r>
            <a:r>
              <a:rPr sz="1050" spc="1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Game in C!'</a:t>
            </a:r>
            <a:r>
              <a:rPr sz="1050" spc="229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In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this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presentation,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we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will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explore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-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fascinating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world</a:t>
            </a:r>
            <a:r>
              <a:rPr sz="1050" spc="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of</a:t>
            </a:r>
            <a:r>
              <a:rPr sz="1050" spc="31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Hangman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game</a:t>
            </a:r>
            <a:r>
              <a:rPr sz="1050" spc="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development</a:t>
            </a:r>
            <a:r>
              <a:rPr sz="1050" spc="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in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C.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2069464" algn="l"/>
              </a:tabLst>
            </a:pP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Get</a:t>
            </a:r>
            <a:r>
              <a:rPr sz="1050" spc="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ready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to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dive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into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	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and</a:t>
            </a:r>
            <a:endParaRPr sz="1050">
              <a:latin typeface="Calibri"/>
              <a:cs typeface="Calibri"/>
            </a:endParaRPr>
          </a:p>
          <a:p>
            <a:pPr marL="593725" algn="ct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realm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of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code-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breaking!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72300" cy="3905250"/>
            <a:chOff x="0" y="0"/>
            <a:chExt cx="6972300" cy="3905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62774" cy="39052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6972300" cy="3905250"/>
            </a:xfrm>
            <a:custGeom>
              <a:avLst/>
              <a:gdLst/>
              <a:ahLst/>
              <a:cxnLst/>
              <a:rect l="l" t="t" r="r" b="b"/>
              <a:pathLst>
                <a:path w="6972300" h="3905250">
                  <a:moveTo>
                    <a:pt x="133337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133337" y="1085850"/>
                  </a:lnTo>
                  <a:lnTo>
                    <a:pt x="133337" y="0"/>
                  </a:lnTo>
                  <a:close/>
                </a:path>
                <a:path w="6972300" h="3905250">
                  <a:moveTo>
                    <a:pt x="6967169" y="0"/>
                  </a:moveTo>
                  <a:lnTo>
                    <a:pt x="6833819" y="0"/>
                  </a:lnTo>
                  <a:lnTo>
                    <a:pt x="6833819" y="542925"/>
                  </a:lnTo>
                  <a:lnTo>
                    <a:pt x="6967169" y="542925"/>
                  </a:lnTo>
                  <a:lnTo>
                    <a:pt x="6967169" y="0"/>
                  </a:lnTo>
                  <a:close/>
                </a:path>
                <a:path w="6972300" h="3905250">
                  <a:moveTo>
                    <a:pt x="6972287" y="3780815"/>
                  </a:moveTo>
                  <a:lnTo>
                    <a:pt x="0" y="3780815"/>
                  </a:lnTo>
                  <a:lnTo>
                    <a:pt x="0" y="3905237"/>
                  </a:lnTo>
                  <a:lnTo>
                    <a:pt x="6972287" y="3905237"/>
                  </a:lnTo>
                  <a:lnTo>
                    <a:pt x="6972287" y="3780815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8700" y="171491"/>
            <a:ext cx="3467100" cy="561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670"/>
              </a:spcBef>
            </a:pPr>
            <a:r>
              <a:rPr spc="254" dirty="0"/>
              <a:t>THE</a:t>
            </a:r>
            <a:r>
              <a:rPr spc="180" dirty="0"/>
              <a:t> </a:t>
            </a:r>
            <a:r>
              <a:rPr spc="175" dirty="0"/>
              <a:t>BASICS</a:t>
            </a:r>
            <a:r>
              <a:rPr spc="180" dirty="0"/>
              <a:t> </a:t>
            </a:r>
            <a:r>
              <a:rPr spc="275" dirty="0"/>
              <a:t>OF</a:t>
            </a:r>
            <a:r>
              <a:rPr spc="180" dirty="0"/>
              <a:t> </a:t>
            </a:r>
            <a:r>
              <a:rPr spc="220" dirty="0"/>
              <a:t>HANGMAN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35727" y="826223"/>
            <a:ext cx="3467100" cy="1943100"/>
            <a:chOff x="3035727" y="826223"/>
            <a:chExt cx="3467100" cy="1943100"/>
          </a:xfrm>
        </p:grpSpPr>
        <p:sp>
          <p:nvSpPr>
            <p:cNvPr id="7" name="object 7"/>
            <p:cNvSpPr/>
            <p:nvPr/>
          </p:nvSpPr>
          <p:spPr>
            <a:xfrm>
              <a:off x="3035727" y="826223"/>
              <a:ext cx="3467100" cy="1943100"/>
            </a:xfrm>
            <a:custGeom>
              <a:avLst/>
              <a:gdLst/>
              <a:ahLst/>
              <a:cxnLst/>
              <a:rect l="l" t="t" r="r" b="b"/>
              <a:pathLst>
                <a:path w="3467100" h="1943100">
                  <a:moveTo>
                    <a:pt x="3467100" y="1943100"/>
                  </a:moveTo>
                  <a:lnTo>
                    <a:pt x="0" y="1943100"/>
                  </a:lnTo>
                  <a:lnTo>
                    <a:pt x="0" y="0"/>
                  </a:lnTo>
                  <a:lnTo>
                    <a:pt x="3467100" y="0"/>
                  </a:lnTo>
                  <a:lnTo>
                    <a:pt x="3467100" y="1943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3851" y="1169537"/>
              <a:ext cx="647700" cy="119380"/>
            </a:xfrm>
            <a:custGeom>
              <a:avLst/>
              <a:gdLst/>
              <a:ahLst/>
              <a:cxnLst/>
              <a:rect l="l" t="t" r="r" b="b"/>
              <a:pathLst>
                <a:path w="647700" h="119380">
                  <a:moveTo>
                    <a:pt x="46846" y="119285"/>
                  </a:moveTo>
                  <a:lnTo>
                    <a:pt x="31289" y="119285"/>
                  </a:lnTo>
                  <a:lnTo>
                    <a:pt x="24600" y="117501"/>
                  </a:lnTo>
                  <a:lnTo>
                    <a:pt x="12857" y="110366"/>
                  </a:lnTo>
                  <a:lnTo>
                    <a:pt x="8261" y="105449"/>
                  </a:lnTo>
                  <a:lnTo>
                    <a:pt x="1647" y="92913"/>
                  </a:lnTo>
                  <a:lnTo>
                    <a:pt x="0" y="85877"/>
                  </a:lnTo>
                  <a:lnTo>
                    <a:pt x="0" y="70245"/>
                  </a:lnTo>
                  <a:lnTo>
                    <a:pt x="24315" y="38646"/>
                  </a:lnTo>
                  <a:lnTo>
                    <a:pt x="30929" y="36863"/>
                  </a:lnTo>
                  <a:lnTo>
                    <a:pt x="45298" y="36863"/>
                  </a:lnTo>
                  <a:lnTo>
                    <a:pt x="51628" y="38585"/>
                  </a:lnTo>
                  <a:lnTo>
                    <a:pt x="62974" y="45447"/>
                  </a:lnTo>
                  <a:lnTo>
                    <a:pt x="67409" y="50117"/>
                  </a:lnTo>
                  <a:lnTo>
                    <a:pt x="68744" y="52582"/>
                  </a:lnTo>
                  <a:lnTo>
                    <a:pt x="32589" y="52582"/>
                  </a:lnTo>
                  <a:lnTo>
                    <a:pt x="27895" y="54415"/>
                  </a:lnTo>
                  <a:lnTo>
                    <a:pt x="20562" y="61748"/>
                  </a:lnTo>
                  <a:lnTo>
                    <a:pt x="18443" y="65229"/>
                  </a:lnTo>
                  <a:lnTo>
                    <a:pt x="17874" y="68523"/>
                  </a:lnTo>
                  <a:lnTo>
                    <a:pt x="75432" y="68523"/>
                  </a:lnTo>
                  <a:lnTo>
                    <a:pt x="75435" y="77801"/>
                  </a:lnTo>
                  <a:lnTo>
                    <a:pt x="75287" y="80328"/>
                  </a:lnTo>
                  <a:lnTo>
                    <a:pt x="74989" y="83351"/>
                  </a:lnTo>
                  <a:lnTo>
                    <a:pt x="16870" y="83351"/>
                  </a:lnTo>
                  <a:lnTo>
                    <a:pt x="17093" y="87735"/>
                  </a:lnTo>
                  <a:lnTo>
                    <a:pt x="19112" y="92195"/>
                  </a:lnTo>
                  <a:lnTo>
                    <a:pt x="26767" y="101262"/>
                  </a:lnTo>
                  <a:lnTo>
                    <a:pt x="31957" y="103529"/>
                  </a:lnTo>
                  <a:lnTo>
                    <a:pt x="72493" y="103529"/>
                  </a:lnTo>
                  <a:lnTo>
                    <a:pt x="71075" y="105771"/>
                  </a:lnTo>
                  <a:lnTo>
                    <a:pt x="65736" y="111147"/>
                  </a:lnTo>
                  <a:lnTo>
                    <a:pt x="53845" y="117662"/>
                  </a:lnTo>
                  <a:lnTo>
                    <a:pt x="46846" y="119285"/>
                  </a:lnTo>
                  <a:close/>
                </a:path>
                <a:path w="647700" h="119380">
                  <a:moveTo>
                    <a:pt x="75432" y="68523"/>
                  </a:moveTo>
                  <a:lnTo>
                    <a:pt x="58304" y="68523"/>
                  </a:lnTo>
                  <a:lnTo>
                    <a:pt x="57710" y="64213"/>
                  </a:lnTo>
                  <a:lnTo>
                    <a:pt x="55715" y="60484"/>
                  </a:lnTo>
                  <a:lnTo>
                    <a:pt x="52321" y="57338"/>
                  </a:lnTo>
                  <a:lnTo>
                    <a:pt x="48952" y="54167"/>
                  </a:lnTo>
                  <a:lnTo>
                    <a:pt x="44282" y="52582"/>
                  </a:lnTo>
                  <a:lnTo>
                    <a:pt x="68744" y="52582"/>
                  </a:lnTo>
                  <a:lnTo>
                    <a:pt x="73825" y="61958"/>
                  </a:lnTo>
                  <a:lnTo>
                    <a:pt x="75432" y="68523"/>
                  </a:lnTo>
                  <a:close/>
                </a:path>
                <a:path w="647700" h="119380">
                  <a:moveTo>
                    <a:pt x="72493" y="103529"/>
                  </a:moveTo>
                  <a:lnTo>
                    <a:pt x="43998" y="103529"/>
                  </a:lnTo>
                  <a:lnTo>
                    <a:pt x="48506" y="102525"/>
                  </a:lnTo>
                  <a:lnTo>
                    <a:pt x="55567" y="98487"/>
                  </a:lnTo>
                  <a:lnTo>
                    <a:pt x="58986" y="94734"/>
                  </a:lnTo>
                  <a:lnTo>
                    <a:pt x="62280" y="89259"/>
                  </a:lnTo>
                  <a:lnTo>
                    <a:pt x="75807" y="98289"/>
                  </a:lnTo>
                  <a:lnTo>
                    <a:pt x="72493" y="103529"/>
                  </a:lnTo>
                  <a:close/>
                </a:path>
                <a:path w="647700" h="119380">
                  <a:moveTo>
                    <a:pt x="144075" y="103529"/>
                  </a:moveTo>
                  <a:lnTo>
                    <a:pt x="118513" y="103529"/>
                  </a:lnTo>
                  <a:lnTo>
                    <a:pt x="122204" y="102786"/>
                  </a:lnTo>
                  <a:lnTo>
                    <a:pt x="127530" y="99788"/>
                  </a:lnTo>
                  <a:lnTo>
                    <a:pt x="128753" y="97806"/>
                  </a:lnTo>
                  <a:lnTo>
                    <a:pt x="128868" y="91699"/>
                  </a:lnTo>
                  <a:lnTo>
                    <a:pt x="127803" y="89383"/>
                  </a:lnTo>
                  <a:lnTo>
                    <a:pt x="123567" y="86311"/>
                  </a:lnTo>
                  <a:lnTo>
                    <a:pt x="119305" y="85271"/>
                  </a:lnTo>
                  <a:lnTo>
                    <a:pt x="102484" y="83834"/>
                  </a:lnTo>
                  <a:lnTo>
                    <a:pt x="94854" y="81344"/>
                  </a:lnTo>
                  <a:lnTo>
                    <a:pt x="85167" y="73169"/>
                  </a:lnTo>
                  <a:lnTo>
                    <a:pt x="82862" y="67954"/>
                  </a:lnTo>
                  <a:lnTo>
                    <a:pt x="82752" y="53213"/>
                  </a:lnTo>
                  <a:lnTo>
                    <a:pt x="85477" y="47305"/>
                  </a:lnTo>
                  <a:lnTo>
                    <a:pt x="96402" y="38956"/>
                  </a:lnTo>
                  <a:lnTo>
                    <a:pt x="103661" y="36863"/>
                  </a:lnTo>
                  <a:lnTo>
                    <a:pt x="112703" y="36863"/>
                  </a:lnTo>
                  <a:lnTo>
                    <a:pt x="123457" y="38198"/>
                  </a:lnTo>
                  <a:lnTo>
                    <a:pt x="132528" y="42205"/>
                  </a:lnTo>
                  <a:lnTo>
                    <a:pt x="139919" y="48882"/>
                  </a:lnTo>
                  <a:lnTo>
                    <a:pt x="142178" y="52582"/>
                  </a:lnTo>
                  <a:lnTo>
                    <a:pt x="107327" y="52582"/>
                  </a:lnTo>
                  <a:lnTo>
                    <a:pt x="103971" y="53300"/>
                  </a:lnTo>
                  <a:lnTo>
                    <a:pt x="99833" y="56174"/>
                  </a:lnTo>
                  <a:lnTo>
                    <a:pt x="98805" y="58106"/>
                  </a:lnTo>
                  <a:lnTo>
                    <a:pt x="98805" y="62813"/>
                  </a:lnTo>
                  <a:lnTo>
                    <a:pt x="115862" y="69564"/>
                  </a:lnTo>
                  <a:lnTo>
                    <a:pt x="125548" y="70456"/>
                  </a:lnTo>
                  <a:lnTo>
                    <a:pt x="132919" y="72970"/>
                  </a:lnTo>
                  <a:lnTo>
                    <a:pt x="143026" y="81220"/>
                  </a:lnTo>
                  <a:lnTo>
                    <a:pt x="145553" y="86707"/>
                  </a:lnTo>
                  <a:lnTo>
                    <a:pt x="145537" y="99144"/>
                  </a:lnTo>
                  <a:lnTo>
                    <a:pt x="144075" y="103529"/>
                  </a:lnTo>
                  <a:close/>
                </a:path>
                <a:path w="647700" h="119380">
                  <a:moveTo>
                    <a:pt x="130578" y="65625"/>
                  </a:moveTo>
                  <a:lnTo>
                    <a:pt x="128273" y="60150"/>
                  </a:lnTo>
                  <a:lnTo>
                    <a:pt x="125734" y="56607"/>
                  </a:lnTo>
                  <a:lnTo>
                    <a:pt x="120210" y="53387"/>
                  </a:lnTo>
                  <a:lnTo>
                    <a:pt x="116543" y="52582"/>
                  </a:lnTo>
                  <a:lnTo>
                    <a:pt x="142178" y="52582"/>
                  </a:lnTo>
                  <a:lnTo>
                    <a:pt x="145628" y="58230"/>
                  </a:lnTo>
                  <a:lnTo>
                    <a:pt x="130578" y="65625"/>
                  </a:lnTo>
                  <a:close/>
                </a:path>
                <a:path w="647700" h="119380">
                  <a:moveTo>
                    <a:pt x="118228" y="119285"/>
                  </a:moveTo>
                  <a:lnTo>
                    <a:pt x="105098" y="119285"/>
                  </a:lnTo>
                  <a:lnTo>
                    <a:pt x="98496" y="117662"/>
                  </a:lnTo>
                  <a:lnTo>
                    <a:pt x="87001" y="111171"/>
                  </a:lnTo>
                  <a:lnTo>
                    <a:pt x="82133" y="105634"/>
                  </a:lnTo>
                  <a:lnTo>
                    <a:pt x="78144" y="97806"/>
                  </a:lnTo>
                  <a:lnTo>
                    <a:pt x="93194" y="90374"/>
                  </a:lnTo>
                  <a:lnTo>
                    <a:pt x="97282" y="99144"/>
                  </a:lnTo>
                  <a:lnTo>
                    <a:pt x="104144" y="103529"/>
                  </a:lnTo>
                  <a:lnTo>
                    <a:pt x="144075" y="103529"/>
                  </a:lnTo>
                  <a:lnTo>
                    <a:pt x="143980" y="103814"/>
                  </a:lnTo>
                  <a:lnTo>
                    <a:pt x="137688" y="111617"/>
                  </a:lnTo>
                  <a:lnTo>
                    <a:pt x="133600" y="114516"/>
                  </a:lnTo>
                  <a:lnTo>
                    <a:pt x="123567" y="118331"/>
                  </a:lnTo>
                  <a:lnTo>
                    <a:pt x="118228" y="119285"/>
                  </a:lnTo>
                  <a:close/>
                </a:path>
                <a:path w="647700" h="119380">
                  <a:moveTo>
                    <a:pt x="214651" y="103529"/>
                  </a:moveTo>
                  <a:lnTo>
                    <a:pt x="189089" y="103529"/>
                  </a:lnTo>
                  <a:lnTo>
                    <a:pt x="192780" y="102786"/>
                  </a:lnTo>
                  <a:lnTo>
                    <a:pt x="198106" y="99788"/>
                  </a:lnTo>
                  <a:lnTo>
                    <a:pt x="199329" y="97806"/>
                  </a:lnTo>
                  <a:lnTo>
                    <a:pt x="199444" y="91699"/>
                  </a:lnTo>
                  <a:lnTo>
                    <a:pt x="198379" y="89383"/>
                  </a:lnTo>
                  <a:lnTo>
                    <a:pt x="194142" y="86311"/>
                  </a:lnTo>
                  <a:lnTo>
                    <a:pt x="189881" y="85271"/>
                  </a:lnTo>
                  <a:lnTo>
                    <a:pt x="173060" y="83834"/>
                  </a:lnTo>
                  <a:lnTo>
                    <a:pt x="165430" y="81344"/>
                  </a:lnTo>
                  <a:lnTo>
                    <a:pt x="155743" y="73169"/>
                  </a:lnTo>
                  <a:lnTo>
                    <a:pt x="153437" y="67954"/>
                  </a:lnTo>
                  <a:lnTo>
                    <a:pt x="153328" y="53213"/>
                  </a:lnTo>
                  <a:lnTo>
                    <a:pt x="156053" y="47305"/>
                  </a:lnTo>
                  <a:lnTo>
                    <a:pt x="166978" y="38956"/>
                  </a:lnTo>
                  <a:lnTo>
                    <a:pt x="174237" y="36863"/>
                  </a:lnTo>
                  <a:lnTo>
                    <a:pt x="183279" y="36863"/>
                  </a:lnTo>
                  <a:lnTo>
                    <a:pt x="194032" y="38198"/>
                  </a:lnTo>
                  <a:lnTo>
                    <a:pt x="203104" y="42205"/>
                  </a:lnTo>
                  <a:lnTo>
                    <a:pt x="210495" y="48882"/>
                  </a:lnTo>
                  <a:lnTo>
                    <a:pt x="212754" y="52582"/>
                  </a:lnTo>
                  <a:lnTo>
                    <a:pt x="177903" y="52582"/>
                  </a:lnTo>
                  <a:lnTo>
                    <a:pt x="174546" y="53300"/>
                  </a:lnTo>
                  <a:lnTo>
                    <a:pt x="170409" y="56174"/>
                  </a:lnTo>
                  <a:lnTo>
                    <a:pt x="169381" y="58106"/>
                  </a:lnTo>
                  <a:lnTo>
                    <a:pt x="169381" y="62813"/>
                  </a:lnTo>
                  <a:lnTo>
                    <a:pt x="186438" y="69564"/>
                  </a:lnTo>
                  <a:lnTo>
                    <a:pt x="196124" y="70456"/>
                  </a:lnTo>
                  <a:lnTo>
                    <a:pt x="203494" y="72970"/>
                  </a:lnTo>
                  <a:lnTo>
                    <a:pt x="213602" y="81220"/>
                  </a:lnTo>
                  <a:lnTo>
                    <a:pt x="216129" y="86707"/>
                  </a:lnTo>
                  <a:lnTo>
                    <a:pt x="216113" y="99144"/>
                  </a:lnTo>
                  <a:lnTo>
                    <a:pt x="214651" y="103529"/>
                  </a:lnTo>
                  <a:close/>
                </a:path>
                <a:path w="647700" h="119380">
                  <a:moveTo>
                    <a:pt x="201153" y="65625"/>
                  </a:moveTo>
                  <a:lnTo>
                    <a:pt x="198849" y="60150"/>
                  </a:lnTo>
                  <a:lnTo>
                    <a:pt x="196310" y="56607"/>
                  </a:lnTo>
                  <a:lnTo>
                    <a:pt x="190786" y="53387"/>
                  </a:lnTo>
                  <a:lnTo>
                    <a:pt x="187119" y="52582"/>
                  </a:lnTo>
                  <a:lnTo>
                    <a:pt x="212754" y="52582"/>
                  </a:lnTo>
                  <a:lnTo>
                    <a:pt x="216203" y="58230"/>
                  </a:lnTo>
                  <a:lnTo>
                    <a:pt x="201153" y="65625"/>
                  </a:lnTo>
                  <a:close/>
                </a:path>
                <a:path w="647700" h="119380">
                  <a:moveTo>
                    <a:pt x="188804" y="119285"/>
                  </a:moveTo>
                  <a:lnTo>
                    <a:pt x="175674" y="119285"/>
                  </a:lnTo>
                  <a:lnTo>
                    <a:pt x="169071" y="117662"/>
                  </a:lnTo>
                  <a:lnTo>
                    <a:pt x="157576" y="111171"/>
                  </a:lnTo>
                  <a:lnTo>
                    <a:pt x="152708" y="105634"/>
                  </a:lnTo>
                  <a:lnTo>
                    <a:pt x="148720" y="97806"/>
                  </a:lnTo>
                  <a:lnTo>
                    <a:pt x="163770" y="90374"/>
                  </a:lnTo>
                  <a:lnTo>
                    <a:pt x="167858" y="99144"/>
                  </a:lnTo>
                  <a:lnTo>
                    <a:pt x="174720" y="103529"/>
                  </a:lnTo>
                  <a:lnTo>
                    <a:pt x="214651" y="103529"/>
                  </a:lnTo>
                  <a:lnTo>
                    <a:pt x="214556" y="103814"/>
                  </a:lnTo>
                  <a:lnTo>
                    <a:pt x="208263" y="111617"/>
                  </a:lnTo>
                  <a:lnTo>
                    <a:pt x="204176" y="114516"/>
                  </a:lnTo>
                  <a:lnTo>
                    <a:pt x="194142" y="118331"/>
                  </a:lnTo>
                  <a:lnTo>
                    <a:pt x="188804" y="119285"/>
                  </a:lnTo>
                  <a:close/>
                </a:path>
                <a:path w="647700" h="119380">
                  <a:moveTo>
                    <a:pt x="267852" y="119285"/>
                  </a:moveTo>
                  <a:lnTo>
                    <a:pt x="252294" y="119285"/>
                  </a:lnTo>
                  <a:lnTo>
                    <a:pt x="245605" y="117501"/>
                  </a:lnTo>
                  <a:lnTo>
                    <a:pt x="233863" y="110366"/>
                  </a:lnTo>
                  <a:lnTo>
                    <a:pt x="229267" y="105449"/>
                  </a:lnTo>
                  <a:lnTo>
                    <a:pt x="222652" y="92913"/>
                  </a:lnTo>
                  <a:lnTo>
                    <a:pt x="221005" y="85877"/>
                  </a:lnTo>
                  <a:lnTo>
                    <a:pt x="221005" y="70245"/>
                  </a:lnTo>
                  <a:lnTo>
                    <a:pt x="245320" y="38646"/>
                  </a:lnTo>
                  <a:lnTo>
                    <a:pt x="251935" y="36863"/>
                  </a:lnTo>
                  <a:lnTo>
                    <a:pt x="266304" y="36863"/>
                  </a:lnTo>
                  <a:lnTo>
                    <a:pt x="272633" y="38585"/>
                  </a:lnTo>
                  <a:lnTo>
                    <a:pt x="283980" y="45447"/>
                  </a:lnTo>
                  <a:lnTo>
                    <a:pt x="288414" y="50117"/>
                  </a:lnTo>
                  <a:lnTo>
                    <a:pt x="289750" y="52582"/>
                  </a:lnTo>
                  <a:lnTo>
                    <a:pt x="253595" y="52582"/>
                  </a:lnTo>
                  <a:lnTo>
                    <a:pt x="248900" y="54415"/>
                  </a:lnTo>
                  <a:lnTo>
                    <a:pt x="241567" y="61748"/>
                  </a:lnTo>
                  <a:lnTo>
                    <a:pt x="239449" y="65229"/>
                  </a:lnTo>
                  <a:lnTo>
                    <a:pt x="238879" y="68523"/>
                  </a:lnTo>
                  <a:lnTo>
                    <a:pt x="296438" y="68523"/>
                  </a:lnTo>
                  <a:lnTo>
                    <a:pt x="296441" y="77801"/>
                  </a:lnTo>
                  <a:lnTo>
                    <a:pt x="296292" y="80328"/>
                  </a:lnTo>
                  <a:lnTo>
                    <a:pt x="295995" y="83351"/>
                  </a:lnTo>
                  <a:lnTo>
                    <a:pt x="237876" y="83351"/>
                  </a:lnTo>
                  <a:lnTo>
                    <a:pt x="238099" y="87735"/>
                  </a:lnTo>
                  <a:lnTo>
                    <a:pt x="240118" y="92195"/>
                  </a:lnTo>
                  <a:lnTo>
                    <a:pt x="247773" y="101262"/>
                  </a:lnTo>
                  <a:lnTo>
                    <a:pt x="252963" y="103529"/>
                  </a:lnTo>
                  <a:lnTo>
                    <a:pt x="293499" y="103529"/>
                  </a:lnTo>
                  <a:lnTo>
                    <a:pt x="292081" y="105771"/>
                  </a:lnTo>
                  <a:lnTo>
                    <a:pt x="286742" y="111147"/>
                  </a:lnTo>
                  <a:lnTo>
                    <a:pt x="274851" y="117662"/>
                  </a:lnTo>
                  <a:lnTo>
                    <a:pt x="267852" y="119285"/>
                  </a:lnTo>
                  <a:close/>
                </a:path>
                <a:path w="647700" h="119380">
                  <a:moveTo>
                    <a:pt x="296438" y="68523"/>
                  </a:moveTo>
                  <a:lnTo>
                    <a:pt x="279310" y="68523"/>
                  </a:lnTo>
                  <a:lnTo>
                    <a:pt x="278715" y="64213"/>
                  </a:lnTo>
                  <a:lnTo>
                    <a:pt x="276721" y="60484"/>
                  </a:lnTo>
                  <a:lnTo>
                    <a:pt x="273327" y="57338"/>
                  </a:lnTo>
                  <a:lnTo>
                    <a:pt x="269958" y="54167"/>
                  </a:lnTo>
                  <a:lnTo>
                    <a:pt x="265288" y="52582"/>
                  </a:lnTo>
                  <a:lnTo>
                    <a:pt x="289750" y="52582"/>
                  </a:lnTo>
                  <a:lnTo>
                    <a:pt x="294830" y="61958"/>
                  </a:lnTo>
                  <a:lnTo>
                    <a:pt x="296438" y="68523"/>
                  </a:lnTo>
                  <a:close/>
                </a:path>
                <a:path w="647700" h="119380">
                  <a:moveTo>
                    <a:pt x="293499" y="103529"/>
                  </a:moveTo>
                  <a:lnTo>
                    <a:pt x="265003" y="103529"/>
                  </a:lnTo>
                  <a:lnTo>
                    <a:pt x="269512" y="102525"/>
                  </a:lnTo>
                  <a:lnTo>
                    <a:pt x="276572" y="98487"/>
                  </a:lnTo>
                  <a:lnTo>
                    <a:pt x="279991" y="94734"/>
                  </a:lnTo>
                  <a:lnTo>
                    <a:pt x="283286" y="89259"/>
                  </a:lnTo>
                  <a:lnTo>
                    <a:pt x="296812" y="98289"/>
                  </a:lnTo>
                  <a:lnTo>
                    <a:pt x="293499" y="103529"/>
                  </a:lnTo>
                  <a:close/>
                </a:path>
                <a:path w="647700" h="119380">
                  <a:moveTo>
                    <a:pt x="366498" y="46562"/>
                  </a:moveTo>
                  <a:lnTo>
                    <a:pt x="320740" y="46562"/>
                  </a:lnTo>
                  <a:lnTo>
                    <a:pt x="320998" y="45031"/>
                  </a:lnTo>
                  <a:lnTo>
                    <a:pt x="322313" y="43837"/>
                  </a:lnTo>
                  <a:lnTo>
                    <a:pt x="331306" y="38262"/>
                  </a:lnTo>
                  <a:lnTo>
                    <a:pt x="336496" y="36863"/>
                  </a:lnTo>
                  <a:lnTo>
                    <a:pt x="347818" y="36863"/>
                  </a:lnTo>
                  <a:lnTo>
                    <a:pt x="352896" y="37990"/>
                  </a:lnTo>
                  <a:lnTo>
                    <a:pt x="362310" y="42499"/>
                  </a:lnTo>
                  <a:lnTo>
                    <a:pt x="366063" y="45868"/>
                  </a:lnTo>
                  <a:lnTo>
                    <a:pt x="366498" y="46562"/>
                  </a:lnTo>
                  <a:close/>
                </a:path>
                <a:path w="647700" h="119380">
                  <a:moveTo>
                    <a:pt x="321966" y="116832"/>
                  </a:moveTo>
                  <a:lnTo>
                    <a:pt x="305281" y="116832"/>
                  </a:lnTo>
                  <a:lnTo>
                    <a:pt x="305281" y="39278"/>
                  </a:lnTo>
                  <a:lnTo>
                    <a:pt x="321966" y="39278"/>
                  </a:lnTo>
                  <a:lnTo>
                    <a:pt x="320998" y="45031"/>
                  </a:lnTo>
                  <a:lnTo>
                    <a:pt x="320294" y="45670"/>
                  </a:lnTo>
                  <a:lnTo>
                    <a:pt x="320740" y="46562"/>
                  </a:lnTo>
                  <a:lnTo>
                    <a:pt x="366498" y="46562"/>
                  </a:lnTo>
                  <a:lnTo>
                    <a:pt x="370273" y="52582"/>
                  </a:lnTo>
                  <a:lnTo>
                    <a:pt x="334477" y="52582"/>
                  </a:lnTo>
                  <a:lnTo>
                    <a:pt x="329795" y="54811"/>
                  </a:lnTo>
                  <a:lnTo>
                    <a:pt x="323527" y="63730"/>
                  </a:lnTo>
                  <a:lnTo>
                    <a:pt x="321966" y="69998"/>
                  </a:lnTo>
                  <a:lnTo>
                    <a:pt x="321966" y="116832"/>
                  </a:lnTo>
                  <a:close/>
                </a:path>
                <a:path w="647700" h="119380">
                  <a:moveTo>
                    <a:pt x="320740" y="46562"/>
                  </a:moveTo>
                  <a:lnTo>
                    <a:pt x="320294" y="45670"/>
                  </a:lnTo>
                  <a:lnTo>
                    <a:pt x="320998" y="45031"/>
                  </a:lnTo>
                  <a:lnTo>
                    <a:pt x="320740" y="46562"/>
                  </a:lnTo>
                  <a:close/>
                </a:path>
                <a:path w="647700" h="119380">
                  <a:moveTo>
                    <a:pt x="373099" y="116832"/>
                  </a:moveTo>
                  <a:lnTo>
                    <a:pt x="356414" y="116832"/>
                  </a:lnTo>
                  <a:lnTo>
                    <a:pt x="356414" y="58589"/>
                  </a:lnTo>
                  <a:lnTo>
                    <a:pt x="351174" y="52582"/>
                  </a:lnTo>
                  <a:lnTo>
                    <a:pt x="370273" y="52582"/>
                  </a:lnTo>
                  <a:lnTo>
                    <a:pt x="371687" y="54836"/>
                  </a:lnTo>
                  <a:lnTo>
                    <a:pt x="373099" y="60063"/>
                  </a:lnTo>
                  <a:lnTo>
                    <a:pt x="373099" y="116832"/>
                  </a:lnTo>
                  <a:close/>
                </a:path>
                <a:path w="647700" h="119380">
                  <a:moveTo>
                    <a:pt x="407436" y="39278"/>
                  </a:moveTo>
                  <a:lnTo>
                    <a:pt x="390751" y="39278"/>
                  </a:lnTo>
                  <a:lnTo>
                    <a:pt x="390751" y="15681"/>
                  </a:lnTo>
                  <a:lnTo>
                    <a:pt x="407436" y="15681"/>
                  </a:lnTo>
                  <a:lnTo>
                    <a:pt x="407436" y="39278"/>
                  </a:lnTo>
                  <a:close/>
                </a:path>
                <a:path w="647700" h="119380">
                  <a:moveTo>
                    <a:pt x="423861" y="55034"/>
                  </a:moveTo>
                  <a:lnTo>
                    <a:pt x="378599" y="55034"/>
                  </a:lnTo>
                  <a:lnTo>
                    <a:pt x="378599" y="39278"/>
                  </a:lnTo>
                  <a:lnTo>
                    <a:pt x="423861" y="39278"/>
                  </a:lnTo>
                  <a:lnTo>
                    <a:pt x="423861" y="55034"/>
                  </a:lnTo>
                  <a:close/>
                </a:path>
                <a:path w="647700" h="119380">
                  <a:moveTo>
                    <a:pt x="407436" y="116832"/>
                  </a:moveTo>
                  <a:lnTo>
                    <a:pt x="390751" y="116832"/>
                  </a:lnTo>
                  <a:lnTo>
                    <a:pt x="390751" y="55034"/>
                  </a:lnTo>
                  <a:lnTo>
                    <a:pt x="407436" y="55034"/>
                  </a:lnTo>
                  <a:lnTo>
                    <a:pt x="407436" y="116832"/>
                  </a:lnTo>
                  <a:close/>
                </a:path>
                <a:path w="647700" h="119380">
                  <a:moveTo>
                    <a:pt x="451085" y="116832"/>
                  </a:moveTo>
                  <a:lnTo>
                    <a:pt x="434437" y="116832"/>
                  </a:lnTo>
                  <a:lnTo>
                    <a:pt x="434437" y="39278"/>
                  </a:lnTo>
                  <a:lnTo>
                    <a:pt x="451085" y="39278"/>
                  </a:lnTo>
                  <a:lnTo>
                    <a:pt x="451085" y="116832"/>
                  </a:lnTo>
                  <a:close/>
                </a:path>
                <a:path w="647700" h="119380">
                  <a:moveTo>
                    <a:pt x="445858" y="31735"/>
                  </a:moveTo>
                  <a:lnTo>
                    <a:pt x="439540" y="31735"/>
                  </a:lnTo>
                  <a:lnTo>
                    <a:pt x="436840" y="30607"/>
                  </a:lnTo>
                  <a:lnTo>
                    <a:pt x="432480" y="26099"/>
                  </a:lnTo>
                  <a:lnTo>
                    <a:pt x="431420" y="23460"/>
                  </a:lnTo>
                  <a:lnTo>
                    <a:pt x="431390" y="17118"/>
                  </a:lnTo>
                  <a:lnTo>
                    <a:pt x="432480" y="14480"/>
                  </a:lnTo>
                  <a:lnTo>
                    <a:pt x="436895" y="10082"/>
                  </a:lnTo>
                  <a:lnTo>
                    <a:pt x="439565" y="8992"/>
                  </a:lnTo>
                  <a:lnTo>
                    <a:pt x="445833" y="8992"/>
                  </a:lnTo>
                  <a:lnTo>
                    <a:pt x="448509" y="10095"/>
                  </a:lnTo>
                  <a:lnTo>
                    <a:pt x="453005" y="14443"/>
                  </a:lnTo>
                  <a:lnTo>
                    <a:pt x="454122" y="17118"/>
                  </a:lnTo>
                  <a:lnTo>
                    <a:pt x="454132" y="23460"/>
                  </a:lnTo>
                  <a:lnTo>
                    <a:pt x="453005" y="26136"/>
                  </a:lnTo>
                  <a:lnTo>
                    <a:pt x="448521" y="30620"/>
                  </a:lnTo>
                  <a:lnTo>
                    <a:pt x="445858" y="31735"/>
                  </a:lnTo>
                  <a:close/>
                </a:path>
                <a:path w="647700" h="119380">
                  <a:moveTo>
                    <a:pt x="509351" y="119285"/>
                  </a:moveTo>
                  <a:lnTo>
                    <a:pt x="496369" y="119285"/>
                  </a:lnTo>
                  <a:lnTo>
                    <a:pt x="489730" y="117501"/>
                  </a:lnTo>
                  <a:lnTo>
                    <a:pt x="477987" y="110366"/>
                  </a:lnTo>
                  <a:lnTo>
                    <a:pt x="473392" y="105449"/>
                  </a:lnTo>
                  <a:lnTo>
                    <a:pt x="466777" y="92913"/>
                  </a:lnTo>
                  <a:lnTo>
                    <a:pt x="465130" y="85816"/>
                  </a:lnTo>
                  <a:lnTo>
                    <a:pt x="465130" y="70084"/>
                  </a:lnTo>
                  <a:lnTo>
                    <a:pt x="489458" y="38646"/>
                  </a:lnTo>
                  <a:lnTo>
                    <a:pt x="496060" y="36863"/>
                  </a:lnTo>
                  <a:lnTo>
                    <a:pt x="509140" y="36863"/>
                  </a:lnTo>
                  <a:lnTo>
                    <a:pt x="514368" y="38126"/>
                  </a:lnTo>
                  <a:lnTo>
                    <a:pt x="523905" y="43155"/>
                  </a:lnTo>
                  <a:lnTo>
                    <a:pt x="526014" y="44602"/>
                  </a:lnTo>
                  <a:lnTo>
                    <a:pt x="526110" y="45447"/>
                  </a:lnTo>
                  <a:lnTo>
                    <a:pt x="542089" y="45447"/>
                  </a:lnTo>
                  <a:lnTo>
                    <a:pt x="542089" y="52582"/>
                  </a:lnTo>
                  <a:lnTo>
                    <a:pt x="499305" y="52582"/>
                  </a:lnTo>
                  <a:lnTo>
                    <a:pt x="495614" y="53647"/>
                  </a:lnTo>
                  <a:lnTo>
                    <a:pt x="489123" y="57883"/>
                  </a:lnTo>
                  <a:lnTo>
                    <a:pt x="486535" y="60881"/>
                  </a:lnTo>
                  <a:lnTo>
                    <a:pt x="482756" y="68511"/>
                  </a:lnTo>
                  <a:lnTo>
                    <a:pt x="481815" y="72908"/>
                  </a:lnTo>
                  <a:lnTo>
                    <a:pt x="481828" y="83053"/>
                  </a:lnTo>
                  <a:lnTo>
                    <a:pt x="499305" y="103529"/>
                  </a:lnTo>
                  <a:lnTo>
                    <a:pt x="542089" y="103529"/>
                  </a:lnTo>
                  <a:lnTo>
                    <a:pt x="542089" y="110701"/>
                  </a:lnTo>
                  <a:lnTo>
                    <a:pt x="526110" y="110701"/>
                  </a:lnTo>
                  <a:lnTo>
                    <a:pt x="526018" y="111502"/>
                  </a:lnTo>
                  <a:lnTo>
                    <a:pt x="523905" y="112967"/>
                  </a:lnTo>
                  <a:lnTo>
                    <a:pt x="514491" y="118021"/>
                  </a:lnTo>
                  <a:lnTo>
                    <a:pt x="509351" y="119285"/>
                  </a:lnTo>
                  <a:close/>
                </a:path>
                <a:path w="647700" h="119380">
                  <a:moveTo>
                    <a:pt x="542089" y="45447"/>
                  </a:moveTo>
                  <a:lnTo>
                    <a:pt x="526110" y="45447"/>
                  </a:lnTo>
                  <a:lnTo>
                    <a:pt x="526234" y="44753"/>
                  </a:lnTo>
                  <a:lnTo>
                    <a:pt x="526014" y="44602"/>
                  </a:lnTo>
                  <a:lnTo>
                    <a:pt x="525404" y="39278"/>
                  </a:lnTo>
                  <a:lnTo>
                    <a:pt x="542089" y="39278"/>
                  </a:lnTo>
                  <a:lnTo>
                    <a:pt x="542089" y="45447"/>
                  </a:lnTo>
                  <a:close/>
                </a:path>
                <a:path w="647700" h="119380">
                  <a:moveTo>
                    <a:pt x="542089" y="103529"/>
                  </a:moveTo>
                  <a:lnTo>
                    <a:pt x="507703" y="103529"/>
                  </a:lnTo>
                  <a:lnTo>
                    <a:pt x="511481" y="102476"/>
                  </a:lnTo>
                  <a:lnTo>
                    <a:pt x="518071" y="98240"/>
                  </a:lnTo>
                  <a:lnTo>
                    <a:pt x="520660" y="95242"/>
                  </a:lnTo>
                  <a:lnTo>
                    <a:pt x="524450" y="87488"/>
                  </a:lnTo>
                  <a:lnTo>
                    <a:pt x="525404" y="83053"/>
                  </a:lnTo>
                  <a:lnTo>
                    <a:pt x="525370" y="72908"/>
                  </a:lnTo>
                  <a:lnTo>
                    <a:pt x="507703" y="52582"/>
                  </a:lnTo>
                  <a:lnTo>
                    <a:pt x="542089" y="52582"/>
                  </a:lnTo>
                  <a:lnTo>
                    <a:pt x="542089" y="103529"/>
                  </a:lnTo>
                  <a:close/>
                </a:path>
                <a:path w="647700" h="119380">
                  <a:moveTo>
                    <a:pt x="526018" y="111502"/>
                  </a:moveTo>
                  <a:lnTo>
                    <a:pt x="526110" y="110701"/>
                  </a:lnTo>
                  <a:lnTo>
                    <a:pt x="526209" y="111370"/>
                  </a:lnTo>
                  <a:lnTo>
                    <a:pt x="526018" y="111502"/>
                  </a:lnTo>
                  <a:close/>
                </a:path>
                <a:path w="647700" h="119380">
                  <a:moveTo>
                    <a:pt x="542089" y="116832"/>
                  </a:moveTo>
                  <a:lnTo>
                    <a:pt x="525404" y="116832"/>
                  </a:lnTo>
                  <a:lnTo>
                    <a:pt x="526110" y="110701"/>
                  </a:lnTo>
                  <a:lnTo>
                    <a:pt x="542089" y="110701"/>
                  </a:lnTo>
                  <a:lnTo>
                    <a:pt x="542089" y="116832"/>
                  </a:lnTo>
                  <a:close/>
                </a:path>
                <a:path w="647700" h="119380">
                  <a:moveTo>
                    <a:pt x="572310" y="116832"/>
                  </a:moveTo>
                  <a:lnTo>
                    <a:pt x="555662" y="116832"/>
                  </a:lnTo>
                  <a:lnTo>
                    <a:pt x="555662" y="0"/>
                  </a:lnTo>
                  <a:lnTo>
                    <a:pt x="572310" y="0"/>
                  </a:lnTo>
                  <a:lnTo>
                    <a:pt x="572310" y="116832"/>
                  </a:lnTo>
                  <a:close/>
                </a:path>
                <a:path w="647700" h="119380">
                  <a:moveTo>
                    <a:pt x="645558" y="103529"/>
                  </a:moveTo>
                  <a:lnTo>
                    <a:pt x="619996" y="103529"/>
                  </a:lnTo>
                  <a:lnTo>
                    <a:pt x="623687" y="102786"/>
                  </a:lnTo>
                  <a:lnTo>
                    <a:pt x="629013" y="99788"/>
                  </a:lnTo>
                  <a:lnTo>
                    <a:pt x="630236" y="97806"/>
                  </a:lnTo>
                  <a:lnTo>
                    <a:pt x="630351" y="91699"/>
                  </a:lnTo>
                  <a:lnTo>
                    <a:pt x="629286" y="89383"/>
                  </a:lnTo>
                  <a:lnTo>
                    <a:pt x="625050" y="86311"/>
                  </a:lnTo>
                  <a:lnTo>
                    <a:pt x="620788" y="85271"/>
                  </a:lnTo>
                  <a:lnTo>
                    <a:pt x="603967" y="83834"/>
                  </a:lnTo>
                  <a:lnTo>
                    <a:pt x="596337" y="81344"/>
                  </a:lnTo>
                  <a:lnTo>
                    <a:pt x="586650" y="73169"/>
                  </a:lnTo>
                  <a:lnTo>
                    <a:pt x="584345" y="67954"/>
                  </a:lnTo>
                  <a:lnTo>
                    <a:pt x="584235" y="53213"/>
                  </a:lnTo>
                  <a:lnTo>
                    <a:pt x="586960" y="47305"/>
                  </a:lnTo>
                  <a:lnTo>
                    <a:pt x="597885" y="38956"/>
                  </a:lnTo>
                  <a:lnTo>
                    <a:pt x="605144" y="36863"/>
                  </a:lnTo>
                  <a:lnTo>
                    <a:pt x="614186" y="36863"/>
                  </a:lnTo>
                  <a:lnTo>
                    <a:pt x="624940" y="38198"/>
                  </a:lnTo>
                  <a:lnTo>
                    <a:pt x="634011" y="42205"/>
                  </a:lnTo>
                  <a:lnTo>
                    <a:pt x="641402" y="48882"/>
                  </a:lnTo>
                  <a:lnTo>
                    <a:pt x="643661" y="52582"/>
                  </a:lnTo>
                  <a:lnTo>
                    <a:pt x="608810" y="52582"/>
                  </a:lnTo>
                  <a:lnTo>
                    <a:pt x="605454" y="53300"/>
                  </a:lnTo>
                  <a:lnTo>
                    <a:pt x="601316" y="56174"/>
                  </a:lnTo>
                  <a:lnTo>
                    <a:pt x="600288" y="58106"/>
                  </a:lnTo>
                  <a:lnTo>
                    <a:pt x="600288" y="62813"/>
                  </a:lnTo>
                  <a:lnTo>
                    <a:pt x="617345" y="69564"/>
                  </a:lnTo>
                  <a:lnTo>
                    <a:pt x="627031" y="70456"/>
                  </a:lnTo>
                  <a:lnTo>
                    <a:pt x="634402" y="72970"/>
                  </a:lnTo>
                  <a:lnTo>
                    <a:pt x="644509" y="81220"/>
                  </a:lnTo>
                  <a:lnTo>
                    <a:pt x="647036" y="86707"/>
                  </a:lnTo>
                  <a:lnTo>
                    <a:pt x="647020" y="99144"/>
                  </a:lnTo>
                  <a:lnTo>
                    <a:pt x="645558" y="103529"/>
                  </a:lnTo>
                  <a:close/>
                </a:path>
                <a:path w="647700" h="119380">
                  <a:moveTo>
                    <a:pt x="632061" y="65625"/>
                  </a:moveTo>
                  <a:lnTo>
                    <a:pt x="629757" y="60150"/>
                  </a:lnTo>
                  <a:lnTo>
                    <a:pt x="627217" y="56607"/>
                  </a:lnTo>
                  <a:lnTo>
                    <a:pt x="621693" y="53387"/>
                  </a:lnTo>
                  <a:lnTo>
                    <a:pt x="618026" y="52582"/>
                  </a:lnTo>
                  <a:lnTo>
                    <a:pt x="643661" y="52582"/>
                  </a:lnTo>
                  <a:lnTo>
                    <a:pt x="647111" y="58230"/>
                  </a:lnTo>
                  <a:lnTo>
                    <a:pt x="632061" y="65625"/>
                  </a:lnTo>
                  <a:close/>
                </a:path>
                <a:path w="647700" h="119380">
                  <a:moveTo>
                    <a:pt x="619711" y="119285"/>
                  </a:moveTo>
                  <a:lnTo>
                    <a:pt x="606581" y="119285"/>
                  </a:lnTo>
                  <a:lnTo>
                    <a:pt x="599979" y="117662"/>
                  </a:lnTo>
                  <a:lnTo>
                    <a:pt x="588484" y="111171"/>
                  </a:lnTo>
                  <a:lnTo>
                    <a:pt x="583616" y="105634"/>
                  </a:lnTo>
                  <a:lnTo>
                    <a:pt x="579627" y="97806"/>
                  </a:lnTo>
                  <a:lnTo>
                    <a:pt x="594677" y="90374"/>
                  </a:lnTo>
                  <a:lnTo>
                    <a:pt x="598765" y="99144"/>
                  </a:lnTo>
                  <a:lnTo>
                    <a:pt x="605627" y="103529"/>
                  </a:lnTo>
                  <a:lnTo>
                    <a:pt x="645558" y="103529"/>
                  </a:lnTo>
                  <a:lnTo>
                    <a:pt x="645463" y="103814"/>
                  </a:lnTo>
                  <a:lnTo>
                    <a:pt x="639171" y="111617"/>
                  </a:lnTo>
                  <a:lnTo>
                    <a:pt x="635083" y="114516"/>
                  </a:lnTo>
                  <a:lnTo>
                    <a:pt x="625050" y="118331"/>
                  </a:lnTo>
                  <a:lnTo>
                    <a:pt x="619711" y="119285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4970" y="2083937"/>
              <a:ext cx="1141584" cy="14726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56845" marR="223520" algn="ctr">
              <a:lnSpc>
                <a:spcPts val="1430"/>
              </a:lnSpc>
              <a:spcBef>
                <a:spcPts val="1055"/>
              </a:spcBef>
              <a:tabLst>
                <a:tab pos="1858010" algn="l"/>
              </a:tabLst>
            </a:pPr>
            <a:r>
              <a:rPr dirty="0"/>
              <a:t>Before</a:t>
            </a:r>
            <a:r>
              <a:rPr spc="30" dirty="0"/>
              <a:t> </a:t>
            </a:r>
            <a:r>
              <a:rPr dirty="0"/>
              <a:t>we</a:t>
            </a:r>
            <a:r>
              <a:rPr spc="30" dirty="0"/>
              <a:t> </a:t>
            </a:r>
            <a:r>
              <a:rPr dirty="0"/>
              <a:t>embark</a:t>
            </a:r>
            <a:r>
              <a:rPr spc="35" dirty="0"/>
              <a:t> </a:t>
            </a:r>
            <a:r>
              <a:rPr dirty="0"/>
              <a:t>on</a:t>
            </a:r>
            <a:r>
              <a:rPr spc="30" dirty="0"/>
              <a:t> </a:t>
            </a:r>
            <a:r>
              <a:rPr dirty="0"/>
              <a:t>our</a:t>
            </a:r>
            <a:r>
              <a:rPr spc="30" dirty="0"/>
              <a:t> </a:t>
            </a:r>
            <a:r>
              <a:rPr dirty="0"/>
              <a:t>coding</a:t>
            </a:r>
            <a:r>
              <a:rPr spc="35" dirty="0"/>
              <a:t> </a:t>
            </a:r>
            <a:r>
              <a:rPr dirty="0"/>
              <a:t>adventure,</a:t>
            </a:r>
            <a:r>
              <a:rPr spc="30" dirty="0"/>
              <a:t> </a:t>
            </a:r>
            <a:r>
              <a:rPr spc="-20" dirty="0"/>
              <a:t>let's </a:t>
            </a:r>
            <a:r>
              <a:rPr dirty="0"/>
              <a:t>understand</a:t>
            </a:r>
            <a:r>
              <a:rPr spc="190" dirty="0"/>
              <a:t> </a:t>
            </a:r>
            <a:r>
              <a:rPr spc="-25" dirty="0"/>
              <a:t>the</a:t>
            </a:r>
            <a:r>
              <a:rPr dirty="0"/>
              <a:t>	of</a:t>
            </a:r>
            <a:r>
              <a:rPr spc="185" dirty="0"/>
              <a:t> </a:t>
            </a:r>
            <a:r>
              <a:rPr spc="-10" dirty="0"/>
              <a:t>Hangman.</a:t>
            </a:r>
          </a:p>
          <a:p>
            <a:pPr marR="66675" algn="ctr">
              <a:lnSpc>
                <a:spcPts val="1375"/>
              </a:lnSpc>
            </a:pPr>
            <a:r>
              <a:rPr spc="10" dirty="0"/>
              <a:t>Hangman</a:t>
            </a:r>
            <a:r>
              <a:rPr spc="70" dirty="0"/>
              <a:t> </a:t>
            </a:r>
            <a:r>
              <a:rPr spc="55" dirty="0"/>
              <a:t>is</a:t>
            </a:r>
            <a:r>
              <a:rPr spc="75" dirty="0"/>
              <a:t> </a:t>
            </a:r>
            <a:r>
              <a:rPr spc="90" dirty="0"/>
              <a:t>a</a:t>
            </a:r>
            <a:r>
              <a:rPr spc="75" dirty="0"/>
              <a:t> </a:t>
            </a:r>
            <a:r>
              <a:rPr dirty="0"/>
              <a:t>word-</a:t>
            </a:r>
            <a:r>
              <a:rPr spc="50" dirty="0"/>
              <a:t>guessing</a:t>
            </a:r>
            <a:r>
              <a:rPr spc="75" dirty="0"/>
              <a:t> </a:t>
            </a:r>
            <a:r>
              <a:rPr spc="10" dirty="0"/>
              <a:t>game</a:t>
            </a:r>
            <a:r>
              <a:rPr spc="70" dirty="0"/>
              <a:t> </a:t>
            </a:r>
            <a:r>
              <a:rPr spc="-20" dirty="0"/>
              <a:t>where</a:t>
            </a:r>
          </a:p>
          <a:p>
            <a:pPr marL="175260" marR="242570" indent="-635" algn="ctr">
              <a:lnSpc>
                <a:spcPts val="1420"/>
              </a:lnSpc>
              <a:spcBef>
                <a:spcPts val="120"/>
              </a:spcBef>
              <a:tabLst>
                <a:tab pos="1767205" algn="l"/>
              </a:tabLst>
            </a:pPr>
            <a:r>
              <a:rPr dirty="0"/>
              <a:t>players</a:t>
            </a:r>
            <a:r>
              <a:rPr spc="25" dirty="0"/>
              <a:t> </a:t>
            </a:r>
            <a:r>
              <a:rPr spc="-20" dirty="0"/>
              <a:t>try</a:t>
            </a:r>
            <a:r>
              <a:rPr spc="30" dirty="0"/>
              <a:t> </a:t>
            </a:r>
            <a:r>
              <a:rPr spc="-20" dirty="0"/>
              <a:t>to</a:t>
            </a:r>
            <a:r>
              <a:rPr spc="30" dirty="0"/>
              <a:t> </a:t>
            </a:r>
            <a:r>
              <a:rPr spc="55" dirty="0"/>
              <a:t>guess</a:t>
            </a:r>
            <a:r>
              <a:rPr spc="30" dirty="0"/>
              <a:t> </a:t>
            </a:r>
            <a:r>
              <a:rPr spc="90" dirty="0"/>
              <a:t>a</a:t>
            </a:r>
            <a:r>
              <a:rPr spc="30" dirty="0"/>
              <a:t> </a:t>
            </a:r>
            <a:r>
              <a:rPr dirty="0"/>
              <a:t>hidden</a:t>
            </a:r>
            <a:r>
              <a:rPr spc="25" dirty="0"/>
              <a:t> </a:t>
            </a:r>
            <a:r>
              <a:rPr dirty="0"/>
              <a:t>word</a:t>
            </a:r>
            <a:r>
              <a:rPr spc="30" dirty="0"/>
              <a:t> </a:t>
            </a:r>
            <a:r>
              <a:rPr spc="-25" dirty="0"/>
              <a:t>by </a:t>
            </a:r>
            <a:r>
              <a:rPr spc="45" dirty="0"/>
              <a:t>suggesting</a:t>
            </a:r>
            <a:r>
              <a:rPr spc="5" dirty="0"/>
              <a:t> </a:t>
            </a:r>
            <a:r>
              <a:rPr dirty="0"/>
              <a:t>letters.</a:t>
            </a:r>
            <a:r>
              <a:rPr spc="260" dirty="0"/>
              <a:t> </a:t>
            </a:r>
            <a:r>
              <a:rPr dirty="0"/>
              <a:t>Each</a:t>
            </a:r>
            <a:r>
              <a:rPr spc="5" dirty="0"/>
              <a:t> </a:t>
            </a:r>
            <a:r>
              <a:rPr dirty="0"/>
              <a:t>incorrect</a:t>
            </a:r>
            <a:r>
              <a:rPr spc="10" dirty="0"/>
              <a:t> </a:t>
            </a:r>
            <a:r>
              <a:rPr spc="55" dirty="0"/>
              <a:t>guess</a:t>
            </a:r>
            <a:r>
              <a:rPr spc="10" dirty="0"/>
              <a:t> </a:t>
            </a:r>
            <a:r>
              <a:rPr spc="-10" dirty="0"/>
              <a:t>brings </a:t>
            </a:r>
            <a:r>
              <a:rPr spc="-20" dirty="0"/>
              <a:t>them</a:t>
            </a:r>
            <a:r>
              <a:rPr spc="65" dirty="0"/>
              <a:t> </a:t>
            </a:r>
            <a:r>
              <a:rPr dirty="0"/>
              <a:t>closer</a:t>
            </a:r>
            <a:r>
              <a:rPr spc="65" dirty="0"/>
              <a:t> </a:t>
            </a:r>
            <a:r>
              <a:rPr spc="-20" dirty="0"/>
              <a:t>to</a:t>
            </a:r>
            <a:r>
              <a:rPr spc="65" dirty="0"/>
              <a:t> </a:t>
            </a:r>
            <a:r>
              <a:rPr dirty="0"/>
              <a:t>being</a:t>
            </a:r>
            <a:r>
              <a:rPr spc="65" dirty="0"/>
              <a:t> </a:t>
            </a:r>
            <a:r>
              <a:rPr dirty="0"/>
              <a:t>'hanged'.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10" dirty="0"/>
              <a:t>challenge</a:t>
            </a:r>
            <a:r>
              <a:rPr spc="500" dirty="0"/>
              <a:t> </a:t>
            </a:r>
            <a:r>
              <a:rPr dirty="0"/>
              <a:t>lies</a:t>
            </a:r>
            <a:r>
              <a:rPr spc="95" dirty="0"/>
              <a:t> </a:t>
            </a:r>
            <a:r>
              <a:rPr spc="-25" dirty="0"/>
              <a:t>in</a:t>
            </a:r>
            <a:r>
              <a:rPr dirty="0"/>
              <a:t>	by </a:t>
            </a:r>
            <a:r>
              <a:rPr spc="50" dirty="0"/>
              <a:t>guessing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0" dirty="0"/>
              <a:t>word </a:t>
            </a:r>
            <a:r>
              <a:rPr dirty="0"/>
              <a:t>within</a:t>
            </a:r>
            <a:r>
              <a:rPr spc="-20" dirty="0"/>
              <a:t> </a:t>
            </a:r>
            <a:r>
              <a:rPr spc="90" dirty="0"/>
              <a:t>a</a:t>
            </a:r>
            <a:r>
              <a:rPr spc="-15" dirty="0"/>
              <a:t> </a:t>
            </a:r>
            <a:r>
              <a:rPr dirty="0"/>
              <a:t>limited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attempts.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" y="520885"/>
            <a:ext cx="3086099" cy="2819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0" dirty="0"/>
              <a:t>GAME</a:t>
            </a:r>
            <a:r>
              <a:rPr spc="180" dirty="0"/>
              <a:t> </a:t>
            </a:r>
            <a:r>
              <a:rPr spc="225" dirty="0"/>
              <a:t>MECHANICS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5603" y="1232055"/>
            <a:ext cx="2481580" cy="347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9695" marR="5080" indent="-87630">
              <a:lnSpc>
                <a:spcPct val="101200"/>
              </a:lnSpc>
              <a:spcBef>
                <a:spcPts val="80"/>
              </a:spcBef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To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create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an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45" dirty="0">
                <a:solidFill>
                  <a:srgbClr val="B65341"/>
                </a:solidFill>
                <a:latin typeface="Calibri"/>
                <a:cs typeface="Calibri"/>
              </a:rPr>
              <a:t>engaging</a:t>
            </a:r>
            <a:r>
              <a:rPr sz="1050" spc="28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Hangman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game,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we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need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to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implement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key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game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mechanics.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743" y="1599554"/>
            <a:ext cx="1054429" cy="2812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54052" y="1555905"/>
            <a:ext cx="514984" cy="3378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71755">
              <a:lnSpc>
                <a:spcPts val="1200"/>
              </a:lnSpc>
              <a:spcBef>
                <a:spcPts val="185"/>
              </a:spcBef>
            </a:pPr>
            <a:r>
              <a:rPr sz="1050" spc="85" dirty="0">
                <a:solidFill>
                  <a:srgbClr val="B65341"/>
                </a:solidFill>
                <a:latin typeface="Calibri"/>
                <a:cs typeface="Calibri"/>
              </a:rPr>
              <a:t>a</a:t>
            </a:r>
            <a:r>
              <a:rPr sz="1050" spc="-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word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-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word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3377" y="1555905"/>
            <a:ext cx="1788160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ts val="1230"/>
              </a:lnSpc>
              <a:spcBef>
                <a:spcPts val="95"/>
              </a:spcBef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These</a:t>
            </a:r>
            <a:r>
              <a:rPr sz="1050" spc="1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include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from</a:t>
            </a:r>
            <a:r>
              <a:rPr sz="1050" spc="1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85" dirty="0">
                <a:solidFill>
                  <a:srgbClr val="B65341"/>
                </a:solidFill>
                <a:latin typeface="Calibri"/>
                <a:cs typeface="Calibri"/>
              </a:rPr>
              <a:t>a</a:t>
            </a:r>
            <a:r>
              <a:rPr sz="1050" spc="2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predeﬁned</a:t>
            </a:r>
            <a:r>
              <a:rPr sz="1050" spc="2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list,</a:t>
            </a:r>
            <a:endParaRPr sz="10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with blanks for</a:t>
            </a:r>
            <a:r>
              <a:rPr sz="1050" spc="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unknown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letters,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6752" y="1921750"/>
            <a:ext cx="1603375" cy="283210"/>
          </a:xfrm>
          <a:custGeom>
            <a:avLst/>
            <a:gdLst/>
            <a:ahLst/>
            <a:cxnLst/>
            <a:rect l="l" t="t" r="r" b="b"/>
            <a:pathLst>
              <a:path w="1603375" h="283210">
                <a:moveTo>
                  <a:pt x="63004" y="188417"/>
                </a:moveTo>
                <a:lnTo>
                  <a:pt x="47879" y="188417"/>
                </a:lnTo>
                <a:lnTo>
                  <a:pt x="31724" y="235369"/>
                </a:lnTo>
                <a:lnTo>
                  <a:pt x="15341" y="188417"/>
                </a:lnTo>
                <a:lnTo>
                  <a:pt x="0" y="188417"/>
                </a:lnTo>
                <a:lnTo>
                  <a:pt x="24472" y="256273"/>
                </a:lnTo>
                <a:lnTo>
                  <a:pt x="38354" y="256273"/>
                </a:lnTo>
                <a:lnTo>
                  <a:pt x="45948" y="235369"/>
                </a:lnTo>
                <a:lnTo>
                  <a:pt x="63004" y="188417"/>
                </a:lnTo>
                <a:close/>
              </a:path>
              <a:path w="1603375" h="283210">
                <a:moveTo>
                  <a:pt x="128092" y="188417"/>
                </a:moveTo>
                <a:lnTo>
                  <a:pt x="113499" y="188417"/>
                </a:lnTo>
                <a:lnTo>
                  <a:pt x="114033" y="193078"/>
                </a:lnTo>
                <a:lnTo>
                  <a:pt x="114223" y="193217"/>
                </a:lnTo>
                <a:lnTo>
                  <a:pt x="114109" y="193814"/>
                </a:lnTo>
                <a:lnTo>
                  <a:pt x="114033" y="193078"/>
                </a:lnTo>
                <a:lnTo>
                  <a:pt x="113499" y="192722"/>
                </a:lnTo>
                <a:lnTo>
                  <a:pt x="113499" y="226720"/>
                </a:lnTo>
                <a:lnTo>
                  <a:pt x="112661" y="230593"/>
                </a:lnTo>
                <a:lnTo>
                  <a:pt x="109347" y="237388"/>
                </a:lnTo>
                <a:lnTo>
                  <a:pt x="107086" y="240004"/>
                </a:lnTo>
                <a:lnTo>
                  <a:pt x="101320" y="243713"/>
                </a:lnTo>
                <a:lnTo>
                  <a:pt x="98005" y="244627"/>
                </a:lnTo>
                <a:lnTo>
                  <a:pt x="90665" y="244627"/>
                </a:lnTo>
                <a:lnTo>
                  <a:pt x="75361" y="217843"/>
                </a:lnTo>
                <a:lnTo>
                  <a:pt x="76187" y="213995"/>
                </a:lnTo>
                <a:lnTo>
                  <a:pt x="79489" y="207327"/>
                </a:lnTo>
                <a:lnTo>
                  <a:pt x="81749" y="204698"/>
                </a:lnTo>
                <a:lnTo>
                  <a:pt x="87439" y="200990"/>
                </a:lnTo>
                <a:lnTo>
                  <a:pt x="90665" y="200063"/>
                </a:lnTo>
                <a:lnTo>
                  <a:pt x="98005" y="200063"/>
                </a:lnTo>
                <a:lnTo>
                  <a:pt x="113499" y="226720"/>
                </a:lnTo>
                <a:lnTo>
                  <a:pt x="113499" y="192722"/>
                </a:lnTo>
                <a:lnTo>
                  <a:pt x="112179" y="191820"/>
                </a:lnTo>
                <a:lnTo>
                  <a:pt x="103835" y="187413"/>
                </a:lnTo>
                <a:lnTo>
                  <a:pt x="99263" y="186309"/>
                </a:lnTo>
                <a:lnTo>
                  <a:pt x="87820" y="186309"/>
                </a:lnTo>
                <a:lnTo>
                  <a:pt x="60769" y="215379"/>
                </a:lnTo>
                <a:lnTo>
                  <a:pt x="60769" y="229133"/>
                </a:lnTo>
                <a:lnTo>
                  <a:pt x="88099" y="258419"/>
                </a:lnTo>
                <a:lnTo>
                  <a:pt x="99453" y="258419"/>
                </a:lnTo>
                <a:lnTo>
                  <a:pt x="103949" y="257314"/>
                </a:lnTo>
                <a:lnTo>
                  <a:pt x="112179" y="252895"/>
                </a:lnTo>
                <a:lnTo>
                  <a:pt x="114020" y="251625"/>
                </a:lnTo>
                <a:lnTo>
                  <a:pt x="113499" y="256273"/>
                </a:lnTo>
                <a:lnTo>
                  <a:pt x="128092" y="256273"/>
                </a:lnTo>
                <a:lnTo>
                  <a:pt x="128092" y="250901"/>
                </a:lnTo>
                <a:lnTo>
                  <a:pt x="128092" y="244627"/>
                </a:lnTo>
                <a:lnTo>
                  <a:pt x="128092" y="200063"/>
                </a:lnTo>
                <a:lnTo>
                  <a:pt x="128092" y="193814"/>
                </a:lnTo>
                <a:lnTo>
                  <a:pt x="128092" y="188417"/>
                </a:lnTo>
                <a:close/>
              </a:path>
              <a:path w="1603375" h="283210">
                <a:moveTo>
                  <a:pt x="154520" y="154063"/>
                </a:moveTo>
                <a:lnTo>
                  <a:pt x="139954" y="154063"/>
                </a:lnTo>
                <a:lnTo>
                  <a:pt x="139954" y="256273"/>
                </a:lnTo>
                <a:lnTo>
                  <a:pt x="154520" y="256273"/>
                </a:lnTo>
                <a:lnTo>
                  <a:pt x="154520" y="154063"/>
                </a:lnTo>
                <a:close/>
              </a:path>
              <a:path w="1603375" h="283210">
                <a:moveTo>
                  <a:pt x="185788" y="188417"/>
                </a:moveTo>
                <a:lnTo>
                  <a:pt x="171221" y="188417"/>
                </a:lnTo>
                <a:lnTo>
                  <a:pt x="171221" y="256273"/>
                </a:lnTo>
                <a:lnTo>
                  <a:pt x="185788" y="256273"/>
                </a:lnTo>
                <a:lnTo>
                  <a:pt x="185788" y="188417"/>
                </a:lnTo>
                <a:close/>
              </a:path>
              <a:path w="1603375" h="283210">
                <a:moveTo>
                  <a:pt x="188455" y="174586"/>
                </a:moveTo>
                <a:lnTo>
                  <a:pt x="188442" y="169037"/>
                </a:lnTo>
                <a:lnTo>
                  <a:pt x="187464" y="166700"/>
                </a:lnTo>
                <a:lnTo>
                  <a:pt x="183540" y="162890"/>
                </a:lnTo>
                <a:lnTo>
                  <a:pt x="181190" y="161925"/>
                </a:lnTo>
                <a:lnTo>
                  <a:pt x="175717" y="161925"/>
                </a:lnTo>
                <a:lnTo>
                  <a:pt x="173380" y="162877"/>
                </a:lnTo>
                <a:lnTo>
                  <a:pt x="169519" y="166725"/>
                </a:lnTo>
                <a:lnTo>
                  <a:pt x="168567" y="169037"/>
                </a:lnTo>
                <a:lnTo>
                  <a:pt x="168592" y="174586"/>
                </a:lnTo>
                <a:lnTo>
                  <a:pt x="169519" y="176898"/>
                </a:lnTo>
                <a:lnTo>
                  <a:pt x="173329" y="180835"/>
                </a:lnTo>
                <a:lnTo>
                  <a:pt x="175691" y="181825"/>
                </a:lnTo>
                <a:lnTo>
                  <a:pt x="181216" y="181825"/>
                </a:lnTo>
                <a:lnTo>
                  <a:pt x="183553" y="180848"/>
                </a:lnTo>
                <a:lnTo>
                  <a:pt x="187464" y="176923"/>
                </a:lnTo>
                <a:lnTo>
                  <a:pt x="188455" y="174586"/>
                </a:lnTo>
                <a:close/>
              </a:path>
              <a:path w="1603375" h="283210">
                <a:moveTo>
                  <a:pt x="265404" y="154063"/>
                </a:moveTo>
                <a:lnTo>
                  <a:pt x="250799" y="154063"/>
                </a:lnTo>
                <a:lnTo>
                  <a:pt x="251409" y="193128"/>
                </a:lnTo>
                <a:lnTo>
                  <a:pt x="250799" y="192722"/>
                </a:lnTo>
                <a:lnTo>
                  <a:pt x="250799" y="226720"/>
                </a:lnTo>
                <a:lnTo>
                  <a:pt x="249974" y="230593"/>
                </a:lnTo>
                <a:lnTo>
                  <a:pt x="246659" y="237388"/>
                </a:lnTo>
                <a:lnTo>
                  <a:pt x="244386" y="240004"/>
                </a:lnTo>
                <a:lnTo>
                  <a:pt x="238620" y="243713"/>
                </a:lnTo>
                <a:lnTo>
                  <a:pt x="235318" y="244627"/>
                </a:lnTo>
                <a:lnTo>
                  <a:pt x="227977" y="244627"/>
                </a:lnTo>
                <a:lnTo>
                  <a:pt x="212674" y="217843"/>
                </a:lnTo>
                <a:lnTo>
                  <a:pt x="213499" y="213995"/>
                </a:lnTo>
                <a:lnTo>
                  <a:pt x="250799" y="226720"/>
                </a:lnTo>
                <a:lnTo>
                  <a:pt x="250799" y="192722"/>
                </a:lnTo>
                <a:lnTo>
                  <a:pt x="249491" y="191820"/>
                </a:lnTo>
                <a:lnTo>
                  <a:pt x="241147" y="187413"/>
                </a:lnTo>
                <a:lnTo>
                  <a:pt x="236575" y="186309"/>
                </a:lnTo>
                <a:lnTo>
                  <a:pt x="225132" y="186309"/>
                </a:lnTo>
                <a:lnTo>
                  <a:pt x="198069" y="215379"/>
                </a:lnTo>
                <a:lnTo>
                  <a:pt x="198069" y="229133"/>
                </a:lnTo>
                <a:lnTo>
                  <a:pt x="225399" y="258419"/>
                </a:lnTo>
                <a:lnTo>
                  <a:pt x="236766" y="258419"/>
                </a:lnTo>
                <a:lnTo>
                  <a:pt x="241261" y="257314"/>
                </a:lnTo>
                <a:lnTo>
                  <a:pt x="249491" y="252895"/>
                </a:lnTo>
                <a:lnTo>
                  <a:pt x="251333" y="251625"/>
                </a:lnTo>
                <a:lnTo>
                  <a:pt x="250799" y="256273"/>
                </a:lnTo>
                <a:lnTo>
                  <a:pt x="265404" y="256273"/>
                </a:lnTo>
                <a:lnTo>
                  <a:pt x="265404" y="250901"/>
                </a:lnTo>
                <a:lnTo>
                  <a:pt x="265404" y="244627"/>
                </a:lnTo>
                <a:lnTo>
                  <a:pt x="265404" y="200063"/>
                </a:lnTo>
                <a:lnTo>
                  <a:pt x="265404" y="193814"/>
                </a:lnTo>
                <a:lnTo>
                  <a:pt x="265404" y="154063"/>
                </a:lnTo>
                <a:close/>
              </a:path>
              <a:path w="1603375" h="283210">
                <a:moveTo>
                  <a:pt x="340042" y="188417"/>
                </a:moveTo>
                <a:lnTo>
                  <a:pt x="325450" y="188417"/>
                </a:lnTo>
                <a:lnTo>
                  <a:pt x="325983" y="193078"/>
                </a:lnTo>
                <a:lnTo>
                  <a:pt x="326174" y="193217"/>
                </a:lnTo>
                <a:lnTo>
                  <a:pt x="326059" y="193814"/>
                </a:lnTo>
                <a:lnTo>
                  <a:pt x="325983" y="193078"/>
                </a:lnTo>
                <a:lnTo>
                  <a:pt x="325450" y="192722"/>
                </a:lnTo>
                <a:lnTo>
                  <a:pt x="325450" y="226720"/>
                </a:lnTo>
                <a:lnTo>
                  <a:pt x="324612" y="230593"/>
                </a:lnTo>
                <a:lnTo>
                  <a:pt x="321297" y="237388"/>
                </a:lnTo>
                <a:lnTo>
                  <a:pt x="319036" y="240004"/>
                </a:lnTo>
                <a:lnTo>
                  <a:pt x="313270" y="243713"/>
                </a:lnTo>
                <a:lnTo>
                  <a:pt x="309956" y="244627"/>
                </a:lnTo>
                <a:lnTo>
                  <a:pt x="302615" y="244627"/>
                </a:lnTo>
                <a:lnTo>
                  <a:pt x="287312" y="217843"/>
                </a:lnTo>
                <a:lnTo>
                  <a:pt x="288137" y="213995"/>
                </a:lnTo>
                <a:lnTo>
                  <a:pt x="291439" y="207327"/>
                </a:lnTo>
                <a:lnTo>
                  <a:pt x="293712" y="204698"/>
                </a:lnTo>
                <a:lnTo>
                  <a:pt x="299389" y="200990"/>
                </a:lnTo>
                <a:lnTo>
                  <a:pt x="302615" y="200063"/>
                </a:lnTo>
                <a:lnTo>
                  <a:pt x="309956" y="200063"/>
                </a:lnTo>
                <a:lnTo>
                  <a:pt x="325450" y="226720"/>
                </a:lnTo>
                <a:lnTo>
                  <a:pt x="325450" y="192722"/>
                </a:lnTo>
                <a:lnTo>
                  <a:pt x="324142" y="191820"/>
                </a:lnTo>
                <a:lnTo>
                  <a:pt x="315798" y="187413"/>
                </a:lnTo>
                <a:lnTo>
                  <a:pt x="311213" y="186309"/>
                </a:lnTo>
                <a:lnTo>
                  <a:pt x="299770" y="186309"/>
                </a:lnTo>
                <a:lnTo>
                  <a:pt x="272719" y="215379"/>
                </a:lnTo>
                <a:lnTo>
                  <a:pt x="272719" y="229133"/>
                </a:lnTo>
                <a:lnTo>
                  <a:pt x="300050" y="258419"/>
                </a:lnTo>
                <a:lnTo>
                  <a:pt x="311404" y="258419"/>
                </a:lnTo>
                <a:lnTo>
                  <a:pt x="315899" y="257314"/>
                </a:lnTo>
                <a:lnTo>
                  <a:pt x="324142" y="252895"/>
                </a:lnTo>
                <a:lnTo>
                  <a:pt x="325970" y="251625"/>
                </a:lnTo>
                <a:lnTo>
                  <a:pt x="325450" y="256273"/>
                </a:lnTo>
                <a:lnTo>
                  <a:pt x="340042" y="256273"/>
                </a:lnTo>
                <a:lnTo>
                  <a:pt x="340042" y="250901"/>
                </a:lnTo>
                <a:lnTo>
                  <a:pt x="340042" y="244627"/>
                </a:lnTo>
                <a:lnTo>
                  <a:pt x="340042" y="200063"/>
                </a:lnTo>
                <a:lnTo>
                  <a:pt x="340042" y="193814"/>
                </a:lnTo>
                <a:lnTo>
                  <a:pt x="340042" y="188417"/>
                </a:lnTo>
                <a:close/>
              </a:path>
              <a:path w="1603375" h="283210">
                <a:moveTo>
                  <a:pt x="383514" y="188417"/>
                </a:moveTo>
                <a:lnTo>
                  <a:pt x="369138" y="188417"/>
                </a:lnTo>
                <a:lnTo>
                  <a:pt x="369138" y="167779"/>
                </a:lnTo>
                <a:lnTo>
                  <a:pt x="354545" y="167779"/>
                </a:lnTo>
                <a:lnTo>
                  <a:pt x="354545" y="188417"/>
                </a:lnTo>
                <a:lnTo>
                  <a:pt x="343916" y="188417"/>
                </a:lnTo>
                <a:lnTo>
                  <a:pt x="343916" y="202209"/>
                </a:lnTo>
                <a:lnTo>
                  <a:pt x="354545" y="202209"/>
                </a:lnTo>
                <a:lnTo>
                  <a:pt x="354545" y="256273"/>
                </a:lnTo>
                <a:lnTo>
                  <a:pt x="369138" y="256273"/>
                </a:lnTo>
                <a:lnTo>
                  <a:pt x="369138" y="202209"/>
                </a:lnTo>
                <a:lnTo>
                  <a:pt x="383514" y="202209"/>
                </a:lnTo>
                <a:lnTo>
                  <a:pt x="383514" y="188417"/>
                </a:lnTo>
                <a:close/>
              </a:path>
              <a:path w="1603375" h="283210">
                <a:moveTo>
                  <a:pt x="407327" y="188417"/>
                </a:moveTo>
                <a:lnTo>
                  <a:pt x="392760" y="188417"/>
                </a:lnTo>
                <a:lnTo>
                  <a:pt x="392760" y="256273"/>
                </a:lnTo>
                <a:lnTo>
                  <a:pt x="407327" y="256273"/>
                </a:lnTo>
                <a:lnTo>
                  <a:pt x="407327" y="188417"/>
                </a:lnTo>
                <a:close/>
              </a:path>
              <a:path w="1603375" h="283210">
                <a:moveTo>
                  <a:pt x="409994" y="174586"/>
                </a:moveTo>
                <a:lnTo>
                  <a:pt x="409981" y="169037"/>
                </a:lnTo>
                <a:lnTo>
                  <a:pt x="409003" y="166700"/>
                </a:lnTo>
                <a:lnTo>
                  <a:pt x="405066" y="162890"/>
                </a:lnTo>
                <a:lnTo>
                  <a:pt x="402729" y="161925"/>
                </a:lnTo>
                <a:lnTo>
                  <a:pt x="397243" y="161925"/>
                </a:lnTo>
                <a:lnTo>
                  <a:pt x="394906" y="162877"/>
                </a:lnTo>
                <a:lnTo>
                  <a:pt x="391045" y="166725"/>
                </a:lnTo>
                <a:lnTo>
                  <a:pt x="390093" y="169037"/>
                </a:lnTo>
                <a:lnTo>
                  <a:pt x="390118" y="174586"/>
                </a:lnTo>
                <a:lnTo>
                  <a:pt x="391045" y="176898"/>
                </a:lnTo>
                <a:lnTo>
                  <a:pt x="394855" y="180835"/>
                </a:lnTo>
                <a:lnTo>
                  <a:pt x="397217" y="181825"/>
                </a:lnTo>
                <a:lnTo>
                  <a:pt x="402755" y="181825"/>
                </a:lnTo>
                <a:lnTo>
                  <a:pt x="405079" y="180848"/>
                </a:lnTo>
                <a:lnTo>
                  <a:pt x="409003" y="176923"/>
                </a:lnTo>
                <a:lnTo>
                  <a:pt x="409994" y="174586"/>
                </a:lnTo>
                <a:close/>
              </a:path>
              <a:path w="1603375" h="283210">
                <a:moveTo>
                  <a:pt x="482803" y="206603"/>
                </a:moveTo>
                <a:lnTo>
                  <a:pt x="481571" y="202031"/>
                </a:lnTo>
                <a:lnTo>
                  <a:pt x="480326" y="200063"/>
                </a:lnTo>
                <a:lnTo>
                  <a:pt x="477024" y="194792"/>
                </a:lnTo>
                <a:lnTo>
                  <a:pt x="476643" y="194183"/>
                </a:lnTo>
                <a:lnTo>
                  <a:pt x="473367" y="191236"/>
                </a:lnTo>
                <a:lnTo>
                  <a:pt x="465124" y="187299"/>
                </a:lnTo>
                <a:lnTo>
                  <a:pt x="460692" y="186309"/>
                </a:lnTo>
                <a:lnTo>
                  <a:pt x="450786" y="186309"/>
                </a:lnTo>
                <a:lnTo>
                  <a:pt x="446239" y="187528"/>
                </a:lnTo>
                <a:lnTo>
                  <a:pt x="438378" y="192405"/>
                </a:lnTo>
                <a:lnTo>
                  <a:pt x="437222" y="193459"/>
                </a:lnTo>
                <a:lnTo>
                  <a:pt x="438073" y="188417"/>
                </a:lnTo>
                <a:lnTo>
                  <a:pt x="423468" y="188417"/>
                </a:lnTo>
                <a:lnTo>
                  <a:pt x="423468" y="256273"/>
                </a:lnTo>
                <a:lnTo>
                  <a:pt x="438073" y="256273"/>
                </a:lnTo>
                <a:lnTo>
                  <a:pt x="438073" y="215303"/>
                </a:lnTo>
                <a:lnTo>
                  <a:pt x="439432" y="209816"/>
                </a:lnTo>
                <a:lnTo>
                  <a:pt x="444919" y="202006"/>
                </a:lnTo>
                <a:lnTo>
                  <a:pt x="449021" y="200063"/>
                </a:lnTo>
                <a:lnTo>
                  <a:pt x="463626" y="200063"/>
                </a:lnTo>
                <a:lnTo>
                  <a:pt x="468210" y="205320"/>
                </a:lnTo>
                <a:lnTo>
                  <a:pt x="468210" y="256273"/>
                </a:lnTo>
                <a:lnTo>
                  <a:pt x="482803" y="256273"/>
                </a:lnTo>
                <a:lnTo>
                  <a:pt x="482803" y="206603"/>
                </a:lnTo>
                <a:close/>
              </a:path>
              <a:path w="1603375" h="283210">
                <a:moveTo>
                  <a:pt x="558380" y="188417"/>
                </a:moveTo>
                <a:lnTo>
                  <a:pt x="543788" y="188417"/>
                </a:lnTo>
                <a:lnTo>
                  <a:pt x="544322" y="193078"/>
                </a:lnTo>
                <a:lnTo>
                  <a:pt x="544512" y="193217"/>
                </a:lnTo>
                <a:lnTo>
                  <a:pt x="544398" y="193814"/>
                </a:lnTo>
                <a:lnTo>
                  <a:pt x="544322" y="193078"/>
                </a:lnTo>
                <a:lnTo>
                  <a:pt x="543788" y="192722"/>
                </a:lnTo>
                <a:lnTo>
                  <a:pt x="543788" y="226720"/>
                </a:lnTo>
                <a:lnTo>
                  <a:pt x="542950" y="230593"/>
                </a:lnTo>
                <a:lnTo>
                  <a:pt x="539635" y="237388"/>
                </a:lnTo>
                <a:lnTo>
                  <a:pt x="537375" y="240004"/>
                </a:lnTo>
                <a:lnTo>
                  <a:pt x="531609" y="243713"/>
                </a:lnTo>
                <a:lnTo>
                  <a:pt x="528294" y="244627"/>
                </a:lnTo>
                <a:lnTo>
                  <a:pt x="520954" y="244627"/>
                </a:lnTo>
                <a:lnTo>
                  <a:pt x="505650" y="217843"/>
                </a:lnTo>
                <a:lnTo>
                  <a:pt x="506476" y="213995"/>
                </a:lnTo>
                <a:lnTo>
                  <a:pt x="509778" y="207327"/>
                </a:lnTo>
                <a:lnTo>
                  <a:pt x="512051" y="204698"/>
                </a:lnTo>
                <a:lnTo>
                  <a:pt x="517728" y="200990"/>
                </a:lnTo>
                <a:lnTo>
                  <a:pt x="520954" y="200063"/>
                </a:lnTo>
                <a:lnTo>
                  <a:pt x="528294" y="200063"/>
                </a:lnTo>
                <a:lnTo>
                  <a:pt x="543788" y="226720"/>
                </a:lnTo>
                <a:lnTo>
                  <a:pt x="543788" y="192722"/>
                </a:lnTo>
                <a:lnTo>
                  <a:pt x="542480" y="191820"/>
                </a:lnTo>
                <a:lnTo>
                  <a:pt x="534123" y="187413"/>
                </a:lnTo>
                <a:lnTo>
                  <a:pt x="529551" y="186309"/>
                </a:lnTo>
                <a:lnTo>
                  <a:pt x="518109" y="186309"/>
                </a:lnTo>
                <a:lnTo>
                  <a:pt x="491058" y="215379"/>
                </a:lnTo>
                <a:lnTo>
                  <a:pt x="491058" y="229133"/>
                </a:lnTo>
                <a:lnTo>
                  <a:pt x="518388" y="258419"/>
                </a:lnTo>
                <a:lnTo>
                  <a:pt x="529742" y="258419"/>
                </a:lnTo>
                <a:lnTo>
                  <a:pt x="534238" y="257314"/>
                </a:lnTo>
                <a:lnTo>
                  <a:pt x="542480" y="252895"/>
                </a:lnTo>
                <a:lnTo>
                  <a:pt x="543788" y="251980"/>
                </a:lnTo>
                <a:lnTo>
                  <a:pt x="543788" y="256451"/>
                </a:lnTo>
                <a:lnTo>
                  <a:pt x="542328" y="260794"/>
                </a:lnTo>
                <a:lnTo>
                  <a:pt x="539394" y="264109"/>
                </a:lnTo>
                <a:lnTo>
                  <a:pt x="536498" y="267436"/>
                </a:lnTo>
                <a:lnTo>
                  <a:pt x="532752" y="269113"/>
                </a:lnTo>
                <a:lnTo>
                  <a:pt x="499567" y="269113"/>
                </a:lnTo>
                <a:lnTo>
                  <a:pt x="499567" y="282892"/>
                </a:lnTo>
                <a:lnTo>
                  <a:pt x="534009" y="282892"/>
                </a:lnTo>
                <a:lnTo>
                  <a:pt x="539229" y="281520"/>
                </a:lnTo>
                <a:lnTo>
                  <a:pt x="558380" y="250901"/>
                </a:lnTo>
                <a:lnTo>
                  <a:pt x="558380" y="244627"/>
                </a:lnTo>
                <a:lnTo>
                  <a:pt x="558380" y="200063"/>
                </a:lnTo>
                <a:lnTo>
                  <a:pt x="558380" y="193814"/>
                </a:lnTo>
                <a:lnTo>
                  <a:pt x="558380" y="188417"/>
                </a:lnTo>
                <a:close/>
              </a:path>
              <a:path w="1603375" h="283210">
                <a:moveTo>
                  <a:pt x="1113205" y="26492"/>
                </a:moveTo>
                <a:lnTo>
                  <a:pt x="1098613" y="26492"/>
                </a:lnTo>
                <a:lnTo>
                  <a:pt x="1099146" y="31153"/>
                </a:lnTo>
                <a:lnTo>
                  <a:pt x="1099337" y="31292"/>
                </a:lnTo>
                <a:lnTo>
                  <a:pt x="1099223" y="31889"/>
                </a:lnTo>
                <a:lnTo>
                  <a:pt x="1099146" y="31153"/>
                </a:lnTo>
                <a:lnTo>
                  <a:pt x="1098613" y="30797"/>
                </a:lnTo>
                <a:lnTo>
                  <a:pt x="1098613" y="64795"/>
                </a:lnTo>
                <a:lnTo>
                  <a:pt x="1097775" y="68668"/>
                </a:lnTo>
                <a:lnTo>
                  <a:pt x="1094460" y="75463"/>
                </a:lnTo>
                <a:lnTo>
                  <a:pt x="1092187" y="78079"/>
                </a:lnTo>
                <a:lnTo>
                  <a:pt x="1086421" y="81788"/>
                </a:lnTo>
                <a:lnTo>
                  <a:pt x="1083119" y="82702"/>
                </a:lnTo>
                <a:lnTo>
                  <a:pt x="1075778" y="82702"/>
                </a:lnTo>
                <a:lnTo>
                  <a:pt x="1060475" y="55918"/>
                </a:lnTo>
                <a:lnTo>
                  <a:pt x="1061300" y="52070"/>
                </a:lnTo>
                <a:lnTo>
                  <a:pt x="1064602" y="45402"/>
                </a:lnTo>
                <a:lnTo>
                  <a:pt x="1066863" y="42773"/>
                </a:lnTo>
                <a:lnTo>
                  <a:pt x="1072540" y="39065"/>
                </a:lnTo>
                <a:lnTo>
                  <a:pt x="1075778" y="38138"/>
                </a:lnTo>
                <a:lnTo>
                  <a:pt x="1083119" y="38138"/>
                </a:lnTo>
                <a:lnTo>
                  <a:pt x="1098613" y="64795"/>
                </a:lnTo>
                <a:lnTo>
                  <a:pt x="1098613" y="30797"/>
                </a:lnTo>
                <a:lnTo>
                  <a:pt x="1097292" y="29895"/>
                </a:lnTo>
                <a:lnTo>
                  <a:pt x="1088948" y="25488"/>
                </a:lnTo>
                <a:lnTo>
                  <a:pt x="1084376" y="24384"/>
                </a:lnTo>
                <a:lnTo>
                  <a:pt x="1072934" y="24384"/>
                </a:lnTo>
                <a:lnTo>
                  <a:pt x="1045883" y="53454"/>
                </a:lnTo>
                <a:lnTo>
                  <a:pt x="1045883" y="67208"/>
                </a:lnTo>
                <a:lnTo>
                  <a:pt x="1073200" y="96494"/>
                </a:lnTo>
                <a:lnTo>
                  <a:pt x="1084567" y="96494"/>
                </a:lnTo>
                <a:lnTo>
                  <a:pt x="1089063" y="95389"/>
                </a:lnTo>
                <a:lnTo>
                  <a:pt x="1097292" y="90970"/>
                </a:lnTo>
                <a:lnTo>
                  <a:pt x="1099134" y="89700"/>
                </a:lnTo>
                <a:lnTo>
                  <a:pt x="1098613" y="94348"/>
                </a:lnTo>
                <a:lnTo>
                  <a:pt x="1113205" y="94348"/>
                </a:lnTo>
                <a:lnTo>
                  <a:pt x="1113205" y="88976"/>
                </a:lnTo>
                <a:lnTo>
                  <a:pt x="1113205" y="82702"/>
                </a:lnTo>
                <a:lnTo>
                  <a:pt x="1113205" y="38138"/>
                </a:lnTo>
                <a:lnTo>
                  <a:pt x="1113205" y="31889"/>
                </a:lnTo>
                <a:lnTo>
                  <a:pt x="1113205" y="26492"/>
                </a:lnTo>
                <a:close/>
              </a:path>
              <a:path w="1603375" h="283210">
                <a:moveTo>
                  <a:pt x="1182941" y="81140"/>
                </a:moveTo>
                <a:lnTo>
                  <a:pt x="1171333" y="73025"/>
                </a:lnTo>
                <a:lnTo>
                  <a:pt x="1168273" y="76936"/>
                </a:lnTo>
                <a:lnTo>
                  <a:pt x="1165555" y="79540"/>
                </a:lnTo>
                <a:lnTo>
                  <a:pt x="1160805" y="82080"/>
                </a:lnTo>
                <a:lnTo>
                  <a:pt x="1157719" y="82702"/>
                </a:lnTo>
                <a:lnTo>
                  <a:pt x="1150289" y="82702"/>
                </a:lnTo>
                <a:lnTo>
                  <a:pt x="1134859" y="64795"/>
                </a:lnTo>
                <a:lnTo>
                  <a:pt x="1134859" y="56057"/>
                </a:lnTo>
                <a:lnTo>
                  <a:pt x="1150289" y="38138"/>
                </a:lnTo>
                <a:lnTo>
                  <a:pt x="1159865" y="38138"/>
                </a:lnTo>
                <a:lnTo>
                  <a:pt x="1165301" y="41694"/>
                </a:lnTo>
                <a:lnTo>
                  <a:pt x="1170228" y="48793"/>
                </a:lnTo>
                <a:lnTo>
                  <a:pt x="1181341" y="40157"/>
                </a:lnTo>
                <a:lnTo>
                  <a:pt x="1159471" y="24384"/>
                </a:lnTo>
                <a:lnTo>
                  <a:pt x="1147445" y="24384"/>
                </a:lnTo>
                <a:lnTo>
                  <a:pt x="1120254" y="53594"/>
                </a:lnTo>
                <a:lnTo>
                  <a:pt x="1120254" y="67259"/>
                </a:lnTo>
                <a:lnTo>
                  <a:pt x="1147635" y="96494"/>
                </a:lnTo>
                <a:lnTo>
                  <a:pt x="1159598" y="96494"/>
                </a:lnTo>
                <a:lnTo>
                  <a:pt x="1164640" y="95313"/>
                </a:lnTo>
                <a:lnTo>
                  <a:pt x="1174000" y="90589"/>
                </a:lnTo>
                <a:lnTo>
                  <a:pt x="1178534" y="86652"/>
                </a:lnTo>
                <a:lnTo>
                  <a:pt x="1181696" y="82702"/>
                </a:lnTo>
                <a:lnTo>
                  <a:pt x="1182941" y="81140"/>
                </a:lnTo>
                <a:close/>
              </a:path>
              <a:path w="1603375" h="283210">
                <a:moveTo>
                  <a:pt x="1246403" y="81140"/>
                </a:moveTo>
                <a:lnTo>
                  <a:pt x="1234795" y="73025"/>
                </a:lnTo>
                <a:lnTo>
                  <a:pt x="1231747" y="76936"/>
                </a:lnTo>
                <a:lnTo>
                  <a:pt x="1229017" y="79540"/>
                </a:lnTo>
                <a:lnTo>
                  <a:pt x="1224280" y="82080"/>
                </a:lnTo>
                <a:lnTo>
                  <a:pt x="1221181" y="82702"/>
                </a:lnTo>
                <a:lnTo>
                  <a:pt x="1213751" y="82702"/>
                </a:lnTo>
                <a:lnTo>
                  <a:pt x="1198321" y="64795"/>
                </a:lnTo>
                <a:lnTo>
                  <a:pt x="1198321" y="56057"/>
                </a:lnTo>
                <a:lnTo>
                  <a:pt x="1213751" y="38138"/>
                </a:lnTo>
                <a:lnTo>
                  <a:pt x="1223327" y="38138"/>
                </a:lnTo>
                <a:lnTo>
                  <a:pt x="1228775" y="41694"/>
                </a:lnTo>
                <a:lnTo>
                  <a:pt x="1233690" y="48793"/>
                </a:lnTo>
                <a:lnTo>
                  <a:pt x="1244815" y="40157"/>
                </a:lnTo>
                <a:lnTo>
                  <a:pt x="1243253" y="38138"/>
                </a:lnTo>
                <a:lnTo>
                  <a:pt x="1240370" y="34404"/>
                </a:lnTo>
                <a:lnTo>
                  <a:pt x="1236078" y="30340"/>
                </a:lnTo>
                <a:lnTo>
                  <a:pt x="1227797" y="25577"/>
                </a:lnTo>
                <a:lnTo>
                  <a:pt x="1222946" y="24384"/>
                </a:lnTo>
                <a:lnTo>
                  <a:pt x="1210919" y="24384"/>
                </a:lnTo>
                <a:lnTo>
                  <a:pt x="1183728" y="53594"/>
                </a:lnTo>
                <a:lnTo>
                  <a:pt x="1183728" y="67259"/>
                </a:lnTo>
                <a:lnTo>
                  <a:pt x="1211097" y="96494"/>
                </a:lnTo>
                <a:lnTo>
                  <a:pt x="1223060" y="96494"/>
                </a:lnTo>
                <a:lnTo>
                  <a:pt x="1228102" y="95313"/>
                </a:lnTo>
                <a:lnTo>
                  <a:pt x="1237462" y="90589"/>
                </a:lnTo>
                <a:lnTo>
                  <a:pt x="1242009" y="86652"/>
                </a:lnTo>
                <a:lnTo>
                  <a:pt x="1245158" y="82702"/>
                </a:lnTo>
                <a:lnTo>
                  <a:pt x="1246403" y="81140"/>
                </a:lnTo>
                <a:close/>
              </a:path>
              <a:path w="1603375" h="283210">
                <a:moveTo>
                  <a:pt x="1313764" y="78117"/>
                </a:moveTo>
                <a:lnTo>
                  <a:pt x="1301940" y="70218"/>
                </a:lnTo>
                <a:lnTo>
                  <a:pt x="1299057" y="75018"/>
                </a:lnTo>
                <a:lnTo>
                  <a:pt x="1296060" y="78295"/>
                </a:lnTo>
                <a:lnTo>
                  <a:pt x="1289888" y="81826"/>
                </a:lnTo>
                <a:lnTo>
                  <a:pt x="1285938" y="82702"/>
                </a:lnTo>
                <a:lnTo>
                  <a:pt x="1275410" y="82702"/>
                </a:lnTo>
                <a:lnTo>
                  <a:pt x="1270863" y="80721"/>
                </a:lnTo>
                <a:lnTo>
                  <a:pt x="1264170" y="72796"/>
                </a:lnTo>
                <a:lnTo>
                  <a:pt x="1262405" y="68884"/>
                </a:lnTo>
                <a:lnTo>
                  <a:pt x="1262214" y="65049"/>
                </a:lnTo>
                <a:lnTo>
                  <a:pt x="1313053" y="65049"/>
                </a:lnTo>
                <a:lnTo>
                  <a:pt x="1313319" y="62407"/>
                </a:lnTo>
                <a:lnTo>
                  <a:pt x="1313446" y="60198"/>
                </a:lnTo>
                <a:lnTo>
                  <a:pt x="1313446" y="52082"/>
                </a:lnTo>
                <a:lnTo>
                  <a:pt x="1312037" y="46342"/>
                </a:lnTo>
                <a:lnTo>
                  <a:pt x="1307592" y="38138"/>
                </a:lnTo>
                <a:lnTo>
                  <a:pt x="1306423" y="35979"/>
                </a:lnTo>
                <a:lnTo>
                  <a:pt x="1302550" y="31889"/>
                </a:lnTo>
                <a:lnTo>
                  <a:pt x="1298460" y="29425"/>
                </a:lnTo>
                <a:lnTo>
                  <a:pt x="1298460" y="52082"/>
                </a:lnTo>
                <a:lnTo>
                  <a:pt x="1263091" y="52082"/>
                </a:lnTo>
                <a:lnTo>
                  <a:pt x="1263586" y="49199"/>
                </a:lnTo>
                <a:lnTo>
                  <a:pt x="1265440" y="46151"/>
                </a:lnTo>
                <a:lnTo>
                  <a:pt x="1271854" y="39738"/>
                </a:lnTo>
                <a:lnTo>
                  <a:pt x="1275956" y="38138"/>
                </a:lnTo>
                <a:lnTo>
                  <a:pt x="1286192" y="38138"/>
                </a:lnTo>
                <a:lnTo>
                  <a:pt x="1290281" y="39522"/>
                </a:lnTo>
                <a:lnTo>
                  <a:pt x="1293228" y="42303"/>
                </a:lnTo>
                <a:lnTo>
                  <a:pt x="1296187" y="45046"/>
                </a:lnTo>
                <a:lnTo>
                  <a:pt x="1297940" y="48310"/>
                </a:lnTo>
                <a:lnTo>
                  <a:pt x="1298460" y="52082"/>
                </a:lnTo>
                <a:lnTo>
                  <a:pt x="1298460" y="29425"/>
                </a:lnTo>
                <a:lnTo>
                  <a:pt x="1292618" y="25895"/>
                </a:lnTo>
                <a:lnTo>
                  <a:pt x="1287081" y="24384"/>
                </a:lnTo>
                <a:lnTo>
                  <a:pt x="1274508" y="24384"/>
                </a:lnTo>
                <a:lnTo>
                  <a:pt x="1247444" y="53594"/>
                </a:lnTo>
                <a:lnTo>
                  <a:pt x="1247444" y="67259"/>
                </a:lnTo>
                <a:lnTo>
                  <a:pt x="1274826" y="96494"/>
                </a:lnTo>
                <a:lnTo>
                  <a:pt x="1288440" y="96494"/>
                </a:lnTo>
                <a:lnTo>
                  <a:pt x="1294561" y="95072"/>
                </a:lnTo>
                <a:lnTo>
                  <a:pt x="1304963" y="89369"/>
                </a:lnTo>
                <a:lnTo>
                  <a:pt x="1309636" y="84670"/>
                </a:lnTo>
                <a:lnTo>
                  <a:pt x="1310868" y="82702"/>
                </a:lnTo>
                <a:lnTo>
                  <a:pt x="1313764" y="78117"/>
                </a:lnTo>
                <a:close/>
              </a:path>
              <a:path w="1603375" h="283210">
                <a:moveTo>
                  <a:pt x="1388630" y="53632"/>
                </a:moveTo>
                <a:lnTo>
                  <a:pt x="1387182" y="47421"/>
                </a:lnTo>
                <a:lnTo>
                  <a:pt x="1382280" y="38138"/>
                </a:lnTo>
                <a:lnTo>
                  <a:pt x="1381391" y="36436"/>
                </a:lnTo>
                <a:lnTo>
                  <a:pt x="1377378" y="32131"/>
                </a:lnTo>
                <a:lnTo>
                  <a:pt x="1376984" y="31889"/>
                </a:lnTo>
                <a:lnTo>
                  <a:pt x="1374038" y="30124"/>
                </a:lnTo>
                <a:lnTo>
                  <a:pt x="1374038" y="64922"/>
                </a:lnTo>
                <a:lnTo>
                  <a:pt x="1373200" y="68783"/>
                </a:lnTo>
                <a:lnTo>
                  <a:pt x="1369898" y="75463"/>
                </a:lnTo>
                <a:lnTo>
                  <a:pt x="1367637" y="78079"/>
                </a:lnTo>
                <a:lnTo>
                  <a:pt x="1361960" y="81788"/>
                </a:lnTo>
                <a:lnTo>
                  <a:pt x="1358734" y="82702"/>
                </a:lnTo>
                <a:lnTo>
                  <a:pt x="1351381" y="82702"/>
                </a:lnTo>
                <a:lnTo>
                  <a:pt x="1335900" y="56057"/>
                </a:lnTo>
                <a:lnTo>
                  <a:pt x="1336725" y="52184"/>
                </a:lnTo>
                <a:lnTo>
                  <a:pt x="1340040" y="45402"/>
                </a:lnTo>
                <a:lnTo>
                  <a:pt x="1342313" y="42773"/>
                </a:lnTo>
                <a:lnTo>
                  <a:pt x="1348079" y="39065"/>
                </a:lnTo>
                <a:lnTo>
                  <a:pt x="1351381" y="38138"/>
                </a:lnTo>
                <a:lnTo>
                  <a:pt x="1358734" y="38138"/>
                </a:lnTo>
                <a:lnTo>
                  <a:pt x="1374038" y="64922"/>
                </a:lnTo>
                <a:lnTo>
                  <a:pt x="1374038" y="30124"/>
                </a:lnTo>
                <a:lnTo>
                  <a:pt x="1367104" y="25933"/>
                </a:lnTo>
                <a:lnTo>
                  <a:pt x="1361300" y="24384"/>
                </a:lnTo>
                <a:lnTo>
                  <a:pt x="1349946" y="24384"/>
                </a:lnTo>
                <a:lnTo>
                  <a:pt x="1345438" y="25488"/>
                </a:lnTo>
                <a:lnTo>
                  <a:pt x="1337183" y="29895"/>
                </a:lnTo>
                <a:lnTo>
                  <a:pt x="1335341" y="31165"/>
                </a:lnTo>
                <a:lnTo>
                  <a:pt x="1335900" y="26492"/>
                </a:lnTo>
                <a:lnTo>
                  <a:pt x="1321308" y="26492"/>
                </a:lnTo>
                <a:lnTo>
                  <a:pt x="1321308" y="120967"/>
                </a:lnTo>
                <a:lnTo>
                  <a:pt x="1335900" y="120967"/>
                </a:lnTo>
                <a:lnTo>
                  <a:pt x="1335265" y="89649"/>
                </a:lnTo>
                <a:lnTo>
                  <a:pt x="1337183" y="90970"/>
                </a:lnTo>
                <a:lnTo>
                  <a:pt x="1345539" y="95389"/>
                </a:lnTo>
                <a:lnTo>
                  <a:pt x="1350124" y="96494"/>
                </a:lnTo>
                <a:lnTo>
                  <a:pt x="1361567" y="96494"/>
                </a:lnTo>
                <a:lnTo>
                  <a:pt x="1388630" y="67411"/>
                </a:lnTo>
                <a:lnTo>
                  <a:pt x="1388630" y="53632"/>
                </a:lnTo>
                <a:close/>
              </a:path>
              <a:path w="1603375" h="283210">
                <a:moveTo>
                  <a:pt x="1428089" y="26492"/>
                </a:moveTo>
                <a:lnTo>
                  <a:pt x="1413725" y="26492"/>
                </a:lnTo>
                <a:lnTo>
                  <a:pt x="1413725" y="5854"/>
                </a:lnTo>
                <a:lnTo>
                  <a:pt x="1399133" y="5854"/>
                </a:lnTo>
                <a:lnTo>
                  <a:pt x="1399133" y="26492"/>
                </a:lnTo>
                <a:lnTo>
                  <a:pt x="1388503" y="26492"/>
                </a:lnTo>
                <a:lnTo>
                  <a:pt x="1388503" y="40284"/>
                </a:lnTo>
                <a:lnTo>
                  <a:pt x="1399133" y="40284"/>
                </a:lnTo>
                <a:lnTo>
                  <a:pt x="1399133" y="94348"/>
                </a:lnTo>
                <a:lnTo>
                  <a:pt x="1413725" y="94348"/>
                </a:lnTo>
                <a:lnTo>
                  <a:pt x="1413725" y="40284"/>
                </a:lnTo>
                <a:lnTo>
                  <a:pt x="1428089" y="40284"/>
                </a:lnTo>
                <a:lnTo>
                  <a:pt x="1428089" y="26492"/>
                </a:lnTo>
                <a:close/>
              </a:path>
              <a:path w="1603375" h="283210">
                <a:moveTo>
                  <a:pt x="1451914" y="26492"/>
                </a:moveTo>
                <a:lnTo>
                  <a:pt x="1437347" y="26492"/>
                </a:lnTo>
                <a:lnTo>
                  <a:pt x="1437347" y="94348"/>
                </a:lnTo>
                <a:lnTo>
                  <a:pt x="1451914" y="94348"/>
                </a:lnTo>
                <a:lnTo>
                  <a:pt x="1451914" y="26492"/>
                </a:lnTo>
                <a:close/>
              </a:path>
              <a:path w="1603375" h="283210">
                <a:moveTo>
                  <a:pt x="1454569" y="7112"/>
                </a:moveTo>
                <a:lnTo>
                  <a:pt x="1453591" y="4775"/>
                </a:lnTo>
                <a:lnTo>
                  <a:pt x="1449654" y="965"/>
                </a:lnTo>
                <a:lnTo>
                  <a:pt x="1447317" y="0"/>
                </a:lnTo>
                <a:lnTo>
                  <a:pt x="1441831" y="0"/>
                </a:lnTo>
                <a:lnTo>
                  <a:pt x="1439494" y="952"/>
                </a:lnTo>
                <a:lnTo>
                  <a:pt x="1435633" y="4800"/>
                </a:lnTo>
                <a:lnTo>
                  <a:pt x="1434680" y="7112"/>
                </a:lnTo>
                <a:lnTo>
                  <a:pt x="1434706" y="12661"/>
                </a:lnTo>
                <a:lnTo>
                  <a:pt x="1435633" y="14973"/>
                </a:lnTo>
                <a:lnTo>
                  <a:pt x="1439443" y="18910"/>
                </a:lnTo>
                <a:lnTo>
                  <a:pt x="1441805" y="19900"/>
                </a:lnTo>
                <a:lnTo>
                  <a:pt x="1447330" y="19900"/>
                </a:lnTo>
                <a:lnTo>
                  <a:pt x="1449666" y="18923"/>
                </a:lnTo>
                <a:lnTo>
                  <a:pt x="1453591" y="14998"/>
                </a:lnTo>
                <a:lnTo>
                  <a:pt x="1454569" y="12661"/>
                </a:lnTo>
                <a:lnTo>
                  <a:pt x="1454569" y="7112"/>
                </a:lnTo>
                <a:close/>
              </a:path>
              <a:path w="1603375" h="283210">
                <a:moveTo>
                  <a:pt x="1527390" y="44678"/>
                </a:moveTo>
                <a:lnTo>
                  <a:pt x="1526159" y="40106"/>
                </a:lnTo>
                <a:lnTo>
                  <a:pt x="1524914" y="38138"/>
                </a:lnTo>
                <a:lnTo>
                  <a:pt x="1521612" y="32867"/>
                </a:lnTo>
                <a:lnTo>
                  <a:pt x="1521231" y="32258"/>
                </a:lnTo>
                <a:lnTo>
                  <a:pt x="1517954" y="29311"/>
                </a:lnTo>
                <a:lnTo>
                  <a:pt x="1509712" y="25374"/>
                </a:lnTo>
                <a:lnTo>
                  <a:pt x="1505267" y="24384"/>
                </a:lnTo>
                <a:lnTo>
                  <a:pt x="1495374" y="24384"/>
                </a:lnTo>
                <a:lnTo>
                  <a:pt x="1490827" y="25603"/>
                </a:lnTo>
                <a:lnTo>
                  <a:pt x="1482966" y="30480"/>
                </a:lnTo>
                <a:lnTo>
                  <a:pt x="1481810" y="31534"/>
                </a:lnTo>
                <a:lnTo>
                  <a:pt x="1482661" y="26492"/>
                </a:lnTo>
                <a:lnTo>
                  <a:pt x="1468056" y="26492"/>
                </a:lnTo>
                <a:lnTo>
                  <a:pt x="1468056" y="94348"/>
                </a:lnTo>
                <a:lnTo>
                  <a:pt x="1482661" y="94348"/>
                </a:lnTo>
                <a:lnTo>
                  <a:pt x="1482661" y="53378"/>
                </a:lnTo>
                <a:lnTo>
                  <a:pt x="1484020" y="47891"/>
                </a:lnTo>
                <a:lnTo>
                  <a:pt x="1489506" y="40081"/>
                </a:lnTo>
                <a:lnTo>
                  <a:pt x="1493608" y="38138"/>
                </a:lnTo>
                <a:lnTo>
                  <a:pt x="1508213" y="38138"/>
                </a:lnTo>
                <a:lnTo>
                  <a:pt x="1512798" y="43395"/>
                </a:lnTo>
                <a:lnTo>
                  <a:pt x="1512798" y="94348"/>
                </a:lnTo>
                <a:lnTo>
                  <a:pt x="1527390" y="94348"/>
                </a:lnTo>
                <a:lnTo>
                  <a:pt x="1527390" y="44678"/>
                </a:lnTo>
                <a:close/>
              </a:path>
              <a:path w="1603375" h="283210">
                <a:moveTo>
                  <a:pt x="1602968" y="26492"/>
                </a:moveTo>
                <a:lnTo>
                  <a:pt x="1588376" y="26492"/>
                </a:lnTo>
                <a:lnTo>
                  <a:pt x="1588909" y="31153"/>
                </a:lnTo>
                <a:lnTo>
                  <a:pt x="1589100" y="31292"/>
                </a:lnTo>
                <a:lnTo>
                  <a:pt x="1588985" y="31889"/>
                </a:lnTo>
                <a:lnTo>
                  <a:pt x="1588909" y="31153"/>
                </a:lnTo>
                <a:lnTo>
                  <a:pt x="1588376" y="30797"/>
                </a:lnTo>
                <a:lnTo>
                  <a:pt x="1588376" y="64795"/>
                </a:lnTo>
                <a:lnTo>
                  <a:pt x="1587538" y="68668"/>
                </a:lnTo>
                <a:lnTo>
                  <a:pt x="1584223" y="75463"/>
                </a:lnTo>
                <a:lnTo>
                  <a:pt x="1581962" y="78079"/>
                </a:lnTo>
                <a:lnTo>
                  <a:pt x="1576197" y="81788"/>
                </a:lnTo>
                <a:lnTo>
                  <a:pt x="1572882" y="82702"/>
                </a:lnTo>
                <a:lnTo>
                  <a:pt x="1565541" y="82702"/>
                </a:lnTo>
                <a:lnTo>
                  <a:pt x="1550238" y="55918"/>
                </a:lnTo>
                <a:lnTo>
                  <a:pt x="1551063" y="52070"/>
                </a:lnTo>
                <a:lnTo>
                  <a:pt x="1554365" y="45402"/>
                </a:lnTo>
                <a:lnTo>
                  <a:pt x="1556626" y="42773"/>
                </a:lnTo>
                <a:lnTo>
                  <a:pt x="1562315" y="39065"/>
                </a:lnTo>
                <a:lnTo>
                  <a:pt x="1565541" y="38138"/>
                </a:lnTo>
                <a:lnTo>
                  <a:pt x="1572882" y="38138"/>
                </a:lnTo>
                <a:lnTo>
                  <a:pt x="1588376" y="64795"/>
                </a:lnTo>
                <a:lnTo>
                  <a:pt x="1588376" y="30797"/>
                </a:lnTo>
                <a:lnTo>
                  <a:pt x="1587055" y="29895"/>
                </a:lnTo>
                <a:lnTo>
                  <a:pt x="1578711" y="25488"/>
                </a:lnTo>
                <a:lnTo>
                  <a:pt x="1574139" y="24384"/>
                </a:lnTo>
                <a:lnTo>
                  <a:pt x="1562696" y="24384"/>
                </a:lnTo>
                <a:lnTo>
                  <a:pt x="1535645" y="53454"/>
                </a:lnTo>
                <a:lnTo>
                  <a:pt x="1535645" y="67208"/>
                </a:lnTo>
                <a:lnTo>
                  <a:pt x="1562976" y="96494"/>
                </a:lnTo>
                <a:lnTo>
                  <a:pt x="1574330" y="96494"/>
                </a:lnTo>
                <a:lnTo>
                  <a:pt x="1578825" y="95389"/>
                </a:lnTo>
                <a:lnTo>
                  <a:pt x="1587055" y="90970"/>
                </a:lnTo>
                <a:lnTo>
                  <a:pt x="1588376" y="90055"/>
                </a:lnTo>
                <a:lnTo>
                  <a:pt x="1588376" y="94526"/>
                </a:lnTo>
                <a:lnTo>
                  <a:pt x="1586903" y="98869"/>
                </a:lnTo>
                <a:lnTo>
                  <a:pt x="1583982" y="102184"/>
                </a:lnTo>
                <a:lnTo>
                  <a:pt x="1581073" y="105511"/>
                </a:lnTo>
                <a:lnTo>
                  <a:pt x="1577340" y="107188"/>
                </a:lnTo>
                <a:lnTo>
                  <a:pt x="1544154" y="107188"/>
                </a:lnTo>
                <a:lnTo>
                  <a:pt x="1544154" y="120967"/>
                </a:lnTo>
                <a:lnTo>
                  <a:pt x="1578597" y="120967"/>
                </a:lnTo>
                <a:lnTo>
                  <a:pt x="1583817" y="119595"/>
                </a:lnTo>
                <a:lnTo>
                  <a:pt x="1602968" y="88976"/>
                </a:lnTo>
                <a:lnTo>
                  <a:pt x="1602968" y="82702"/>
                </a:lnTo>
                <a:lnTo>
                  <a:pt x="1602968" y="38138"/>
                </a:lnTo>
                <a:lnTo>
                  <a:pt x="1602968" y="31889"/>
                </a:lnTo>
                <a:lnTo>
                  <a:pt x="1602968" y="26492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6627" y="2237729"/>
            <a:ext cx="501650" cy="128905"/>
          </a:xfrm>
          <a:custGeom>
            <a:avLst/>
            <a:gdLst/>
            <a:ahLst/>
            <a:cxnLst/>
            <a:rect l="l" t="t" r="r" b="b"/>
            <a:pathLst>
              <a:path w="501650" h="128905">
                <a:moveTo>
                  <a:pt x="31989" y="104355"/>
                </a:moveTo>
                <a:lnTo>
                  <a:pt x="22084" y="104355"/>
                </a:lnTo>
                <a:lnTo>
                  <a:pt x="17641" y="103369"/>
                </a:lnTo>
                <a:lnTo>
                  <a:pt x="9406" y="99403"/>
                </a:lnTo>
                <a:lnTo>
                  <a:pt x="6122" y="96445"/>
                </a:lnTo>
                <a:lnTo>
                  <a:pt x="1224" y="88599"/>
                </a:lnTo>
                <a:lnTo>
                  <a:pt x="0" y="84026"/>
                </a:lnTo>
                <a:lnTo>
                  <a:pt x="0" y="34362"/>
                </a:lnTo>
                <a:lnTo>
                  <a:pt x="14564" y="34362"/>
                </a:lnTo>
                <a:lnTo>
                  <a:pt x="14564" y="85316"/>
                </a:lnTo>
                <a:lnTo>
                  <a:pt x="19148" y="90571"/>
                </a:lnTo>
                <a:lnTo>
                  <a:pt x="59330" y="90571"/>
                </a:lnTo>
                <a:lnTo>
                  <a:pt x="59330" y="95838"/>
                </a:lnTo>
                <a:lnTo>
                  <a:pt x="45806" y="95838"/>
                </a:lnTo>
                <a:lnTo>
                  <a:pt x="45580" y="97178"/>
                </a:lnTo>
                <a:lnTo>
                  <a:pt x="44419" y="98233"/>
                </a:lnTo>
                <a:lnTo>
                  <a:pt x="36530" y="103131"/>
                </a:lnTo>
                <a:lnTo>
                  <a:pt x="31989" y="104355"/>
                </a:lnTo>
                <a:close/>
              </a:path>
              <a:path w="501650" h="128905">
                <a:moveTo>
                  <a:pt x="59330" y="90571"/>
                </a:moveTo>
                <a:lnTo>
                  <a:pt x="33755" y="90571"/>
                </a:lnTo>
                <a:lnTo>
                  <a:pt x="37852" y="88621"/>
                </a:lnTo>
                <a:lnTo>
                  <a:pt x="43357" y="80818"/>
                </a:lnTo>
                <a:lnTo>
                  <a:pt x="44733" y="75346"/>
                </a:lnTo>
                <a:lnTo>
                  <a:pt x="44733" y="34362"/>
                </a:lnTo>
                <a:lnTo>
                  <a:pt x="59330" y="34362"/>
                </a:lnTo>
                <a:lnTo>
                  <a:pt x="59330" y="90571"/>
                </a:lnTo>
                <a:close/>
              </a:path>
              <a:path w="501650" h="128905">
                <a:moveTo>
                  <a:pt x="45580" y="97178"/>
                </a:moveTo>
                <a:lnTo>
                  <a:pt x="45806" y="95838"/>
                </a:lnTo>
                <a:lnTo>
                  <a:pt x="46196" y="96618"/>
                </a:lnTo>
                <a:lnTo>
                  <a:pt x="45580" y="97178"/>
                </a:lnTo>
                <a:close/>
              </a:path>
              <a:path w="501650" h="128905">
                <a:moveTo>
                  <a:pt x="59330" y="102210"/>
                </a:moveTo>
                <a:lnTo>
                  <a:pt x="44733" y="102210"/>
                </a:lnTo>
                <a:lnTo>
                  <a:pt x="45580" y="97178"/>
                </a:lnTo>
                <a:lnTo>
                  <a:pt x="46196" y="96618"/>
                </a:lnTo>
                <a:lnTo>
                  <a:pt x="45806" y="95838"/>
                </a:lnTo>
                <a:lnTo>
                  <a:pt x="59330" y="95838"/>
                </a:lnTo>
                <a:lnTo>
                  <a:pt x="59330" y="102210"/>
                </a:lnTo>
                <a:close/>
              </a:path>
              <a:path w="501650" h="128905">
                <a:moveTo>
                  <a:pt x="126320" y="39759"/>
                </a:moveTo>
                <a:lnTo>
                  <a:pt x="84582" y="39759"/>
                </a:lnTo>
                <a:lnTo>
                  <a:pt x="84670" y="39031"/>
                </a:lnTo>
                <a:lnTo>
                  <a:pt x="86511" y="37754"/>
                </a:lnTo>
                <a:lnTo>
                  <a:pt x="94769" y="33354"/>
                </a:lnTo>
                <a:lnTo>
                  <a:pt x="99277" y="32249"/>
                </a:lnTo>
                <a:lnTo>
                  <a:pt x="110633" y="32249"/>
                </a:lnTo>
                <a:lnTo>
                  <a:pt x="116442" y="33799"/>
                </a:lnTo>
                <a:lnTo>
                  <a:pt x="126320" y="39759"/>
                </a:lnTo>
                <a:close/>
              </a:path>
              <a:path w="501650" h="128905">
                <a:moveTo>
                  <a:pt x="85232" y="128835"/>
                </a:moveTo>
                <a:lnTo>
                  <a:pt x="70636" y="128835"/>
                </a:lnTo>
                <a:lnTo>
                  <a:pt x="70636" y="34362"/>
                </a:lnTo>
                <a:lnTo>
                  <a:pt x="85232" y="34362"/>
                </a:lnTo>
                <a:lnTo>
                  <a:pt x="84582" y="39759"/>
                </a:lnTo>
                <a:lnTo>
                  <a:pt x="126320" y="39759"/>
                </a:lnTo>
                <a:lnTo>
                  <a:pt x="126715" y="39997"/>
                </a:lnTo>
                <a:lnTo>
                  <a:pt x="130724" y="44299"/>
                </a:lnTo>
                <a:lnTo>
                  <a:pt x="131615" y="46001"/>
                </a:lnTo>
                <a:lnTo>
                  <a:pt x="100718" y="46001"/>
                </a:lnTo>
                <a:lnTo>
                  <a:pt x="97413" y="46933"/>
                </a:lnTo>
                <a:lnTo>
                  <a:pt x="91648" y="50639"/>
                </a:lnTo>
                <a:lnTo>
                  <a:pt x="89372" y="53261"/>
                </a:lnTo>
                <a:lnTo>
                  <a:pt x="86056" y="60045"/>
                </a:lnTo>
                <a:lnTo>
                  <a:pt x="85232" y="63924"/>
                </a:lnTo>
                <a:lnTo>
                  <a:pt x="85260" y="72789"/>
                </a:lnTo>
                <a:lnTo>
                  <a:pt x="100718" y="90571"/>
                </a:lnTo>
                <a:lnTo>
                  <a:pt x="131731" y="90571"/>
                </a:lnTo>
                <a:lnTo>
                  <a:pt x="130833" y="92284"/>
                </a:lnTo>
                <a:lnTo>
                  <a:pt x="126866" y="96553"/>
                </a:lnTo>
                <a:lnTo>
                  <a:pt x="126495" y="96781"/>
                </a:lnTo>
                <a:lnTo>
                  <a:pt x="84582" y="96781"/>
                </a:lnTo>
                <a:lnTo>
                  <a:pt x="85232" y="128835"/>
                </a:lnTo>
                <a:close/>
              </a:path>
              <a:path w="501650" h="128905">
                <a:moveTo>
                  <a:pt x="84582" y="39759"/>
                </a:moveTo>
                <a:lnTo>
                  <a:pt x="84496" y="39152"/>
                </a:lnTo>
                <a:lnTo>
                  <a:pt x="84670" y="39031"/>
                </a:lnTo>
                <a:lnTo>
                  <a:pt x="84582" y="39759"/>
                </a:lnTo>
                <a:close/>
              </a:path>
              <a:path w="501650" h="128905">
                <a:moveTo>
                  <a:pt x="131731" y="90571"/>
                </a:moveTo>
                <a:lnTo>
                  <a:pt x="108065" y="90571"/>
                </a:lnTo>
                <a:lnTo>
                  <a:pt x="111294" y="89650"/>
                </a:lnTo>
                <a:lnTo>
                  <a:pt x="116973" y="85944"/>
                </a:lnTo>
                <a:lnTo>
                  <a:pt x="119227" y="83322"/>
                </a:lnTo>
                <a:lnTo>
                  <a:pt x="122532" y="76646"/>
                </a:lnTo>
                <a:lnTo>
                  <a:pt x="123366" y="72789"/>
                </a:lnTo>
                <a:lnTo>
                  <a:pt x="123357" y="63924"/>
                </a:lnTo>
                <a:lnTo>
                  <a:pt x="108065" y="46001"/>
                </a:lnTo>
                <a:lnTo>
                  <a:pt x="131615" y="46001"/>
                </a:lnTo>
                <a:lnTo>
                  <a:pt x="136511" y="55288"/>
                </a:lnTo>
                <a:lnTo>
                  <a:pt x="137963" y="61497"/>
                </a:lnTo>
                <a:lnTo>
                  <a:pt x="137963" y="75281"/>
                </a:lnTo>
                <a:lnTo>
                  <a:pt x="136533" y="81425"/>
                </a:lnTo>
                <a:lnTo>
                  <a:pt x="131731" y="90571"/>
                </a:lnTo>
                <a:close/>
              </a:path>
              <a:path w="501650" h="128905">
                <a:moveTo>
                  <a:pt x="110904" y="104355"/>
                </a:moveTo>
                <a:lnTo>
                  <a:pt x="99461" y="104355"/>
                </a:lnTo>
                <a:lnTo>
                  <a:pt x="94877" y="103250"/>
                </a:lnTo>
                <a:lnTo>
                  <a:pt x="86511" y="98829"/>
                </a:lnTo>
                <a:lnTo>
                  <a:pt x="84597" y="97495"/>
                </a:lnTo>
                <a:lnTo>
                  <a:pt x="84582" y="96781"/>
                </a:lnTo>
                <a:lnTo>
                  <a:pt x="126495" y="96781"/>
                </a:lnTo>
                <a:lnTo>
                  <a:pt x="116680" y="102795"/>
                </a:lnTo>
                <a:lnTo>
                  <a:pt x="110904" y="104355"/>
                </a:lnTo>
                <a:close/>
              </a:path>
              <a:path w="501650" h="128905">
                <a:moveTo>
                  <a:pt x="208606" y="39759"/>
                </a:moveTo>
                <a:lnTo>
                  <a:pt x="194627" y="39759"/>
                </a:lnTo>
                <a:lnTo>
                  <a:pt x="194010" y="0"/>
                </a:lnTo>
                <a:lnTo>
                  <a:pt x="208606" y="0"/>
                </a:lnTo>
                <a:lnTo>
                  <a:pt x="208606" y="39759"/>
                </a:lnTo>
                <a:close/>
              </a:path>
              <a:path w="501650" h="128905">
                <a:moveTo>
                  <a:pt x="179965" y="104355"/>
                </a:moveTo>
                <a:lnTo>
                  <a:pt x="168609" y="104355"/>
                </a:lnTo>
                <a:lnTo>
                  <a:pt x="162800" y="102795"/>
                </a:lnTo>
                <a:lnTo>
                  <a:pt x="152527" y="96553"/>
                </a:lnTo>
                <a:lnTo>
                  <a:pt x="148507" y="92251"/>
                </a:lnTo>
                <a:lnTo>
                  <a:pt x="142720" y="81284"/>
                </a:lnTo>
                <a:lnTo>
                  <a:pt x="141279" y="75075"/>
                </a:lnTo>
                <a:lnTo>
                  <a:pt x="141279" y="61313"/>
                </a:lnTo>
                <a:lnTo>
                  <a:pt x="168338" y="32249"/>
                </a:lnTo>
                <a:lnTo>
                  <a:pt x="179781" y="32249"/>
                </a:lnTo>
                <a:lnTo>
                  <a:pt x="184354" y="33354"/>
                </a:lnTo>
                <a:lnTo>
                  <a:pt x="192698" y="37754"/>
                </a:lnTo>
                <a:lnTo>
                  <a:pt x="194617" y="39070"/>
                </a:lnTo>
                <a:lnTo>
                  <a:pt x="194627" y="39759"/>
                </a:lnTo>
                <a:lnTo>
                  <a:pt x="208606" y="39759"/>
                </a:lnTo>
                <a:lnTo>
                  <a:pt x="208606" y="46001"/>
                </a:lnTo>
                <a:lnTo>
                  <a:pt x="171177" y="46001"/>
                </a:lnTo>
                <a:lnTo>
                  <a:pt x="167948" y="46933"/>
                </a:lnTo>
                <a:lnTo>
                  <a:pt x="162269" y="50639"/>
                </a:lnTo>
                <a:lnTo>
                  <a:pt x="160005" y="53261"/>
                </a:lnTo>
                <a:lnTo>
                  <a:pt x="156699" y="59936"/>
                </a:lnTo>
                <a:lnTo>
                  <a:pt x="155876" y="63783"/>
                </a:lnTo>
                <a:lnTo>
                  <a:pt x="155887" y="72659"/>
                </a:lnTo>
                <a:lnTo>
                  <a:pt x="171177" y="90571"/>
                </a:lnTo>
                <a:lnTo>
                  <a:pt x="208606" y="90571"/>
                </a:lnTo>
                <a:lnTo>
                  <a:pt x="208606" y="96846"/>
                </a:lnTo>
                <a:lnTo>
                  <a:pt x="194627" y="96846"/>
                </a:lnTo>
                <a:lnTo>
                  <a:pt x="194547" y="97547"/>
                </a:lnTo>
                <a:lnTo>
                  <a:pt x="192698" y="98829"/>
                </a:lnTo>
                <a:lnTo>
                  <a:pt x="184463" y="103250"/>
                </a:lnTo>
                <a:lnTo>
                  <a:pt x="179965" y="104355"/>
                </a:lnTo>
                <a:close/>
              </a:path>
              <a:path w="501650" h="128905">
                <a:moveTo>
                  <a:pt x="208606" y="90571"/>
                </a:moveTo>
                <a:lnTo>
                  <a:pt x="178524" y="90571"/>
                </a:lnTo>
                <a:lnTo>
                  <a:pt x="181829" y="89650"/>
                </a:lnTo>
                <a:lnTo>
                  <a:pt x="187594" y="85944"/>
                </a:lnTo>
                <a:lnTo>
                  <a:pt x="189859" y="83322"/>
                </a:lnTo>
                <a:lnTo>
                  <a:pt x="193175" y="76538"/>
                </a:lnTo>
                <a:lnTo>
                  <a:pt x="194010" y="72659"/>
                </a:lnTo>
                <a:lnTo>
                  <a:pt x="193979" y="63783"/>
                </a:lnTo>
                <a:lnTo>
                  <a:pt x="178524" y="46001"/>
                </a:lnTo>
                <a:lnTo>
                  <a:pt x="208606" y="46001"/>
                </a:lnTo>
                <a:lnTo>
                  <a:pt x="208606" y="90571"/>
                </a:lnTo>
                <a:close/>
              </a:path>
              <a:path w="501650" h="128905">
                <a:moveTo>
                  <a:pt x="194547" y="97547"/>
                </a:moveTo>
                <a:lnTo>
                  <a:pt x="194627" y="96846"/>
                </a:lnTo>
                <a:lnTo>
                  <a:pt x="194714" y="97431"/>
                </a:lnTo>
                <a:lnTo>
                  <a:pt x="194547" y="97547"/>
                </a:lnTo>
                <a:close/>
              </a:path>
              <a:path w="501650" h="128905">
                <a:moveTo>
                  <a:pt x="208606" y="102210"/>
                </a:moveTo>
                <a:lnTo>
                  <a:pt x="194010" y="102210"/>
                </a:lnTo>
                <a:lnTo>
                  <a:pt x="194627" y="96846"/>
                </a:lnTo>
                <a:lnTo>
                  <a:pt x="208606" y="96846"/>
                </a:lnTo>
                <a:lnTo>
                  <a:pt x="208606" y="102210"/>
                </a:lnTo>
                <a:close/>
              </a:path>
              <a:path w="501650" h="128905">
                <a:moveTo>
                  <a:pt x="254608" y="104355"/>
                </a:moveTo>
                <a:lnTo>
                  <a:pt x="243251" y="104355"/>
                </a:lnTo>
                <a:lnTo>
                  <a:pt x="237442" y="102795"/>
                </a:lnTo>
                <a:lnTo>
                  <a:pt x="227169" y="96553"/>
                </a:lnTo>
                <a:lnTo>
                  <a:pt x="223149" y="92251"/>
                </a:lnTo>
                <a:lnTo>
                  <a:pt x="217362" y="81284"/>
                </a:lnTo>
                <a:lnTo>
                  <a:pt x="215921" y="75075"/>
                </a:lnTo>
                <a:lnTo>
                  <a:pt x="215921" y="61313"/>
                </a:lnTo>
                <a:lnTo>
                  <a:pt x="242980" y="32249"/>
                </a:lnTo>
                <a:lnTo>
                  <a:pt x="254423" y="32249"/>
                </a:lnTo>
                <a:lnTo>
                  <a:pt x="258996" y="33354"/>
                </a:lnTo>
                <a:lnTo>
                  <a:pt x="267341" y="37754"/>
                </a:lnTo>
                <a:lnTo>
                  <a:pt x="269185" y="39019"/>
                </a:lnTo>
                <a:lnTo>
                  <a:pt x="269269" y="39759"/>
                </a:lnTo>
                <a:lnTo>
                  <a:pt x="283249" y="39759"/>
                </a:lnTo>
                <a:lnTo>
                  <a:pt x="283249" y="46001"/>
                </a:lnTo>
                <a:lnTo>
                  <a:pt x="245819" y="46001"/>
                </a:lnTo>
                <a:lnTo>
                  <a:pt x="242590" y="46933"/>
                </a:lnTo>
                <a:lnTo>
                  <a:pt x="236911" y="50639"/>
                </a:lnTo>
                <a:lnTo>
                  <a:pt x="234647" y="53261"/>
                </a:lnTo>
                <a:lnTo>
                  <a:pt x="231341" y="59936"/>
                </a:lnTo>
                <a:lnTo>
                  <a:pt x="230518" y="63783"/>
                </a:lnTo>
                <a:lnTo>
                  <a:pt x="230529" y="72659"/>
                </a:lnTo>
                <a:lnTo>
                  <a:pt x="245819" y="90571"/>
                </a:lnTo>
                <a:lnTo>
                  <a:pt x="283249" y="90571"/>
                </a:lnTo>
                <a:lnTo>
                  <a:pt x="283249" y="96846"/>
                </a:lnTo>
                <a:lnTo>
                  <a:pt x="269269" y="96846"/>
                </a:lnTo>
                <a:lnTo>
                  <a:pt x="269189" y="97547"/>
                </a:lnTo>
                <a:lnTo>
                  <a:pt x="267341" y="98829"/>
                </a:lnTo>
                <a:lnTo>
                  <a:pt x="259105" y="103250"/>
                </a:lnTo>
                <a:lnTo>
                  <a:pt x="254608" y="104355"/>
                </a:lnTo>
                <a:close/>
              </a:path>
              <a:path w="501650" h="128905">
                <a:moveTo>
                  <a:pt x="283249" y="39759"/>
                </a:moveTo>
                <a:lnTo>
                  <a:pt x="269269" y="39759"/>
                </a:lnTo>
                <a:lnTo>
                  <a:pt x="269378" y="39152"/>
                </a:lnTo>
                <a:lnTo>
                  <a:pt x="269185" y="39019"/>
                </a:lnTo>
                <a:lnTo>
                  <a:pt x="268652" y="34362"/>
                </a:lnTo>
                <a:lnTo>
                  <a:pt x="283249" y="34362"/>
                </a:lnTo>
                <a:lnTo>
                  <a:pt x="283249" y="39759"/>
                </a:lnTo>
                <a:close/>
              </a:path>
              <a:path w="501650" h="128905">
                <a:moveTo>
                  <a:pt x="283249" y="90571"/>
                </a:moveTo>
                <a:lnTo>
                  <a:pt x="253166" y="90571"/>
                </a:lnTo>
                <a:lnTo>
                  <a:pt x="256471" y="89650"/>
                </a:lnTo>
                <a:lnTo>
                  <a:pt x="262237" y="85944"/>
                </a:lnTo>
                <a:lnTo>
                  <a:pt x="264501" y="83322"/>
                </a:lnTo>
                <a:lnTo>
                  <a:pt x="267817" y="76538"/>
                </a:lnTo>
                <a:lnTo>
                  <a:pt x="268652" y="72659"/>
                </a:lnTo>
                <a:lnTo>
                  <a:pt x="268621" y="63783"/>
                </a:lnTo>
                <a:lnTo>
                  <a:pt x="253166" y="46001"/>
                </a:lnTo>
                <a:lnTo>
                  <a:pt x="283249" y="46001"/>
                </a:lnTo>
                <a:lnTo>
                  <a:pt x="283249" y="90571"/>
                </a:lnTo>
                <a:close/>
              </a:path>
              <a:path w="501650" h="128905">
                <a:moveTo>
                  <a:pt x="269189" y="97547"/>
                </a:moveTo>
                <a:lnTo>
                  <a:pt x="269269" y="96846"/>
                </a:lnTo>
                <a:lnTo>
                  <a:pt x="269356" y="97431"/>
                </a:lnTo>
                <a:lnTo>
                  <a:pt x="269189" y="97547"/>
                </a:lnTo>
                <a:close/>
              </a:path>
              <a:path w="501650" h="128905">
                <a:moveTo>
                  <a:pt x="283249" y="102210"/>
                </a:moveTo>
                <a:lnTo>
                  <a:pt x="268652" y="102210"/>
                </a:lnTo>
                <a:lnTo>
                  <a:pt x="269269" y="96846"/>
                </a:lnTo>
                <a:lnTo>
                  <a:pt x="283249" y="96846"/>
                </a:lnTo>
                <a:lnTo>
                  <a:pt x="283249" y="102210"/>
                </a:lnTo>
                <a:close/>
              </a:path>
              <a:path w="501650" h="128905">
                <a:moveTo>
                  <a:pt x="312345" y="34362"/>
                </a:moveTo>
                <a:lnTo>
                  <a:pt x="297748" y="34362"/>
                </a:lnTo>
                <a:lnTo>
                  <a:pt x="297748" y="13719"/>
                </a:lnTo>
                <a:lnTo>
                  <a:pt x="312345" y="13719"/>
                </a:lnTo>
                <a:lnTo>
                  <a:pt x="312345" y="34362"/>
                </a:lnTo>
                <a:close/>
              </a:path>
              <a:path w="501650" h="128905">
                <a:moveTo>
                  <a:pt x="326714" y="48146"/>
                </a:moveTo>
                <a:lnTo>
                  <a:pt x="287117" y="48146"/>
                </a:lnTo>
                <a:lnTo>
                  <a:pt x="287117" y="34362"/>
                </a:lnTo>
                <a:lnTo>
                  <a:pt x="326714" y="34362"/>
                </a:lnTo>
                <a:lnTo>
                  <a:pt x="326714" y="48146"/>
                </a:lnTo>
                <a:close/>
              </a:path>
              <a:path w="501650" h="128905">
                <a:moveTo>
                  <a:pt x="312345" y="102210"/>
                </a:moveTo>
                <a:lnTo>
                  <a:pt x="297748" y="102210"/>
                </a:lnTo>
                <a:lnTo>
                  <a:pt x="297748" y="48146"/>
                </a:lnTo>
                <a:lnTo>
                  <a:pt x="312345" y="48146"/>
                </a:lnTo>
                <a:lnTo>
                  <a:pt x="312345" y="102210"/>
                </a:lnTo>
                <a:close/>
              </a:path>
              <a:path w="501650" h="128905">
                <a:moveTo>
                  <a:pt x="350527" y="102210"/>
                </a:moveTo>
                <a:lnTo>
                  <a:pt x="335963" y="102210"/>
                </a:lnTo>
                <a:lnTo>
                  <a:pt x="335963" y="34362"/>
                </a:lnTo>
                <a:lnTo>
                  <a:pt x="350527" y="34362"/>
                </a:lnTo>
                <a:lnTo>
                  <a:pt x="350527" y="102210"/>
                </a:lnTo>
                <a:close/>
              </a:path>
              <a:path w="501650" h="128905">
                <a:moveTo>
                  <a:pt x="345954" y="27763"/>
                </a:moveTo>
                <a:lnTo>
                  <a:pt x="340427" y="27763"/>
                </a:lnTo>
                <a:lnTo>
                  <a:pt x="338065" y="26777"/>
                </a:lnTo>
                <a:lnTo>
                  <a:pt x="334250" y="22832"/>
                </a:lnTo>
                <a:lnTo>
                  <a:pt x="333323" y="20524"/>
                </a:lnTo>
                <a:lnTo>
                  <a:pt x="333297" y="14976"/>
                </a:lnTo>
                <a:lnTo>
                  <a:pt x="334250" y="12667"/>
                </a:lnTo>
                <a:lnTo>
                  <a:pt x="338113" y="8820"/>
                </a:lnTo>
                <a:lnTo>
                  <a:pt x="340449" y="7867"/>
                </a:lnTo>
                <a:lnTo>
                  <a:pt x="345932" y="7867"/>
                </a:lnTo>
                <a:lnTo>
                  <a:pt x="348273" y="8831"/>
                </a:lnTo>
                <a:lnTo>
                  <a:pt x="352207" y="12635"/>
                </a:lnTo>
                <a:lnTo>
                  <a:pt x="353184" y="14976"/>
                </a:lnTo>
                <a:lnTo>
                  <a:pt x="353193" y="20524"/>
                </a:lnTo>
                <a:lnTo>
                  <a:pt x="352207" y="22865"/>
                </a:lnTo>
                <a:lnTo>
                  <a:pt x="348284" y="26787"/>
                </a:lnTo>
                <a:lnTo>
                  <a:pt x="345954" y="27763"/>
                </a:lnTo>
                <a:close/>
              </a:path>
              <a:path w="501650" h="128905">
                <a:moveTo>
                  <a:pt x="420234" y="40734"/>
                </a:moveTo>
                <a:lnTo>
                  <a:pt x="380203" y="40734"/>
                </a:lnTo>
                <a:lnTo>
                  <a:pt x="380429" y="39395"/>
                </a:lnTo>
                <a:lnTo>
                  <a:pt x="381579" y="38350"/>
                </a:lnTo>
                <a:lnTo>
                  <a:pt x="389447" y="33474"/>
                </a:lnTo>
                <a:lnTo>
                  <a:pt x="393987" y="32249"/>
                </a:lnTo>
                <a:lnTo>
                  <a:pt x="403892" y="32249"/>
                </a:lnTo>
                <a:lnTo>
                  <a:pt x="408335" y="33235"/>
                </a:lnTo>
                <a:lnTo>
                  <a:pt x="416571" y="37180"/>
                </a:lnTo>
                <a:lnTo>
                  <a:pt x="419854" y="40127"/>
                </a:lnTo>
                <a:lnTo>
                  <a:pt x="420234" y="40734"/>
                </a:lnTo>
                <a:close/>
              </a:path>
              <a:path w="501650" h="128905">
                <a:moveTo>
                  <a:pt x="381276" y="102210"/>
                </a:moveTo>
                <a:lnTo>
                  <a:pt x="366679" y="102210"/>
                </a:lnTo>
                <a:lnTo>
                  <a:pt x="366679" y="34362"/>
                </a:lnTo>
                <a:lnTo>
                  <a:pt x="381276" y="34362"/>
                </a:lnTo>
                <a:lnTo>
                  <a:pt x="380429" y="39395"/>
                </a:lnTo>
                <a:lnTo>
                  <a:pt x="379813" y="39954"/>
                </a:lnTo>
                <a:lnTo>
                  <a:pt x="380203" y="40734"/>
                </a:lnTo>
                <a:lnTo>
                  <a:pt x="420234" y="40734"/>
                </a:lnTo>
                <a:lnTo>
                  <a:pt x="423537" y="46001"/>
                </a:lnTo>
                <a:lnTo>
                  <a:pt x="392221" y="46001"/>
                </a:lnTo>
                <a:lnTo>
                  <a:pt x="388125" y="47951"/>
                </a:lnTo>
                <a:lnTo>
                  <a:pt x="382641" y="55754"/>
                </a:lnTo>
                <a:lnTo>
                  <a:pt x="381276" y="61237"/>
                </a:lnTo>
                <a:lnTo>
                  <a:pt x="381276" y="102210"/>
                </a:lnTo>
                <a:close/>
              </a:path>
              <a:path w="501650" h="128905">
                <a:moveTo>
                  <a:pt x="380203" y="40734"/>
                </a:moveTo>
                <a:lnTo>
                  <a:pt x="379813" y="39954"/>
                </a:lnTo>
                <a:lnTo>
                  <a:pt x="380429" y="39395"/>
                </a:lnTo>
                <a:lnTo>
                  <a:pt x="380203" y="40734"/>
                </a:lnTo>
                <a:close/>
              </a:path>
              <a:path w="501650" h="128905">
                <a:moveTo>
                  <a:pt x="426009" y="102210"/>
                </a:moveTo>
                <a:lnTo>
                  <a:pt x="411412" y="102210"/>
                </a:lnTo>
                <a:lnTo>
                  <a:pt x="411412" y="51256"/>
                </a:lnTo>
                <a:lnTo>
                  <a:pt x="406828" y="46001"/>
                </a:lnTo>
                <a:lnTo>
                  <a:pt x="423537" y="46001"/>
                </a:lnTo>
                <a:lnTo>
                  <a:pt x="424774" y="47973"/>
                </a:lnTo>
                <a:lnTo>
                  <a:pt x="426009" y="52546"/>
                </a:lnTo>
                <a:lnTo>
                  <a:pt x="426009" y="102210"/>
                </a:lnTo>
                <a:close/>
              </a:path>
              <a:path w="501650" h="128905">
                <a:moveTo>
                  <a:pt x="472946" y="104355"/>
                </a:moveTo>
                <a:lnTo>
                  <a:pt x="461589" y="104355"/>
                </a:lnTo>
                <a:lnTo>
                  <a:pt x="455781" y="102795"/>
                </a:lnTo>
                <a:lnTo>
                  <a:pt x="445508" y="96553"/>
                </a:lnTo>
                <a:lnTo>
                  <a:pt x="441487" y="92251"/>
                </a:lnTo>
                <a:lnTo>
                  <a:pt x="435700" y="81284"/>
                </a:lnTo>
                <a:lnTo>
                  <a:pt x="434259" y="75075"/>
                </a:lnTo>
                <a:lnTo>
                  <a:pt x="434259" y="61313"/>
                </a:lnTo>
                <a:lnTo>
                  <a:pt x="461318" y="32249"/>
                </a:lnTo>
                <a:lnTo>
                  <a:pt x="472761" y="32249"/>
                </a:lnTo>
                <a:lnTo>
                  <a:pt x="477335" y="33354"/>
                </a:lnTo>
                <a:lnTo>
                  <a:pt x="485679" y="37754"/>
                </a:lnTo>
                <a:lnTo>
                  <a:pt x="487523" y="39019"/>
                </a:lnTo>
                <a:lnTo>
                  <a:pt x="487608" y="39759"/>
                </a:lnTo>
                <a:lnTo>
                  <a:pt x="501587" y="39759"/>
                </a:lnTo>
                <a:lnTo>
                  <a:pt x="501587" y="46001"/>
                </a:lnTo>
                <a:lnTo>
                  <a:pt x="464157" y="46001"/>
                </a:lnTo>
                <a:lnTo>
                  <a:pt x="460928" y="46933"/>
                </a:lnTo>
                <a:lnTo>
                  <a:pt x="455250" y="50639"/>
                </a:lnTo>
                <a:lnTo>
                  <a:pt x="452985" y="53261"/>
                </a:lnTo>
                <a:lnTo>
                  <a:pt x="449680" y="59936"/>
                </a:lnTo>
                <a:lnTo>
                  <a:pt x="448856" y="63783"/>
                </a:lnTo>
                <a:lnTo>
                  <a:pt x="448867" y="72659"/>
                </a:lnTo>
                <a:lnTo>
                  <a:pt x="464157" y="90571"/>
                </a:lnTo>
                <a:lnTo>
                  <a:pt x="501587" y="90571"/>
                </a:lnTo>
                <a:lnTo>
                  <a:pt x="501587" y="96846"/>
                </a:lnTo>
                <a:lnTo>
                  <a:pt x="487608" y="96846"/>
                </a:lnTo>
                <a:lnTo>
                  <a:pt x="486990" y="97041"/>
                </a:lnTo>
                <a:lnTo>
                  <a:pt x="486990" y="97919"/>
                </a:lnTo>
                <a:lnTo>
                  <a:pt x="485679" y="98829"/>
                </a:lnTo>
                <a:lnTo>
                  <a:pt x="477443" y="103250"/>
                </a:lnTo>
                <a:lnTo>
                  <a:pt x="472946" y="104355"/>
                </a:lnTo>
                <a:close/>
              </a:path>
              <a:path w="501650" h="128905">
                <a:moveTo>
                  <a:pt x="501587" y="39759"/>
                </a:moveTo>
                <a:lnTo>
                  <a:pt x="487608" y="39759"/>
                </a:lnTo>
                <a:lnTo>
                  <a:pt x="487716" y="39152"/>
                </a:lnTo>
                <a:lnTo>
                  <a:pt x="487523" y="39019"/>
                </a:lnTo>
                <a:lnTo>
                  <a:pt x="486990" y="34362"/>
                </a:lnTo>
                <a:lnTo>
                  <a:pt x="501587" y="34362"/>
                </a:lnTo>
                <a:lnTo>
                  <a:pt x="501587" y="39759"/>
                </a:lnTo>
                <a:close/>
              </a:path>
              <a:path w="501650" h="128905">
                <a:moveTo>
                  <a:pt x="501587" y="90571"/>
                </a:moveTo>
                <a:lnTo>
                  <a:pt x="471504" y="90571"/>
                </a:lnTo>
                <a:lnTo>
                  <a:pt x="474810" y="89650"/>
                </a:lnTo>
                <a:lnTo>
                  <a:pt x="480575" y="85944"/>
                </a:lnTo>
                <a:lnTo>
                  <a:pt x="482839" y="83322"/>
                </a:lnTo>
                <a:lnTo>
                  <a:pt x="486155" y="76538"/>
                </a:lnTo>
                <a:lnTo>
                  <a:pt x="486990" y="72659"/>
                </a:lnTo>
                <a:lnTo>
                  <a:pt x="486960" y="63783"/>
                </a:lnTo>
                <a:lnTo>
                  <a:pt x="471504" y="46001"/>
                </a:lnTo>
                <a:lnTo>
                  <a:pt x="501587" y="46001"/>
                </a:lnTo>
                <a:lnTo>
                  <a:pt x="501587" y="90571"/>
                </a:lnTo>
                <a:close/>
              </a:path>
              <a:path w="501650" h="128905">
                <a:moveTo>
                  <a:pt x="486990" y="97919"/>
                </a:moveTo>
                <a:lnTo>
                  <a:pt x="486990" y="97041"/>
                </a:lnTo>
                <a:lnTo>
                  <a:pt x="487608" y="96846"/>
                </a:lnTo>
                <a:lnTo>
                  <a:pt x="487694" y="97431"/>
                </a:lnTo>
                <a:lnTo>
                  <a:pt x="486990" y="97919"/>
                </a:lnTo>
                <a:close/>
              </a:path>
              <a:path w="501650" h="128905">
                <a:moveTo>
                  <a:pt x="477215" y="128835"/>
                </a:moveTo>
                <a:lnTo>
                  <a:pt x="442777" y="128835"/>
                </a:lnTo>
                <a:lnTo>
                  <a:pt x="442777" y="115051"/>
                </a:lnTo>
                <a:lnTo>
                  <a:pt x="475958" y="115051"/>
                </a:lnTo>
                <a:lnTo>
                  <a:pt x="479697" y="113382"/>
                </a:lnTo>
                <a:lnTo>
                  <a:pt x="482601" y="110045"/>
                </a:lnTo>
                <a:lnTo>
                  <a:pt x="485527" y="106729"/>
                </a:lnTo>
                <a:lnTo>
                  <a:pt x="486990" y="102394"/>
                </a:lnTo>
                <a:lnTo>
                  <a:pt x="486990" y="97919"/>
                </a:lnTo>
                <a:lnTo>
                  <a:pt x="487694" y="97431"/>
                </a:lnTo>
                <a:lnTo>
                  <a:pt x="487608" y="96846"/>
                </a:lnTo>
                <a:lnTo>
                  <a:pt x="501587" y="96846"/>
                </a:lnTo>
                <a:lnTo>
                  <a:pt x="501549" y="103250"/>
                </a:lnTo>
                <a:lnTo>
                  <a:pt x="500319" y="108528"/>
                </a:lnTo>
                <a:lnTo>
                  <a:pt x="495247" y="118194"/>
                </a:lnTo>
                <a:lnTo>
                  <a:pt x="491671" y="121976"/>
                </a:lnTo>
                <a:lnTo>
                  <a:pt x="482439" y="127459"/>
                </a:lnTo>
                <a:lnTo>
                  <a:pt x="477215" y="128835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5344" y="2552054"/>
            <a:ext cx="1207715" cy="1288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43342" y="2032155"/>
            <a:ext cx="2465705" cy="8235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87375" marR="36195" indent="-472440">
              <a:lnSpc>
                <a:spcPct val="101200"/>
              </a:lnSpc>
              <a:spcBef>
                <a:spcPts val="80"/>
              </a:spcBef>
              <a:tabLst>
                <a:tab pos="1393825" algn="l"/>
              </a:tabLst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user</a:t>
            </a:r>
            <a:r>
              <a:rPr sz="1050" spc="7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inputs,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	the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guesses,</a:t>
            </a:r>
            <a:r>
              <a:rPr sz="1050" spc="6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and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display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with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correct</a:t>
            </a:r>
            <a:r>
              <a:rPr sz="1050" spc="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guesses.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By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understanding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these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mechanics,</a:t>
            </a:r>
            <a:r>
              <a:rPr sz="1050" spc="4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we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can</a:t>
            </a:r>
            <a:endParaRPr sz="1050">
              <a:latin typeface="Calibri"/>
              <a:cs typeface="Calibri"/>
            </a:endParaRPr>
          </a:p>
          <a:p>
            <a:pPr marL="1056005" marR="15240" indent="205740">
              <a:lnSpc>
                <a:spcPct val="101200"/>
              </a:lnSpc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and</a:t>
            </a:r>
            <a:r>
              <a:rPr sz="1050" spc="8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build</a:t>
            </a:r>
            <a:r>
              <a:rPr sz="1050" spc="9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an</a:t>
            </a:r>
            <a:r>
              <a:rPr sz="1050" spc="9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exciting game!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80705"/>
            <a:ext cx="3484245" cy="125095"/>
          </a:xfrm>
          <a:custGeom>
            <a:avLst/>
            <a:gdLst/>
            <a:ahLst/>
            <a:cxnLst/>
            <a:rect l="l" t="t" r="r" b="b"/>
            <a:pathLst>
              <a:path w="3484245" h="125095">
                <a:moveTo>
                  <a:pt x="3483999" y="124544"/>
                </a:moveTo>
                <a:lnTo>
                  <a:pt x="0" y="124544"/>
                </a:lnTo>
                <a:lnTo>
                  <a:pt x="0" y="0"/>
                </a:lnTo>
                <a:lnTo>
                  <a:pt x="3483999" y="0"/>
                </a:lnTo>
                <a:lnTo>
                  <a:pt x="3483999" y="12454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12" y="1245577"/>
            <a:ext cx="2969895" cy="116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95"/>
              </a:spcBef>
              <a:tabLst>
                <a:tab pos="1113155" algn="l"/>
                <a:tab pos="1701164" algn="l"/>
                <a:tab pos="2258060" algn="l"/>
              </a:tabLst>
            </a:pP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The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heart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of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our</a:t>
            </a:r>
            <a:r>
              <a:rPr sz="1050" spc="26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Hangman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game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lies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Calibri"/>
                <a:cs typeface="Calibri"/>
              </a:rPr>
              <a:t>in</a:t>
            </a:r>
            <a:r>
              <a:rPr sz="1050" spc="3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algorithm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that</a:t>
            </a:r>
            <a:r>
              <a:rPr sz="1050" spc="-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powers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it.</a:t>
            </a:r>
            <a:r>
              <a:rPr sz="1050" spc="-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We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will</a:t>
            </a:r>
            <a:r>
              <a:rPr sz="1050" spc="-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explore different</a:t>
            </a:r>
            <a:r>
              <a:rPr lang="en-IN" sz="1050" spc="-10" dirty="0">
                <a:solidFill>
                  <a:srgbClr val="B65341"/>
                </a:solidFill>
                <a:latin typeface="Calibri"/>
                <a:cs typeface="Calibri"/>
              </a:rPr>
              <a:t> strategies</a:t>
            </a:r>
            <a:r>
              <a:rPr lang="en-IN" sz="1050" dirty="0">
                <a:solidFill>
                  <a:srgbClr val="B65341"/>
                </a:solidFill>
                <a:latin typeface="Calibri"/>
                <a:cs typeface="Calibri"/>
              </a:rPr>
              <a:t>	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for</a:t>
            </a:r>
            <a:r>
              <a:rPr sz="1050" spc="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selecting</a:t>
            </a:r>
            <a:r>
              <a:rPr sz="1050" spc="5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words,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handling</a:t>
            </a:r>
            <a:r>
              <a:rPr sz="1050" spc="12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user</a:t>
            </a:r>
            <a:r>
              <a:rPr sz="1050" spc="1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inputs,</a:t>
            </a:r>
            <a:r>
              <a:rPr sz="1050" spc="12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and</a:t>
            </a:r>
            <a:r>
              <a:rPr sz="1050" spc="1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updating</a:t>
            </a:r>
            <a:r>
              <a:rPr sz="1050" spc="12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display.</a:t>
            </a:r>
            <a:r>
              <a:rPr sz="1050" spc="34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By</a:t>
            </a:r>
            <a:r>
              <a:rPr lang="en-IN" sz="1050" spc="-25" dirty="0">
                <a:solidFill>
                  <a:srgbClr val="B65341"/>
                </a:solidFill>
                <a:latin typeface="Calibri"/>
                <a:cs typeface="Calibri"/>
              </a:rPr>
              <a:t> cracking the code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of</a:t>
            </a:r>
            <a:r>
              <a:rPr sz="1050" spc="-4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Calibri"/>
                <a:cs typeface="Calibri"/>
              </a:rPr>
              <a:t>these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algorithms</a:t>
            </a:r>
            <a:endParaRPr lang="en-IN" sz="1050" dirty="0">
              <a:solidFill>
                <a:srgbClr val="B65341"/>
              </a:solidFill>
              <a:latin typeface="Calibri"/>
              <a:cs typeface="Calibri"/>
            </a:endParaRPr>
          </a:p>
          <a:p>
            <a:pPr marL="12700" marR="5080" algn="l">
              <a:lnSpc>
                <a:spcPct val="100000"/>
              </a:lnSpc>
              <a:spcBef>
                <a:spcPts val="95"/>
              </a:spcBef>
              <a:tabLst>
                <a:tab pos="1113155" algn="l"/>
                <a:tab pos="1701164" algn="l"/>
                <a:tab pos="2258060" algn="l"/>
              </a:tabLst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we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can</a:t>
            </a:r>
            <a:r>
              <a:rPr sz="1050" spc="6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create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35" dirty="0">
                <a:solidFill>
                  <a:srgbClr val="B65341"/>
                </a:solidFill>
                <a:latin typeface="Calibri"/>
                <a:cs typeface="Calibri"/>
              </a:rPr>
              <a:t>a</a:t>
            </a:r>
            <a:r>
              <a:rPr lang="en-IN" sz="1050" spc="35" dirty="0">
                <a:solidFill>
                  <a:srgbClr val="B65341"/>
                </a:solidFill>
                <a:latin typeface="Calibri"/>
                <a:cs typeface="Calibri"/>
              </a:rPr>
              <a:t> captivating </a:t>
            </a:r>
            <a:r>
              <a:rPr sz="1050" spc="-25" dirty="0">
                <a:solidFill>
                  <a:srgbClr val="B65341"/>
                </a:solidFill>
                <a:latin typeface="Calibri"/>
                <a:cs typeface="Calibri"/>
              </a:rPr>
              <a:t>and</a:t>
            </a:r>
            <a:r>
              <a:rPr lang="en-IN" sz="1050" spc="-25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lang="en-IN" sz="1050" spc="-25" dirty="0" err="1">
                <a:solidFill>
                  <a:srgbClr val="B65341"/>
                </a:solidFill>
                <a:latin typeface="Calibri"/>
                <a:cs typeface="Calibri"/>
              </a:rPr>
              <a:t>immensive</a:t>
            </a:r>
            <a:endParaRPr lang="en-IN" sz="1050" spc="-25" dirty="0">
              <a:latin typeface="Calibri"/>
              <a:cs typeface="Calibri"/>
            </a:endParaRPr>
          </a:p>
          <a:p>
            <a:pPr marL="12700" marR="5080" algn="l">
              <a:lnSpc>
                <a:spcPct val="100000"/>
              </a:lnSpc>
              <a:spcBef>
                <a:spcPts val="95"/>
              </a:spcBef>
              <a:tabLst>
                <a:tab pos="1113155" algn="l"/>
                <a:tab pos="1701164" algn="l"/>
                <a:tab pos="2258060" algn="l"/>
              </a:tabLst>
            </a:pP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game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experience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for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B65341"/>
                </a:solidFill>
                <a:latin typeface="Calibri"/>
                <a:cs typeface="Calibri"/>
              </a:rPr>
              <a:t>our</a:t>
            </a:r>
            <a:r>
              <a:rPr sz="1050" spc="60" dirty="0">
                <a:solidFill>
                  <a:srgbClr val="B65341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Calibri"/>
                <a:cs typeface="Calibri"/>
              </a:rPr>
              <a:t>players</a:t>
            </a:r>
            <a:r>
              <a:rPr lang="en-IN" sz="1050" spc="-10" dirty="0">
                <a:solidFill>
                  <a:srgbClr val="B65341"/>
                </a:solidFill>
                <a:latin typeface="Calibri"/>
                <a:cs typeface="Calibri"/>
              </a:rPr>
              <a:t>.</a:t>
            </a:r>
          </a:p>
          <a:p>
            <a:pPr marL="609600" algn="ctr">
              <a:lnSpc>
                <a:spcPct val="100000"/>
              </a:lnSpc>
              <a:spcBef>
                <a:spcPts val="15"/>
              </a:spcBef>
            </a:pPr>
            <a:endParaRPr lang="en-IN" sz="1050" spc="-10" dirty="0">
              <a:solidFill>
                <a:srgbClr val="B65341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2412" y="814237"/>
            <a:ext cx="34677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10" dirty="0"/>
              <a:t>IMPLEMENTING</a:t>
            </a:r>
            <a:r>
              <a:rPr sz="1550" spc="170" dirty="0"/>
              <a:t> </a:t>
            </a:r>
            <a:r>
              <a:rPr sz="1550" spc="240" dirty="0"/>
              <a:t>THE</a:t>
            </a:r>
            <a:r>
              <a:rPr sz="1550" spc="175" dirty="0"/>
              <a:t> </a:t>
            </a:r>
            <a:r>
              <a:rPr sz="1550" spc="190" dirty="0"/>
              <a:t>ALGORITHM</a:t>
            </a:r>
            <a:endParaRPr sz="155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0893" y="543045"/>
            <a:ext cx="2514599" cy="2828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493FB-FD13-7C30-3008-14011E1D240D}"/>
              </a:ext>
            </a:extLst>
          </p:cNvPr>
          <p:cNvSpPr txBox="1"/>
          <p:nvPr/>
        </p:nvSpPr>
        <p:spPr>
          <a:xfrm>
            <a:off x="382411" y="2401047"/>
            <a:ext cx="2969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50" dirty="0">
                <a:solidFill>
                  <a:srgbClr val="FF0000"/>
                </a:solidFill>
              </a:rPr>
              <a:t>Let us explore our c code here:</a:t>
            </a:r>
          </a:p>
          <a:p>
            <a:pPr algn="l"/>
            <a:r>
              <a:rPr lang="en-IN" sz="1050" dirty="0" err="1">
                <a:hlinkClick r:id="rId3"/>
              </a:rPr>
              <a:t>github</a:t>
            </a:r>
            <a:r>
              <a:rPr lang="en-IN" sz="1050" dirty="0">
                <a:hlinkClick r:id="rId3"/>
              </a:rPr>
              <a:t> link</a:t>
            </a:r>
            <a:endParaRPr lang="en-IN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8" y="0"/>
            <a:ext cx="6943725" cy="133350"/>
          </a:xfrm>
          <a:custGeom>
            <a:avLst/>
            <a:gdLst/>
            <a:ahLst/>
            <a:cxnLst/>
            <a:rect l="l" t="t" r="r" b="b"/>
            <a:pathLst>
              <a:path w="6943725" h="133350">
                <a:moveTo>
                  <a:pt x="6943724" y="133349"/>
                </a:moveTo>
                <a:lnTo>
                  <a:pt x="0" y="133349"/>
                </a:lnTo>
                <a:lnTo>
                  <a:pt x="0" y="0"/>
                </a:lnTo>
                <a:lnTo>
                  <a:pt x="6943724" y="0"/>
                </a:lnTo>
                <a:lnTo>
                  <a:pt x="6943724" y="133349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68868"/>
            <a:ext cx="133350" cy="536575"/>
          </a:xfrm>
          <a:custGeom>
            <a:avLst/>
            <a:gdLst/>
            <a:ahLst/>
            <a:cxnLst/>
            <a:rect l="l" t="t" r="r" b="b"/>
            <a:pathLst>
              <a:path w="133350" h="536575">
                <a:moveTo>
                  <a:pt x="133350" y="536381"/>
                </a:moveTo>
                <a:lnTo>
                  <a:pt x="0" y="536381"/>
                </a:lnTo>
                <a:lnTo>
                  <a:pt x="0" y="0"/>
                </a:lnTo>
                <a:lnTo>
                  <a:pt x="133350" y="0"/>
                </a:lnTo>
                <a:lnTo>
                  <a:pt x="133350" y="536381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7166" y="3368868"/>
            <a:ext cx="133350" cy="536575"/>
          </a:xfrm>
          <a:custGeom>
            <a:avLst/>
            <a:gdLst/>
            <a:ahLst/>
            <a:cxnLst/>
            <a:rect l="l" t="t" r="r" b="b"/>
            <a:pathLst>
              <a:path w="133350" h="536575">
                <a:moveTo>
                  <a:pt x="0" y="0"/>
                </a:moveTo>
                <a:lnTo>
                  <a:pt x="133349" y="0"/>
                </a:lnTo>
                <a:lnTo>
                  <a:pt x="133349" y="536381"/>
                </a:lnTo>
                <a:lnTo>
                  <a:pt x="0" y="536381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3676" y="1021743"/>
            <a:ext cx="1853564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310" dirty="0">
                <a:solidFill>
                  <a:srgbClr val="B65341"/>
                </a:solidFill>
              </a:rPr>
              <a:t>CONCLUSION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414377" y="1519529"/>
            <a:ext cx="4115435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0" algn="ctr">
              <a:lnSpc>
                <a:spcPct val="99700"/>
              </a:lnSpc>
              <a:spcBef>
                <a:spcPts val="100"/>
              </a:spcBef>
            </a:pP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In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short</a:t>
            </a:r>
            <a:r>
              <a:rPr sz="1050" spc="2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Hangman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game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50" dirty="0">
                <a:solidFill>
                  <a:srgbClr val="424242"/>
                </a:solidFill>
                <a:latin typeface="Calibri"/>
                <a:cs typeface="Calibri"/>
              </a:rPr>
              <a:t>is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the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most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popular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game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that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we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all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like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to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Calibri"/>
                <a:cs typeface="Calibri"/>
              </a:rPr>
              <a:t>play </a:t>
            </a:r>
            <a:r>
              <a:rPr sz="1050" spc="60" dirty="0">
                <a:solidFill>
                  <a:srgbClr val="424242"/>
                </a:solidFill>
                <a:latin typeface="Calibri"/>
                <a:cs typeface="Calibri"/>
              </a:rPr>
              <a:t>So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why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not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implement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it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and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play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it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this</a:t>
            </a:r>
            <a:r>
              <a:rPr sz="105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will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still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enhance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our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coding</a:t>
            </a:r>
            <a:r>
              <a:rPr sz="1050" spc="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skills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and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also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develops</a:t>
            </a:r>
            <a:r>
              <a:rPr sz="1050" spc="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interest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towards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coding.This</a:t>
            </a:r>
            <a:r>
              <a:rPr sz="1050" spc="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code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not</a:t>
            </a:r>
            <a:r>
              <a:rPr sz="1050" spc="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only</a:t>
            </a:r>
            <a:r>
              <a:rPr sz="1050" spc="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Calibri"/>
                <a:cs typeface="Calibri"/>
              </a:rPr>
              <a:t>be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implemented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using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but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also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using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Java,python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or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any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other</a:t>
            </a:r>
            <a:r>
              <a:rPr sz="1050" spc="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language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based</a:t>
            </a:r>
            <a:r>
              <a:rPr sz="1050" spc="9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on</a:t>
            </a:r>
            <a:r>
              <a:rPr sz="1050" spc="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users</a:t>
            </a:r>
            <a:r>
              <a:rPr sz="1050" spc="9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need,also</a:t>
            </a:r>
            <a:r>
              <a:rPr sz="1050" spc="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sz="1050" spc="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be</a:t>
            </a:r>
            <a:r>
              <a:rPr sz="1050" spc="9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85" dirty="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sz="1050" spc="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24242"/>
                </a:solidFill>
                <a:latin typeface="Calibri"/>
                <a:cs typeface="Calibri"/>
              </a:rPr>
              <a:t>stress</a:t>
            </a:r>
            <a:r>
              <a:rPr sz="1050" spc="9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Calibri"/>
                <a:cs typeface="Calibri"/>
              </a:rPr>
              <a:t>buster.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3350" cy="988060"/>
          </a:xfrm>
          <a:custGeom>
            <a:avLst/>
            <a:gdLst/>
            <a:ahLst/>
            <a:cxnLst/>
            <a:rect l="l" t="t" r="r" b="b"/>
            <a:pathLst>
              <a:path w="133350" h="988060">
                <a:moveTo>
                  <a:pt x="133350" y="987745"/>
                </a:moveTo>
                <a:lnTo>
                  <a:pt x="0" y="987745"/>
                </a:lnTo>
                <a:lnTo>
                  <a:pt x="0" y="0"/>
                </a:lnTo>
                <a:lnTo>
                  <a:pt x="133350" y="0"/>
                </a:lnTo>
                <a:lnTo>
                  <a:pt x="133350" y="987745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1499" y="3780819"/>
            <a:ext cx="1552575" cy="124460"/>
          </a:xfrm>
          <a:custGeom>
            <a:avLst/>
            <a:gdLst/>
            <a:ahLst/>
            <a:cxnLst/>
            <a:rect l="l" t="t" r="r" b="b"/>
            <a:pathLst>
              <a:path w="1552575" h="124460">
                <a:moveTo>
                  <a:pt x="0" y="0"/>
                </a:moveTo>
                <a:lnTo>
                  <a:pt x="1552574" y="0"/>
                </a:lnTo>
                <a:lnTo>
                  <a:pt x="1552574" y="124430"/>
                </a:lnTo>
                <a:lnTo>
                  <a:pt x="0" y="124430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921" y="1645354"/>
            <a:ext cx="20262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235" dirty="0"/>
              <a:t>Thank</a:t>
            </a:r>
            <a:r>
              <a:rPr sz="3050" spc="320" dirty="0"/>
              <a:t> </a:t>
            </a:r>
            <a:r>
              <a:rPr sz="3050" spc="-20" dirty="0"/>
              <a:t>you!</a:t>
            </a:r>
            <a:endParaRPr sz="3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335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CRACKING THE CODE: UNLEASHING THE CHARMS OF HANGMAN GAME IN C!</vt:lpstr>
      <vt:lpstr>INTRODUCTION</vt:lpstr>
      <vt:lpstr>THE BASICS OF HANGMAN</vt:lpstr>
      <vt:lpstr>GAME MECHANICS</vt:lpstr>
      <vt:lpstr>IMPLEMENTING THE ALGORITHM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CODE: UNLEASHING THE CHARMS OF HANGMAN GAME IN C!</dc:title>
  <dc:creator>Chandana</dc:creator>
  <cp:lastModifiedBy>Dinesh Kumar</cp:lastModifiedBy>
  <cp:revision>2</cp:revision>
  <dcterms:created xsi:type="dcterms:W3CDTF">2023-09-03T06:29:22Z</dcterms:created>
  <dcterms:modified xsi:type="dcterms:W3CDTF">2023-09-03T06:49:08Z</dcterms:modified>
</cp:coreProperties>
</file>