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50" d="100"/>
          <a:sy n="50" d="100"/>
        </p:scale>
        <p:origin x="29" y="6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DINESH VISHNU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5574030"/>
            <a:ext cx="8472537" cy="232115"/>
          </a:xfrm>
          <a:prstGeom prst="rect">
            <a:avLst/>
          </a:prstGeom>
        </p:spPr>
        <p:txBody>
          <a:bodyPr vert="horz" wrap="square" lIns="0" tIns="16510" rIns="0" bIns="0" rtlCol="0">
            <a:spAutoFit/>
          </a:bodyPr>
          <a:lstStyle/>
          <a:p>
            <a:pPr marL="12700">
              <a:lnSpc>
                <a:spcPct val="100000"/>
              </a:lnSpc>
              <a:spcBef>
                <a:spcPts val="130"/>
              </a:spcBef>
            </a:pPr>
            <a:r>
              <a:rPr sz="1400" u="heavy" spc="20" dirty="0" err="1">
                <a:solidFill>
                  <a:srgbClr val="006FC0"/>
                </a:solidFill>
                <a:uFill>
                  <a:solidFill>
                    <a:srgbClr val="006FC0"/>
                  </a:solidFill>
                </a:uFill>
                <a:latin typeface="Trebuchet MS"/>
                <a:cs typeface="Trebuchet MS"/>
              </a:rPr>
              <a:t>Demo</a:t>
            </a:r>
            <a:r>
              <a:rPr sz="1400" u="heavy" spc="25" dirty="0" err="1">
                <a:solidFill>
                  <a:srgbClr val="006FC0"/>
                </a:solidFill>
                <a:uFill>
                  <a:solidFill>
                    <a:srgbClr val="006FC0"/>
                  </a:solidFill>
                </a:uFill>
                <a:latin typeface="Trebuchet MS"/>
                <a:cs typeface="Trebuchet MS"/>
              </a:rPr>
              <a:t>Link</a:t>
            </a:r>
            <a:r>
              <a:rPr lang="en-US" sz="1400" u="heavy" spc="25" dirty="0">
                <a:solidFill>
                  <a:srgbClr val="006FC0"/>
                </a:solidFill>
                <a:uFill>
                  <a:solidFill>
                    <a:srgbClr val="006FC0"/>
                  </a:solidFill>
                </a:uFill>
                <a:latin typeface="Trebuchet MS"/>
                <a:cs typeface="Trebuchet MS"/>
              </a:rPr>
              <a:t>: https://drive.google.com/file/d/188VJz4DiNB7AVI_hiMqV8iJnP7zP4_zI/view?usp=sharing</a:t>
            </a:r>
            <a:endParaRPr sz="14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752475" y="2115562"/>
            <a:ext cx="8286750" cy="3046988"/>
          </a:xfrm>
          <a:prstGeom prst="rect">
            <a:avLst/>
          </a:prstGeom>
          <a:noFill/>
        </p:spPr>
        <p:txBody>
          <a:bodyPr wrap="square" rtlCol="0">
            <a:spAutoFit/>
          </a:bodyPr>
          <a:lstStyle/>
          <a:p>
            <a:pPr algn="just"/>
            <a:r>
              <a:rPr lang="en-US" sz="2400" dirty="0"/>
              <a:t>           In conclusion, my project demonstrates the potential of machine learning techniques in analyzing cricket player performance. By leveraging advanced algorithms and data-driven insights, this project aims to assist cricket teams and enthusiasts in making informed decisions and gaining deeper insights into player contributions. Moving forward, continued research and development in this field can further enhance the accuracy and applicability of cricket performance analysis systems.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pPr algn="ctr"/>
            <a:r>
              <a:rPr lang="en-IN" sz="2800" b="1" dirty="0">
                <a:latin typeface="+mj-lt"/>
              </a:rPr>
              <a:t>Classification and prediction using RNN,CNN and ANN in Generative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42D5EA49-830D-1E1B-FD4F-B4512C1D3338}"/>
              </a:ext>
            </a:extLst>
          </p:cNvPr>
          <p:cNvSpPr txBox="1"/>
          <p:nvPr/>
        </p:nvSpPr>
        <p:spPr>
          <a:xfrm>
            <a:off x="739775" y="2285090"/>
            <a:ext cx="7108825" cy="3046988"/>
          </a:xfrm>
          <a:prstGeom prst="rect">
            <a:avLst/>
          </a:prstGeom>
          <a:noFill/>
        </p:spPr>
        <p:txBody>
          <a:bodyPr wrap="square" rtlCol="0">
            <a:spAutoFit/>
          </a:bodyPr>
          <a:lstStyle/>
          <a:p>
            <a:pPr algn="just"/>
            <a:r>
              <a:rPr lang="en-US" sz="2400" dirty="0"/>
              <a:t>          Cricket teams often face challenges in assessing player performance accurately, especially in limited-overs formats where quick scoring is crucial. Traditional statistical methods may not capture the nuances of player contributions effectively. Additionally, manual analysis is time-consuming and prone to errors. There's a need for an automated system to analyze player performance based on various metrics.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3046988"/>
          </a:xfrm>
          <a:prstGeom prst="rect">
            <a:avLst/>
          </a:prstGeom>
          <a:noFill/>
        </p:spPr>
        <p:txBody>
          <a:bodyPr wrap="square" rtlCol="0">
            <a:spAutoFit/>
          </a:bodyPr>
          <a:lstStyle/>
          <a:p>
            <a:pPr algn="just"/>
            <a:r>
              <a:rPr lang="en-US" sz="2400" dirty="0"/>
              <a:t>                My project aims to leverage machine learning techniques to analyze cricket player performance based on statistical data. By employing algorithms such as Artificial Neural Networks (ANNs), Convolutional Neural Networks (CNNs), and Recurrent Neural Networks (RNNs), we seek to develop models that can predict player runs, categorize player performance, and uncover insights from cricket datasets.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302D851-99F2-089C-A81B-77E5ADF9130E}"/>
              </a:ext>
            </a:extLst>
          </p:cNvPr>
          <p:cNvSpPr txBox="1"/>
          <p:nvPr/>
        </p:nvSpPr>
        <p:spPr>
          <a:xfrm>
            <a:off x="838200" y="2362200"/>
            <a:ext cx="8001000" cy="2677656"/>
          </a:xfrm>
          <a:prstGeom prst="rect">
            <a:avLst/>
          </a:prstGeom>
          <a:noFill/>
        </p:spPr>
        <p:txBody>
          <a:bodyPr wrap="square" rtlCol="0">
            <a:spAutoFit/>
          </a:bodyPr>
          <a:lstStyle/>
          <a:p>
            <a:pPr algn="just"/>
            <a:r>
              <a:rPr lang="en-US" sz="2400" dirty="0"/>
              <a:t>The project targets end users such as:</a:t>
            </a:r>
          </a:p>
          <a:p>
            <a:pPr marL="342900" indent="-342900" algn="just">
              <a:buFont typeface="Arial" panose="020B0604020202020204" pitchFamily="34" charset="0"/>
              <a:buChar char="•"/>
            </a:pPr>
            <a:r>
              <a:rPr lang="en-US" sz="2400" dirty="0"/>
              <a:t>Cricket team coaches and selectors seeking data-driven insights for player selection and strategy formulation.</a:t>
            </a:r>
          </a:p>
          <a:p>
            <a:pPr marL="342900" indent="-342900" algn="just">
              <a:buFont typeface="Arial" panose="020B0604020202020204" pitchFamily="34" charset="0"/>
              <a:buChar char="•"/>
            </a:pPr>
            <a:r>
              <a:rPr lang="en-US" sz="2400" dirty="0"/>
              <a:t>Cricket analysts and enthusiasts interested in exploring statistical trends and patterns in player performances.</a:t>
            </a:r>
          </a:p>
          <a:p>
            <a:pPr marL="342900" indent="-342900" algn="just">
              <a:buFont typeface="Arial" panose="020B0604020202020204" pitchFamily="34" charset="0"/>
              <a:buChar char="•"/>
            </a:pPr>
            <a:r>
              <a:rPr lang="en-US" sz="2400" dirty="0"/>
              <a:t>Fantasy cricket platforms looking to enhance their player performance prediction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4154984"/>
          </a:xfrm>
          <a:prstGeom prst="rect">
            <a:avLst/>
          </a:prstGeom>
          <a:noFill/>
        </p:spPr>
        <p:txBody>
          <a:bodyPr wrap="square" rtlCol="0">
            <a:spAutoFit/>
          </a:bodyPr>
          <a:lstStyle/>
          <a:p>
            <a:pPr algn="just"/>
            <a:r>
              <a:rPr lang="en-US" sz="2400" dirty="0"/>
              <a:t>The solution offers the following benefits:</a:t>
            </a:r>
          </a:p>
          <a:p>
            <a:pPr algn="just"/>
            <a:endParaRPr lang="en-US" sz="2400" dirty="0"/>
          </a:p>
          <a:p>
            <a:pPr marL="342900" indent="-342900" algn="just">
              <a:buFont typeface="Arial" panose="020B0604020202020204" pitchFamily="34" charset="0"/>
              <a:buChar char="•"/>
            </a:pPr>
            <a:r>
              <a:rPr lang="en-US" sz="2400" dirty="0"/>
              <a:t>Automated analysis of player performance, saving time and effort for coaches and analysts.</a:t>
            </a:r>
          </a:p>
          <a:p>
            <a:pPr marL="342900" indent="-342900" algn="just">
              <a:buFont typeface="Arial" panose="020B0604020202020204" pitchFamily="34" charset="0"/>
              <a:buChar char="•"/>
            </a:pPr>
            <a:r>
              <a:rPr lang="en-US" sz="2400" dirty="0"/>
              <a:t>Enhanced accuracy in predicting player runs and categorizing performance, aiding in better decision-making.</a:t>
            </a:r>
          </a:p>
          <a:p>
            <a:pPr marL="342900" indent="-342900" algn="just">
              <a:buFont typeface="Arial" panose="020B0604020202020204" pitchFamily="34" charset="0"/>
              <a:buChar char="•"/>
            </a:pPr>
            <a:r>
              <a:rPr lang="en-US" sz="2400" dirty="0"/>
              <a:t>Insights into key features influencing player performance, enabling targeted training and strategy adjustments.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1"/>
            <a:ext cx="7000875" cy="4154984"/>
          </a:xfrm>
          <a:prstGeom prst="rect">
            <a:avLst/>
          </a:prstGeom>
          <a:noFill/>
        </p:spPr>
        <p:txBody>
          <a:bodyPr wrap="square" rtlCol="0">
            <a:spAutoFit/>
          </a:bodyPr>
          <a:lstStyle/>
          <a:p>
            <a:pPr algn="just"/>
            <a:r>
              <a:rPr lang="en-US" sz="2400" b="1" dirty="0"/>
              <a:t> Data Preprocessing: </a:t>
            </a:r>
          </a:p>
          <a:p>
            <a:pPr algn="just"/>
            <a:r>
              <a:rPr lang="en-US" sz="2400" dirty="0"/>
              <a:t>      Cleaning and standardizing cricket statistical data, including runs scored, balls faced, strike rate, and boundary hits.</a:t>
            </a:r>
          </a:p>
          <a:p>
            <a:pPr algn="just"/>
            <a:r>
              <a:rPr lang="en-US" sz="2400" b="1" dirty="0"/>
              <a:t>Visualization: </a:t>
            </a:r>
          </a:p>
          <a:p>
            <a:pPr algn="just"/>
            <a:r>
              <a:rPr lang="en-US" sz="2400" b="1" dirty="0"/>
              <a:t>      </a:t>
            </a:r>
            <a:r>
              <a:rPr lang="en-US" sz="2400" dirty="0"/>
              <a:t>Utilizing histograms, box plots, and pie charts to visualize the distribution of runs, balls faced, and sixes hit.</a:t>
            </a:r>
          </a:p>
          <a:p>
            <a:pPr algn="just"/>
            <a:r>
              <a:rPr lang="en-US" sz="2400" b="1" dirty="0"/>
              <a:t>Modelling Techniques:</a:t>
            </a:r>
          </a:p>
          <a:p>
            <a:pPr algn="just"/>
            <a:r>
              <a:rPr lang="en-US" sz="2400" b="1" dirty="0"/>
              <a:t>      </a:t>
            </a:r>
            <a:r>
              <a:rPr lang="en-US" sz="2400" dirty="0"/>
              <a:t>This project uses various methods for prediction such as ANN,CNN and RNN models.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752475" y="2174855"/>
            <a:ext cx="8001000" cy="3416320"/>
          </a:xfrm>
          <a:prstGeom prst="rect">
            <a:avLst/>
          </a:prstGeom>
          <a:noFill/>
        </p:spPr>
        <p:txBody>
          <a:bodyPr wrap="square" rtlCol="0">
            <a:spAutoFit/>
          </a:bodyPr>
          <a:lstStyle/>
          <a:p>
            <a:pPr algn="just"/>
            <a:r>
              <a:rPr lang="en-US" dirty="0"/>
              <a:t>              </a:t>
            </a:r>
            <a:r>
              <a:rPr lang="en-US" sz="2400" b="1" dirty="0"/>
              <a:t>ANN Model: </a:t>
            </a:r>
            <a:r>
              <a:rPr lang="en-US" sz="2400" dirty="0"/>
              <a:t>Achieved a mean squared error of X on the test dataset, demonstrating its effectiveness in predicting player runs.</a:t>
            </a:r>
          </a:p>
          <a:p>
            <a:pPr algn="just"/>
            <a:r>
              <a:rPr lang="en-US" sz="2400" b="1" dirty="0"/>
              <a:t>           CNN Model: </a:t>
            </a:r>
            <a:r>
              <a:rPr lang="en-US" sz="2400" dirty="0"/>
              <a:t>Achieved an accuracy of Y% in categorizing player performance, indicating its capability to differentiate between performance levels.</a:t>
            </a:r>
          </a:p>
          <a:p>
            <a:pPr algn="just"/>
            <a:r>
              <a:rPr lang="en-US" sz="2400" b="1" dirty="0"/>
              <a:t>           RNN Model: </a:t>
            </a:r>
            <a:r>
              <a:rPr lang="en-US" sz="2400" dirty="0"/>
              <a:t>Uncovered sequential patterns in player performance data, contributing to more accurate run predictions.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563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DINESH VISHNU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sophia s</cp:lastModifiedBy>
  <cp:revision>5</cp:revision>
  <dcterms:created xsi:type="dcterms:W3CDTF">2024-04-11T06:59:37Z</dcterms:created>
  <dcterms:modified xsi:type="dcterms:W3CDTF">2024-04-12T13:14:08Z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