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Lst>
  <p:sldSz cy="6858000" cx="12192000"/>
  <p:notesSz cx="6858000" cy="9144000"/>
  <p:embeddedFontLst>
    <p:embeddedFont>
      <p:font typeface="Open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6DA3C81-FE49-4615-A12C-A9398E72CE14}">
  <a:tblStyle styleId="{56DA3C81-FE49-4615-A12C-A9398E72CE14}" styleName="Table_0">
    <a:wholeTbl>
      <a:tcTxStyle b="off" i="off">
        <a:font>
          <a:latin typeface="Arial"/>
          <a:ea typeface="Arial"/>
          <a:cs typeface="Arial"/>
        </a:font>
        <a:schemeClr val="dk1"/>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op>
            <a:ln cap="flat" cmpd="sng" w="9525">
              <a:solidFill>
                <a:schemeClr val="accent1"/>
              </a:solidFill>
              <a:prstDash val="solid"/>
              <a:round/>
              <a:headEnd len="med" w="med" type="none"/>
              <a:tailEnd len="med" w="med" type="none"/>
            </a:ln>
          </a:top>
          <a:bottom>
            <a:ln cap="flat" cmpd="sng" w="9525">
              <a:solidFill>
                <a:schemeClr val="accent1"/>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TxStyle/>
      <a:tcStyle>
        <a:tcBdr>
          <a:top>
            <a:ln cap="flat" cmpd="sng" w="9525">
              <a:solidFill>
                <a:schemeClr val="accent1"/>
              </a:solidFill>
              <a:prstDash val="solid"/>
              <a:round/>
              <a:headEnd len="med" w="med" type="none"/>
              <a:tailEnd len="med" w="med" type="none"/>
            </a:ln>
          </a:top>
          <a:bottom>
            <a:ln cap="flat" cmpd="sng" w="9525">
              <a:solidFill>
                <a:schemeClr val="accent1"/>
              </a:solidFill>
              <a:prstDash val="solid"/>
              <a:round/>
              <a:headEnd len="med" w="med" type="none"/>
              <a:tailEnd len="med" w="med" type="none"/>
            </a:ln>
          </a:bottom>
        </a:tcBdr>
      </a:tcStyle>
    </a:band1H>
    <a:band2H>
      <a:tcTxStyle/>
    </a:band2H>
    <a:band1V>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cBdr>
      </a:tcStyle>
    </a:band1V>
    <a:band2V>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med" w="med" type="none"/>
              <a:tailEnd len="med" w="med" type="none"/>
            </a:ln>
          </a:top>
        </a:tcBdr>
      </a:tcStyle>
    </a:lastRow>
    <a:seCell>
      <a:tcTxStyle/>
    </a:seCell>
    <a:swCell>
      <a:tcTxStyle/>
    </a:swCell>
    <a:firstRow>
      <a:tcTxStyle b="on" i="off">
        <a:font>
          <a:latin typeface="Arial"/>
          <a:ea typeface="Arial"/>
          <a:cs typeface="Arial"/>
        </a:font>
        <a:schemeClr val="lt1"/>
      </a:tcTxStyle>
      <a:tcStyle>
        <a:fill>
          <a:solidFill>
            <a:schemeClr val="accent1"/>
          </a:solidFill>
        </a:fill>
      </a:tcStyle>
    </a:firstRow>
    <a:neCell>
      <a:tcTxStyle/>
    </a:neCell>
    <a:nwCell>
      <a:tcTxStyle/>
    </a:nwCell>
  </a:tblStyle>
  <a:tblStyle styleId="{EC91FC82-6542-482F-BA33-3A3997996677}" styleName="Table_1">
    <a:wholeTbl>
      <a:tcTxStyle b="off" i="off">
        <a:font>
          <a:latin typeface="Arial"/>
          <a:ea typeface="Arial"/>
          <a:cs typeface="Arial"/>
        </a:font>
        <a:schemeClr val="dk1"/>
      </a:tcTxStyle>
      <a:tcStyle>
        <a:tcBdr>
          <a:left>
            <a:ln cap="flat" cmpd="sng" w="12700">
              <a:solidFill>
                <a:schemeClr val="accent2"/>
              </a:solidFill>
              <a:prstDash val="solid"/>
              <a:round/>
              <a:headEnd len="med" w="med" type="none"/>
              <a:tailEnd len="med" w="med" type="none"/>
            </a:ln>
          </a:left>
          <a:right>
            <a:ln cap="flat" cmpd="sng" w="12700">
              <a:solidFill>
                <a:schemeClr val="accent2"/>
              </a:solidFill>
              <a:prstDash val="solid"/>
              <a:round/>
              <a:headEnd len="med" w="med" type="none"/>
              <a:tailEnd len="med" w="med" type="none"/>
            </a:ln>
          </a:right>
          <a:top>
            <a:ln cap="flat" cmpd="sng" w="12700">
              <a:solidFill>
                <a:schemeClr val="accent2"/>
              </a:solidFill>
              <a:prstDash val="solid"/>
              <a:round/>
              <a:headEnd len="med" w="med" type="none"/>
              <a:tailEnd len="med" w="med" type="none"/>
            </a:ln>
          </a:top>
          <a:bottom>
            <a:ln cap="flat" cmpd="sng" w="12700">
              <a:solidFill>
                <a:schemeClr val="accent2"/>
              </a:solidFill>
              <a:prstDash val="solid"/>
              <a:round/>
              <a:headEnd len="med" w="med" type="none"/>
              <a:tailEnd len="med" w="med" type="none"/>
            </a:ln>
          </a:bottom>
          <a:insideH>
            <a:ln cap="flat" cmpd="sng" w="12700">
              <a:solidFill>
                <a:schemeClr val="accent2"/>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chemeClr val="lt1"/>
          </a:solidFill>
        </a:fill>
      </a:tcStyle>
    </a:wholeTbl>
    <a:band1H>
      <a:tcTxStyle/>
      <a:tcStyle>
        <a:fill>
          <a:solidFill>
            <a:srgbClr val="FDEFE7"/>
          </a:solidFill>
        </a:fill>
      </a:tcStyle>
    </a:band1H>
    <a:band2H>
      <a:tcTxStyle/>
    </a:band2H>
    <a:band1V>
      <a:tcTxStyle/>
      <a:tcStyle>
        <a:fill>
          <a:solidFill>
            <a:srgbClr val="FDEFE7"/>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med" w="med" type="none"/>
              <a:tailEnd len="med" w="med" type="none"/>
            </a:ln>
          </a:top>
        </a:tcBdr>
        <a:fill>
          <a:solidFill>
            <a:schemeClr val="lt1"/>
          </a:solidFill>
        </a:fill>
      </a:tcStyle>
    </a:lastRow>
    <a:seCell>
      <a:tcTxStyle/>
    </a:seCell>
    <a:swCell>
      <a:tcTxStyle/>
    </a:swCell>
    <a:firstRow>
      <a:tcTxStyle b="on" i="off">
        <a:font>
          <a:latin typeface="Arial"/>
          <a:ea typeface="Arial"/>
          <a:cs typeface="Arial"/>
        </a:font>
        <a:schemeClr val="lt1"/>
      </a:tcTxStyle>
      <a:tcStyle>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0"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OpenSans-regular.fntdata"/><Relationship Id="rId8" Type="http://schemas.openxmlformats.org/officeDocument/2006/relationships/font" Target="fonts/Open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jp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jp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SolarWinds_Title">
    <p:bg>
      <p:bgPr>
        <a:blipFill rotWithShape="1">
          <a:blip r:embed="rId2">
            <a:alphaModFix/>
          </a:blip>
          <a:stretch>
            <a:fillRect b="0" l="0" r="0" t="0"/>
          </a:stretch>
        </a:blipFill>
      </p:bgPr>
    </p:bg>
    <p:spTree>
      <p:nvGrpSpPr>
        <p:cNvPr id="10" name="Shape 10"/>
        <p:cNvGrpSpPr/>
        <p:nvPr/>
      </p:nvGrpSpPr>
      <p:grpSpPr>
        <a:xfrm>
          <a:off x="0" y="0"/>
          <a:ext cx="0" cy="0"/>
          <a:chOff x="0" y="0"/>
          <a:chExt cx="0" cy="0"/>
        </a:xfrm>
      </p:grpSpPr>
      <p:pic>
        <p:nvPicPr>
          <p:cNvPr id="11" name="Shape 11"/>
          <p:cNvPicPr preferRelativeResize="0"/>
          <p:nvPr/>
        </p:nvPicPr>
        <p:blipFill rotWithShape="1">
          <a:blip r:embed="rId3">
            <a:alphaModFix/>
          </a:blip>
          <a:srcRect b="0" l="622" r="612" t="0"/>
          <a:stretch/>
        </p:blipFill>
        <p:spPr>
          <a:xfrm>
            <a:off x="0" y="0"/>
            <a:ext cx="12188952" cy="6856285"/>
          </a:xfrm>
          <a:prstGeom prst="rect">
            <a:avLst/>
          </a:prstGeom>
          <a:noFill/>
          <a:ln>
            <a:noFill/>
          </a:ln>
        </p:spPr>
      </p:pic>
      <p:sp>
        <p:nvSpPr>
          <p:cNvPr id="12" name="Shape 12"/>
          <p:cNvSpPr txBox="1"/>
          <p:nvPr>
            <p:ph type="title"/>
          </p:nvPr>
        </p:nvSpPr>
        <p:spPr>
          <a:xfrm>
            <a:off x="844986" y="4097532"/>
            <a:ext cx="8690008" cy="41961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3" name="Shape 13"/>
          <p:cNvSpPr txBox="1"/>
          <p:nvPr>
            <p:ph idx="1" type="body"/>
          </p:nvPr>
        </p:nvSpPr>
        <p:spPr>
          <a:xfrm>
            <a:off x="845262" y="4524482"/>
            <a:ext cx="8690100" cy="400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Table2">
    <p:spTree>
      <p:nvGrpSpPr>
        <p:cNvPr id="59" name="Shape 59"/>
        <p:cNvGrpSpPr/>
        <p:nvPr/>
      </p:nvGrpSpPr>
      <p:grpSpPr>
        <a:xfrm>
          <a:off x="0" y="0"/>
          <a:ext cx="0" cy="0"/>
          <a:chOff x="0" y="0"/>
          <a:chExt cx="0" cy="0"/>
        </a:xfrm>
      </p:grpSpPr>
      <p:sp>
        <p:nvSpPr>
          <p:cNvPr id="60" name="Shape 60"/>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graphicFrame>
        <p:nvGraphicFramePr>
          <p:cNvPr id="61" name="Shape 61"/>
          <p:cNvGraphicFramePr/>
          <p:nvPr/>
        </p:nvGraphicFramePr>
        <p:xfrm>
          <a:off x="2607236" y="1813085"/>
          <a:ext cx="3000000" cy="3000000"/>
        </p:xfrm>
        <a:graphic>
          <a:graphicData uri="http://schemas.openxmlformats.org/drawingml/2006/table">
            <a:tbl>
              <a:tblPr bandRow="1" firstRow="1">
                <a:noFill/>
                <a:tableStyleId>{EC91FC82-6542-482F-BA33-3A3997996677}</a:tableStyleId>
              </a:tblPr>
              <a:tblGrid>
                <a:gridCol w="2294575"/>
                <a:gridCol w="2294575"/>
                <a:gridCol w="2294575"/>
              </a:tblGrid>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Headers are Calibri 12pt bold</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 is Calibri 12pt regular</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To change color/ type of chart select </a:t>
                      </a:r>
                      <a:r>
                        <a:rPr b="1" lang="en-US" sz="1200" u="none" cap="none" strike="noStrike">
                          <a:latin typeface="Calibri"/>
                          <a:ea typeface="Calibri"/>
                          <a:cs typeface="Calibri"/>
                          <a:sym typeface="Calibri"/>
                        </a:rPr>
                        <a:t>Table Design</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bl>
          </a:graphicData>
        </a:graphic>
      </p:graphicFrame>
      <p:sp>
        <p:nvSpPr>
          <p:cNvPr id="62" name="Shape 62"/>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64" name="Shape 64"/>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
    <p:spTree>
      <p:nvGrpSpPr>
        <p:cNvPr id="65" name="Shape 65"/>
        <p:cNvGrpSpPr/>
        <p:nvPr/>
      </p:nvGrpSpPr>
      <p:grpSpPr>
        <a:xfrm>
          <a:off x="0" y="0"/>
          <a:ext cx="0" cy="0"/>
          <a:chOff x="0" y="0"/>
          <a:chExt cx="0" cy="0"/>
        </a:xfrm>
      </p:grpSpPr>
      <p:sp>
        <p:nvSpPr>
          <p:cNvPr id="66" name="Shape 66"/>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67" name="Shape 67"/>
          <p:cNvSpPr txBox="1"/>
          <p:nvPr/>
        </p:nvSpPr>
        <p:spPr>
          <a:xfrm>
            <a:off x="1062000" y="2956854"/>
            <a:ext cx="9623040" cy="1323437"/>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8000"/>
              <a:buFont typeface="Open Sans"/>
              <a:buNone/>
            </a:pPr>
            <a:r>
              <a:rPr b="0" i="0" lang="en-US" sz="8000" u="none" cap="none" strike="noStrike">
                <a:solidFill>
                  <a:schemeClr val="dk2"/>
                </a:solidFill>
                <a:latin typeface="Open Sans"/>
                <a:ea typeface="Open Sans"/>
                <a:cs typeface="Open Sans"/>
                <a:sym typeface="Open Sans"/>
              </a:rPr>
              <a:t>SAMPLE SLIDE</a:t>
            </a:r>
            <a:endParaRPr b="0" i="0" sz="8000" u="none" cap="none" strike="noStrike">
              <a:solidFill>
                <a:schemeClr val="dk2"/>
              </a:solidFill>
              <a:latin typeface="Open Sans"/>
              <a:ea typeface="Open Sans"/>
              <a:cs typeface="Open Sans"/>
              <a:sym typeface="Open Sans"/>
            </a:endParaRPr>
          </a:p>
        </p:txBody>
      </p:sp>
      <p:sp>
        <p:nvSpPr>
          <p:cNvPr id="68" name="Shape 6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69" name="Shape 69"/>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2">
    <p:spTree>
      <p:nvGrpSpPr>
        <p:cNvPr id="70" name="Shape 70"/>
        <p:cNvGrpSpPr/>
        <p:nvPr/>
      </p:nvGrpSpPr>
      <p:grpSpPr>
        <a:xfrm>
          <a:off x="0" y="0"/>
          <a:ext cx="0" cy="0"/>
          <a:chOff x="0" y="0"/>
          <a:chExt cx="0" cy="0"/>
        </a:xfrm>
      </p:grpSpPr>
      <p:sp>
        <p:nvSpPr>
          <p:cNvPr id="71" name="Shape 71"/>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72" name="Shape 72"/>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73" name="Shape 7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74" name="Shape 74"/>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3">
    <p:spTree>
      <p:nvGrpSpPr>
        <p:cNvPr id="75" name="Shape 75"/>
        <p:cNvGrpSpPr/>
        <p:nvPr/>
      </p:nvGrpSpPr>
      <p:grpSpPr>
        <a:xfrm>
          <a:off x="0" y="0"/>
          <a:ext cx="0" cy="0"/>
          <a:chOff x="0" y="0"/>
          <a:chExt cx="0" cy="0"/>
        </a:xfrm>
      </p:grpSpPr>
      <p:sp>
        <p:nvSpPr>
          <p:cNvPr id="76" name="Shape 76"/>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77" name="Shape 77"/>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79" name="Shape 79"/>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4">
    <p:spTree>
      <p:nvGrpSpPr>
        <p:cNvPr id="80" name="Shape 80"/>
        <p:cNvGrpSpPr/>
        <p:nvPr/>
      </p:nvGrpSpPr>
      <p:grpSpPr>
        <a:xfrm>
          <a:off x="0" y="0"/>
          <a:ext cx="0" cy="0"/>
          <a:chOff x="0" y="0"/>
          <a:chExt cx="0" cy="0"/>
        </a:xfrm>
      </p:grpSpPr>
      <p:sp>
        <p:nvSpPr>
          <p:cNvPr id="81" name="Shape 81"/>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82" name="Shape 82"/>
          <p:cNvPicPr preferRelativeResize="0"/>
          <p:nvPr/>
        </p:nvPicPr>
        <p:blipFill rotWithShape="1">
          <a:blip r:embed="rId2">
            <a:alphaModFix/>
          </a:blip>
          <a:srcRect b="0" l="0" r="0" t="0"/>
          <a:stretch/>
        </p:blipFill>
        <p:spPr>
          <a:xfrm>
            <a:off x="2551198" y="1241724"/>
            <a:ext cx="7089604" cy="4640212"/>
          </a:xfrm>
          <a:prstGeom prst="rect">
            <a:avLst/>
          </a:prstGeom>
          <a:noFill/>
          <a:ln>
            <a:noFill/>
          </a:ln>
        </p:spPr>
      </p:pic>
      <p:sp>
        <p:nvSpPr>
          <p:cNvPr id="83" name="Shape 83"/>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84" name="Shape 8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85" name="Shape 85"/>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5">
    <p:spTree>
      <p:nvGrpSpPr>
        <p:cNvPr id="86" name="Shape 86"/>
        <p:cNvGrpSpPr/>
        <p:nvPr/>
      </p:nvGrpSpPr>
      <p:grpSpPr>
        <a:xfrm>
          <a:off x="0" y="0"/>
          <a:ext cx="0" cy="0"/>
          <a:chOff x="0" y="0"/>
          <a:chExt cx="0" cy="0"/>
        </a:xfrm>
      </p:grpSpPr>
      <p:sp>
        <p:nvSpPr>
          <p:cNvPr id="87" name="Shape 87"/>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88" name="Shape 88"/>
          <p:cNvPicPr preferRelativeResize="0"/>
          <p:nvPr/>
        </p:nvPicPr>
        <p:blipFill rotWithShape="1">
          <a:blip r:embed="rId2">
            <a:alphaModFix/>
          </a:blip>
          <a:srcRect b="0" l="0" r="0" t="0"/>
          <a:stretch/>
        </p:blipFill>
        <p:spPr>
          <a:xfrm>
            <a:off x="3701788" y="1232055"/>
            <a:ext cx="4788424" cy="5137174"/>
          </a:xfrm>
          <a:prstGeom prst="rect">
            <a:avLst/>
          </a:prstGeom>
          <a:noFill/>
          <a:ln>
            <a:noFill/>
          </a:ln>
        </p:spPr>
      </p:pic>
      <p:sp>
        <p:nvSpPr>
          <p:cNvPr id="89" name="Shape 89"/>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90" name="Shape 9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91" name="Shape 91"/>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6">
    <p:spTree>
      <p:nvGrpSpPr>
        <p:cNvPr id="92" name="Shape 92"/>
        <p:cNvGrpSpPr/>
        <p:nvPr/>
      </p:nvGrpSpPr>
      <p:grpSpPr>
        <a:xfrm>
          <a:off x="0" y="0"/>
          <a:ext cx="0" cy="0"/>
          <a:chOff x="0" y="0"/>
          <a:chExt cx="0" cy="0"/>
        </a:xfrm>
      </p:grpSpPr>
      <p:sp>
        <p:nvSpPr>
          <p:cNvPr id="93" name="Shape 93"/>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94" name="Shape 94"/>
          <p:cNvPicPr preferRelativeResize="0"/>
          <p:nvPr/>
        </p:nvPicPr>
        <p:blipFill rotWithShape="1">
          <a:blip r:embed="rId2">
            <a:alphaModFix/>
          </a:blip>
          <a:srcRect b="0" l="0" r="0" t="0"/>
          <a:stretch/>
        </p:blipFill>
        <p:spPr>
          <a:xfrm>
            <a:off x="3701788" y="1219176"/>
            <a:ext cx="4788424" cy="5137174"/>
          </a:xfrm>
          <a:prstGeom prst="rect">
            <a:avLst/>
          </a:prstGeom>
          <a:noFill/>
          <a:ln>
            <a:noFill/>
          </a:ln>
        </p:spPr>
      </p:pic>
      <p:sp>
        <p:nvSpPr>
          <p:cNvPr id="95" name="Shape 95"/>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96" name="Shape 9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97" name="Shape 97"/>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Chart7">
    <p:spTree>
      <p:nvGrpSpPr>
        <p:cNvPr id="98" name="Shape 98"/>
        <p:cNvGrpSpPr/>
        <p:nvPr/>
      </p:nvGrpSpPr>
      <p:grpSpPr>
        <a:xfrm>
          <a:off x="0" y="0"/>
          <a:ext cx="0" cy="0"/>
          <a:chOff x="0" y="0"/>
          <a:chExt cx="0" cy="0"/>
        </a:xfrm>
      </p:grpSpPr>
      <p:sp>
        <p:nvSpPr>
          <p:cNvPr id="99" name="Shape 99"/>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100" name="Shape 100"/>
          <p:cNvPicPr preferRelativeResize="0"/>
          <p:nvPr/>
        </p:nvPicPr>
        <p:blipFill rotWithShape="1">
          <a:blip r:embed="rId2">
            <a:alphaModFix/>
          </a:blip>
          <a:srcRect b="0" l="0" r="0" t="0"/>
          <a:stretch/>
        </p:blipFill>
        <p:spPr>
          <a:xfrm>
            <a:off x="3490462" y="1038553"/>
            <a:ext cx="5211076" cy="5418667"/>
          </a:xfrm>
          <a:prstGeom prst="rect">
            <a:avLst/>
          </a:prstGeom>
          <a:noFill/>
          <a:ln>
            <a:noFill/>
          </a:ln>
        </p:spPr>
      </p:pic>
      <p:sp>
        <p:nvSpPr>
          <p:cNvPr id="101" name="Shape 101"/>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102" name="Shape 10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103" name="Shape 103"/>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itle 1">
    <p:bg>
      <p:bgPr>
        <a:blipFill rotWithShape="1">
          <a:blip r:embed="rId2">
            <a:alphaModFix/>
          </a:blip>
          <a:stretch>
            <a:fillRect b="0" l="0" r="0" t="0"/>
          </a:stretch>
        </a:blipFill>
      </p:bgPr>
    </p:bg>
    <p:spTree>
      <p:nvGrpSpPr>
        <p:cNvPr id="14" name="Shape 14"/>
        <p:cNvGrpSpPr/>
        <p:nvPr/>
      </p:nvGrpSpPr>
      <p:grpSpPr>
        <a:xfrm>
          <a:off x="0" y="0"/>
          <a:ext cx="0" cy="0"/>
          <a:chOff x="0" y="0"/>
          <a:chExt cx="0" cy="0"/>
        </a:xfrm>
      </p:grpSpPr>
      <p:pic>
        <p:nvPicPr>
          <p:cNvPr id="15" name="Shape 15"/>
          <p:cNvPicPr preferRelativeResize="0"/>
          <p:nvPr/>
        </p:nvPicPr>
        <p:blipFill rotWithShape="1">
          <a:blip r:embed="rId3">
            <a:alphaModFix/>
          </a:blip>
          <a:srcRect b="0" l="0" r="0" t="0"/>
          <a:stretch/>
        </p:blipFill>
        <p:spPr>
          <a:xfrm>
            <a:off x="0" y="0"/>
            <a:ext cx="12188952" cy="6856286"/>
          </a:xfrm>
          <a:prstGeom prst="rect">
            <a:avLst/>
          </a:prstGeom>
          <a:noFill/>
          <a:ln>
            <a:noFill/>
          </a:ln>
        </p:spPr>
      </p:pic>
      <p:sp>
        <p:nvSpPr>
          <p:cNvPr id="16" name="Shape 16"/>
          <p:cNvSpPr txBox="1"/>
          <p:nvPr>
            <p:ph type="title"/>
          </p:nvPr>
        </p:nvSpPr>
        <p:spPr>
          <a:xfrm>
            <a:off x="844986" y="4097532"/>
            <a:ext cx="8690100" cy="4197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17" name="Shape 17"/>
          <p:cNvSpPr txBox="1"/>
          <p:nvPr>
            <p:ph idx="1" type="body"/>
          </p:nvPr>
        </p:nvSpPr>
        <p:spPr>
          <a:xfrm>
            <a:off x="845262" y="4524482"/>
            <a:ext cx="8690100" cy="400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18" name="Shape 18"/>
          <p:cNvPicPr preferRelativeResize="0"/>
          <p:nvPr/>
        </p:nvPicPr>
        <p:blipFill rotWithShape="1">
          <a:blip r:embed="rId4">
            <a:alphaModFix/>
          </a:blip>
          <a:srcRect b="0" l="0" r="0" t="0"/>
          <a:stretch/>
        </p:blipFill>
        <p:spPr>
          <a:xfrm>
            <a:off x="934471" y="2977375"/>
            <a:ext cx="2591179" cy="70283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one">
    <p:bg>
      <p:bgPr>
        <a:blipFill rotWithShape="1">
          <a:blip r:embed="rId2">
            <a:alphaModFix/>
          </a:blip>
          <a:stretch>
            <a:fillRect b="0" l="0" r="0" t="0"/>
          </a:stretch>
        </a:blipFill>
      </p:bgPr>
    </p:bg>
    <p:spTree>
      <p:nvGrpSpPr>
        <p:cNvPr id="19" name="Shape 19"/>
        <p:cNvGrpSpPr/>
        <p:nvPr/>
      </p:nvGrpSpPr>
      <p:grpSpPr>
        <a:xfrm>
          <a:off x="0" y="0"/>
          <a:ext cx="0" cy="0"/>
          <a:chOff x="0" y="0"/>
          <a:chExt cx="0" cy="0"/>
        </a:xfrm>
      </p:grpSpPr>
      <p:sp>
        <p:nvSpPr>
          <p:cNvPr id="20" name="Shape 20"/>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22" name="Shape 22"/>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23" name="Shape 23"/>
          <p:cNvSpPr txBox="1"/>
          <p:nvPr>
            <p:ph idx="1" type="body"/>
          </p:nvPr>
        </p:nvSpPr>
        <p:spPr>
          <a:xfrm>
            <a:off x="298006" y="1145338"/>
            <a:ext cx="11577002"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wo">
    <p:spTree>
      <p:nvGrpSpPr>
        <p:cNvPr id="24" name="Shape 24"/>
        <p:cNvGrpSpPr/>
        <p:nvPr/>
      </p:nvGrpSpPr>
      <p:grpSpPr>
        <a:xfrm>
          <a:off x="0" y="0"/>
          <a:ext cx="0" cy="0"/>
          <a:chOff x="0" y="0"/>
          <a:chExt cx="0" cy="0"/>
        </a:xfrm>
      </p:grpSpPr>
      <p:sp>
        <p:nvSpPr>
          <p:cNvPr id="25" name="Shape 25"/>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26" name="Shape 2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27" name="Shape 27"/>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28" name="Shape 28"/>
          <p:cNvSpPr txBox="1"/>
          <p:nvPr>
            <p:ph idx="1" type="body"/>
          </p:nvPr>
        </p:nvSpPr>
        <p:spPr>
          <a:xfrm>
            <a:off x="298007" y="1145338"/>
            <a:ext cx="5712650"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29" name="Shape 29"/>
          <p:cNvSpPr txBox="1"/>
          <p:nvPr>
            <p:ph idx="2" type="body"/>
          </p:nvPr>
        </p:nvSpPr>
        <p:spPr>
          <a:xfrm>
            <a:off x="6163451" y="1145337"/>
            <a:ext cx="5712650"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wo with caption">
    <p:spTree>
      <p:nvGrpSpPr>
        <p:cNvPr id="30" name="Shape 30"/>
        <p:cNvGrpSpPr/>
        <p:nvPr/>
      </p:nvGrpSpPr>
      <p:grpSpPr>
        <a:xfrm>
          <a:off x="0" y="0"/>
          <a:ext cx="0" cy="0"/>
          <a:chOff x="0" y="0"/>
          <a:chExt cx="0" cy="0"/>
        </a:xfrm>
      </p:grpSpPr>
      <p:sp>
        <p:nvSpPr>
          <p:cNvPr id="31" name="Shape 31"/>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32" name="Shape 3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33" name="Shape 33"/>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34" name="Shape 34"/>
          <p:cNvSpPr txBox="1"/>
          <p:nvPr>
            <p:ph idx="1" type="body"/>
          </p:nvPr>
        </p:nvSpPr>
        <p:spPr>
          <a:xfrm>
            <a:off x="266700" y="5640281"/>
            <a:ext cx="11609388" cy="627784"/>
          </a:xfrm>
          <a:prstGeom prst="rect">
            <a:avLst/>
          </a:prstGeom>
          <a:noFill/>
          <a:ln>
            <a:noFill/>
          </a:ln>
        </p:spPr>
        <p:txBody>
          <a:bodyPr anchorCtr="0" anchor="t" bIns="91425" lIns="91425" spcFirstLastPara="1" rIns="91425" wrap="square" tIns="91425"/>
          <a:lstStyle>
            <a:lvl1pPr indent="-228600" lvl="0" marL="457200" marR="0" rtl="0" algn="just">
              <a:lnSpc>
                <a:spcPct val="100000"/>
              </a:lnSpc>
              <a:spcBef>
                <a:spcPts val="0"/>
              </a:spcBef>
              <a:spcAft>
                <a:spcPts val="0"/>
              </a:spcAft>
              <a:buClr>
                <a:srgbClr val="323233"/>
              </a:buClr>
              <a:buSzPts val="2000"/>
              <a:buFont typeface="Arial"/>
              <a:buNone/>
              <a:defRPr b="0" i="0" sz="2000" u="none" cap="none" strike="noStrike">
                <a:solidFill>
                  <a:srgbClr val="323233"/>
                </a:solidFill>
                <a:latin typeface="Arial"/>
                <a:ea typeface="Arial"/>
                <a:cs typeface="Arial"/>
                <a:sym typeface="Arial"/>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sp>
        <p:nvSpPr>
          <p:cNvPr id="35" name="Shape 35"/>
          <p:cNvSpPr txBox="1"/>
          <p:nvPr>
            <p:ph idx="2" type="body"/>
          </p:nvPr>
        </p:nvSpPr>
        <p:spPr>
          <a:xfrm>
            <a:off x="298007" y="1145338"/>
            <a:ext cx="5712650" cy="4406659"/>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36" name="Shape 36"/>
          <p:cNvSpPr txBox="1"/>
          <p:nvPr>
            <p:ph idx="3" type="body"/>
          </p:nvPr>
        </p:nvSpPr>
        <p:spPr>
          <a:xfrm>
            <a:off x="6163451" y="1145337"/>
            <a:ext cx="5712650" cy="4406659"/>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Three">
    <p:spTree>
      <p:nvGrpSpPr>
        <p:cNvPr id="37" name="Shape 37"/>
        <p:cNvGrpSpPr/>
        <p:nvPr/>
      </p:nvGrpSpPr>
      <p:grpSpPr>
        <a:xfrm>
          <a:off x="0" y="0"/>
          <a:ext cx="0" cy="0"/>
          <a:chOff x="0" y="0"/>
          <a:chExt cx="0" cy="0"/>
        </a:xfrm>
      </p:grpSpPr>
      <p:sp>
        <p:nvSpPr>
          <p:cNvPr id="38" name="Shape 38"/>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39" name="Shape 3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40" name="Shape 40"/>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41" name="Shape 41"/>
          <p:cNvSpPr txBox="1"/>
          <p:nvPr>
            <p:ph idx="1" type="body"/>
          </p:nvPr>
        </p:nvSpPr>
        <p:spPr>
          <a:xfrm>
            <a:off x="266372"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42" name="Shape 42"/>
          <p:cNvSpPr txBox="1"/>
          <p:nvPr>
            <p:ph idx="2" type="body"/>
          </p:nvPr>
        </p:nvSpPr>
        <p:spPr>
          <a:xfrm>
            <a:off x="8353101"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
        <p:nvSpPr>
          <p:cNvPr id="43" name="Shape 43"/>
          <p:cNvSpPr txBox="1"/>
          <p:nvPr>
            <p:ph idx="3" type="body"/>
          </p:nvPr>
        </p:nvSpPr>
        <p:spPr>
          <a:xfrm>
            <a:off x="4297685" y="1145336"/>
            <a:ext cx="3547105" cy="504356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1000"/>
              </a:spcBef>
              <a:spcAft>
                <a:spcPts val="0"/>
              </a:spcAft>
              <a:buClr>
                <a:schemeClr val="dk1"/>
              </a:buClr>
              <a:buSzPts val="3200"/>
              <a:buFont typeface="Arial"/>
              <a:buChar char="•"/>
              <a:defRPr b="0" i="0" sz="3200" u="none" cap="none" strike="noStrike">
                <a:solidFill>
                  <a:srgbClr val="323233"/>
                </a:solidFill>
                <a:latin typeface="Calibri"/>
                <a:ea typeface="Calibri"/>
                <a:cs typeface="Calibri"/>
                <a:sym typeface="Calibri"/>
              </a:defRPr>
            </a:lvl1pPr>
            <a:lvl2pPr indent="-406400" lvl="1" marL="914400" marR="0" rtl="0" algn="l">
              <a:lnSpc>
                <a:spcPct val="100000"/>
              </a:lnSpc>
              <a:spcBef>
                <a:spcPts val="1000"/>
              </a:spcBef>
              <a:spcAft>
                <a:spcPts val="0"/>
              </a:spcAft>
              <a:buClr>
                <a:schemeClr val="dk1"/>
              </a:buClr>
              <a:buSzPts val="2800"/>
              <a:buFont typeface="Arial"/>
              <a:buChar char="•"/>
              <a:defRPr b="0" i="0" sz="2800" u="none" cap="none" strike="noStrike">
                <a:solidFill>
                  <a:srgbClr val="323233"/>
                </a:solidFill>
                <a:latin typeface="Calibri"/>
                <a:ea typeface="Calibri"/>
                <a:cs typeface="Calibri"/>
                <a:sym typeface="Calibri"/>
              </a:defRPr>
            </a:lvl2pPr>
            <a:lvl3pPr indent="-381000" lvl="2" marL="13716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3pPr>
            <a:lvl4pPr indent="-381000" lvl="3" marL="18288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4pPr>
            <a:lvl5pPr indent="-381000" lvl="4" marL="2286000" marR="0" rtl="0" algn="l">
              <a:lnSpc>
                <a:spcPct val="100000"/>
              </a:lnSpc>
              <a:spcBef>
                <a:spcPts val="1000"/>
              </a:spcBef>
              <a:spcAft>
                <a:spcPts val="0"/>
              </a:spcAft>
              <a:buClr>
                <a:schemeClr val="dk1"/>
              </a:buClr>
              <a:buSzPts val="2400"/>
              <a:buFont typeface="Arial"/>
              <a:buChar char="•"/>
              <a:defRPr b="0" i="0" sz="2400" u="none" cap="none" strike="noStrike">
                <a:solidFill>
                  <a:srgbClr val="323233"/>
                </a:solidFill>
                <a:latin typeface="Calibri"/>
                <a:ea typeface="Calibri"/>
                <a:cs typeface="Calibri"/>
                <a:sym typeface="Calibri"/>
              </a:defRPr>
            </a:lvl5pPr>
            <a:lvl6pPr indent="-381000" lvl="5" marL="27432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6pPr>
            <a:lvl7pPr indent="-381000" lvl="6" marL="32004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7pPr>
            <a:lvl8pPr indent="-381000" lvl="7" marL="36576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8pPr>
            <a:lvl9pPr indent="-381000" lvl="8" marL="4114800" marR="0" rtl="0" algn="l">
              <a:lnSpc>
                <a:spcPct val="100000"/>
              </a:lnSpc>
              <a:spcBef>
                <a:spcPts val="1000"/>
              </a:spcBef>
              <a:spcAft>
                <a:spcPts val="0"/>
              </a:spcAft>
              <a:buClr>
                <a:schemeClr val="dk1"/>
              </a:buClr>
              <a:buSzPts val="2400"/>
              <a:buFont typeface="Arial"/>
              <a:buChar char="•"/>
              <a:defRPr b="0" i="0" sz="2400" u="none" cap="none" strike="noStrike">
                <a:solidFill>
                  <a:schemeClr val="accent4"/>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FinalSlide">
    <p:bg>
      <p:bgPr>
        <a:blipFill rotWithShape="1">
          <a:blip r:embed="rId2">
            <a:alphaModFix/>
          </a:blip>
          <a:stretch>
            <a:fillRect b="0" l="0" r="0" t="0"/>
          </a:stretch>
        </a:blipFill>
      </p:bgPr>
    </p:bg>
    <p:spTree>
      <p:nvGrpSpPr>
        <p:cNvPr id="44" name="Shape 44"/>
        <p:cNvGrpSpPr/>
        <p:nvPr/>
      </p:nvGrpSpPr>
      <p:grpSpPr>
        <a:xfrm>
          <a:off x="0" y="0"/>
          <a:ext cx="0" cy="0"/>
          <a:chOff x="0" y="0"/>
          <a:chExt cx="0" cy="0"/>
        </a:xfrm>
      </p:grpSpPr>
      <p:sp>
        <p:nvSpPr>
          <p:cNvPr id="45" name="Shape 45"/>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sp>
        <p:nvSpPr>
          <p:cNvPr id="46" name="Shape 46"/>
          <p:cNvSpPr txBox="1"/>
          <p:nvPr/>
        </p:nvSpPr>
        <p:spPr>
          <a:xfrm>
            <a:off x="3278506" y="2628661"/>
            <a:ext cx="5606494" cy="2031323"/>
          </a:xfrm>
          <a:prstGeom prst="rect">
            <a:avLst/>
          </a:prstGeom>
          <a:noFill/>
          <a:ln>
            <a:noFill/>
          </a:ln>
        </p:spPr>
        <p:txBody>
          <a:bodyPr anchorCtr="0" anchor="t" bIns="45700" lIns="45700" spcFirstLastPara="1" rIns="45700" wrap="square" tIns="45700">
            <a:noAutofit/>
          </a:bodyPr>
          <a:lstStyle/>
          <a:p>
            <a:pPr indent="0" lvl="0" marL="0" marR="0" rtl="0" algn="just">
              <a:lnSpc>
                <a:spcPct val="150000"/>
              </a:lnSpc>
              <a:spcBef>
                <a:spcPts val="0"/>
              </a:spcBef>
              <a:spcAft>
                <a:spcPts val="0"/>
              </a:spcAft>
              <a:buClr>
                <a:schemeClr val="accent5"/>
              </a:buClr>
              <a:buSzPts val="1200"/>
              <a:buFont typeface="Calibri"/>
              <a:buNone/>
            </a:pPr>
            <a:r>
              <a:rPr b="0" i="0" lang="en-US" sz="1200" u="none" cap="none" strike="noStrike">
                <a:solidFill>
                  <a:schemeClr val="accent5"/>
                </a:solidFill>
                <a:latin typeface="Calibri"/>
                <a:ea typeface="Calibri"/>
                <a:cs typeface="Calibri"/>
                <a:sym typeface="Calibri"/>
              </a:rPr>
              <a:t>The SolarWinds, SolarWinds &amp; Design, Orion, and THWACK trademarks are the exclusive property of SolarWinds Worldwide, LLC or its affiliates, are registered with the U.S. Patent and Trademark Office, and may be registered or pending registration in other countries.  All other SolarWinds trademarks, service marks, and logos may be common law marks or are registered or pending registration.  All other trademarks mentioned herein are used for identification purposes only and are trademarks of (and may be registered trademarks) of their respective companies.</a:t>
            </a:r>
            <a:endParaRPr/>
          </a:p>
        </p:txBody>
      </p:sp>
      <p:sp>
        <p:nvSpPr>
          <p:cNvPr id="47" name="Shape 47"/>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olarWinds_SectionTitle">
    <p:bg>
      <p:bgPr>
        <a:blipFill rotWithShape="1">
          <a:blip r:embed="rId2">
            <a:alphaModFix/>
          </a:blip>
          <a:stretch>
            <a:fillRect b="0" l="0" r="0" t="0"/>
          </a:stretch>
        </a:blipFill>
      </p:bgPr>
    </p:bg>
    <p:spTree>
      <p:nvGrpSpPr>
        <p:cNvPr id="48" name="Shape 48"/>
        <p:cNvGrpSpPr/>
        <p:nvPr/>
      </p:nvGrpSpPr>
      <p:grpSpPr>
        <a:xfrm>
          <a:off x="0" y="0"/>
          <a:ext cx="0" cy="0"/>
          <a:chOff x="0" y="0"/>
          <a:chExt cx="0" cy="0"/>
        </a:xfrm>
      </p:grpSpPr>
      <p:pic>
        <p:nvPicPr>
          <p:cNvPr id="49" name="Shape 49"/>
          <p:cNvPicPr preferRelativeResize="0"/>
          <p:nvPr/>
        </p:nvPicPr>
        <p:blipFill rotWithShape="1">
          <a:blip r:embed="rId3">
            <a:alphaModFix/>
          </a:blip>
          <a:srcRect b="0" l="0" r="0" t="0"/>
          <a:stretch/>
        </p:blipFill>
        <p:spPr>
          <a:xfrm>
            <a:off x="0" y="0"/>
            <a:ext cx="12188952" cy="6856286"/>
          </a:xfrm>
          <a:prstGeom prst="rect">
            <a:avLst/>
          </a:prstGeom>
          <a:noFill/>
          <a:ln>
            <a:noFill/>
          </a:ln>
        </p:spPr>
      </p:pic>
      <p:sp>
        <p:nvSpPr>
          <p:cNvPr id="50" name="Shape 50"/>
          <p:cNvSpPr txBox="1"/>
          <p:nvPr>
            <p:ph type="title"/>
          </p:nvPr>
        </p:nvSpPr>
        <p:spPr>
          <a:xfrm>
            <a:off x="844986" y="4097532"/>
            <a:ext cx="8904322" cy="41961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rgbClr val="15BDCE"/>
              </a:buClr>
              <a:buSzPts val="4400"/>
              <a:buFont typeface="Arial"/>
              <a:buNone/>
              <a:defRPr b="1" i="0" sz="4400" u="none" cap="none" strike="noStrike">
                <a:solidFill>
                  <a:srgbClr val="15BDCE"/>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51" name="Shape 51"/>
          <p:cNvSpPr txBox="1"/>
          <p:nvPr>
            <p:ph idx="1" type="body"/>
          </p:nvPr>
        </p:nvSpPr>
        <p:spPr>
          <a:xfrm>
            <a:off x="845262" y="4524482"/>
            <a:ext cx="8904046" cy="40076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2"/>
              </a:buClr>
              <a:buSzPts val="2200"/>
              <a:buFont typeface="Arial"/>
              <a:buNone/>
              <a:defRPr b="0" i="0" sz="2200" u="none" cap="none" strike="noStrike">
                <a:solidFill>
                  <a:schemeClr val="lt2"/>
                </a:solidFill>
                <a:latin typeface="Calibri"/>
                <a:ea typeface="Calibri"/>
                <a:cs typeface="Calibri"/>
                <a:sym typeface="Calibri"/>
              </a:defRPr>
            </a:lvl1pPr>
            <a:lvl2pPr indent="-355600" lvl="1" marL="914400" marR="0" rtl="0" algn="l">
              <a:lnSpc>
                <a:spcPct val="90000"/>
              </a:lnSpc>
              <a:spcBef>
                <a:spcPts val="1000"/>
              </a:spcBef>
              <a:spcAft>
                <a:spcPts val="0"/>
              </a:spcAft>
              <a:buClr>
                <a:schemeClr val="accent2"/>
              </a:buClr>
              <a:buSzPts val="2000"/>
              <a:buFont typeface="Arial"/>
              <a:buChar char="o"/>
              <a:defRPr b="0" i="0" sz="2000" u="none" cap="none" strike="noStrike">
                <a:solidFill>
                  <a:srgbClr val="323233"/>
                </a:solidFill>
                <a:latin typeface="Arial"/>
                <a:ea typeface="Arial"/>
                <a:cs typeface="Arial"/>
                <a:sym typeface="Arial"/>
              </a:defRPr>
            </a:lvl2pPr>
            <a:lvl3pPr indent="-355600" lvl="2" marL="13716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3pPr>
            <a:lvl4pPr indent="-355600" lvl="3" marL="18288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4pPr>
            <a:lvl5pPr indent="-355600" lvl="4" marL="2286000" marR="0" rtl="0" algn="l">
              <a:lnSpc>
                <a:spcPct val="90000"/>
              </a:lnSpc>
              <a:spcBef>
                <a:spcPts val="1000"/>
              </a:spcBef>
              <a:spcAft>
                <a:spcPts val="0"/>
              </a:spcAft>
              <a:buClr>
                <a:schemeClr val="accent2"/>
              </a:buClr>
              <a:buSzPts val="2000"/>
              <a:buFont typeface="Arial"/>
              <a:buChar char="•"/>
              <a:defRPr b="0" i="0" sz="2000" u="none" cap="none" strike="noStrike">
                <a:solidFill>
                  <a:srgbClr val="323233"/>
                </a:solidFill>
                <a:latin typeface="Arial"/>
                <a:ea typeface="Arial"/>
                <a:cs typeface="Arial"/>
                <a:sym typeface="Arial"/>
              </a:defRPr>
            </a:lvl5pPr>
            <a:lvl6pPr indent="-381000" lvl="5" marL="27432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6pPr>
            <a:lvl7pPr indent="-381000" lvl="6" marL="32004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7pPr>
            <a:lvl8pPr indent="-381000" lvl="7" marL="36576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8pPr>
            <a:lvl9pPr indent="-381000" lvl="8" marL="4114800" marR="0" rtl="0" algn="l">
              <a:lnSpc>
                <a:spcPct val="90000"/>
              </a:lnSpc>
              <a:spcBef>
                <a:spcPts val="1000"/>
              </a:spcBef>
              <a:spcAft>
                <a:spcPts val="0"/>
              </a:spcAft>
              <a:buClr>
                <a:schemeClr val="accent2"/>
              </a:buClr>
              <a:buSzPts val="2400"/>
              <a:buFont typeface="Arial"/>
              <a:buChar char="•"/>
              <a:defRPr b="0" i="0" sz="2400" u="none" cap="none" strike="noStrike">
                <a:solidFill>
                  <a:schemeClr val="accent4"/>
                </a:solidFill>
                <a:latin typeface="Arial"/>
                <a:ea typeface="Arial"/>
                <a:cs typeface="Arial"/>
                <a:sym typeface="Arial"/>
              </a:defRPr>
            </a:lvl9pPr>
          </a:lstStyle>
          <a:p/>
        </p:txBody>
      </p:sp>
      <p:pic>
        <p:nvPicPr>
          <p:cNvPr id="52" name="Shape 52"/>
          <p:cNvPicPr preferRelativeResize="0"/>
          <p:nvPr/>
        </p:nvPicPr>
        <p:blipFill rotWithShape="1">
          <a:blip r:embed="rId4">
            <a:alphaModFix/>
          </a:blip>
          <a:srcRect b="0" l="0" r="0" t="0"/>
          <a:stretch/>
        </p:blipFill>
        <p:spPr>
          <a:xfrm>
            <a:off x="934471" y="2977375"/>
            <a:ext cx="2591180" cy="70283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xample_Table">
    <p:spTree>
      <p:nvGrpSpPr>
        <p:cNvPr id="53" name="Shape 53"/>
        <p:cNvGrpSpPr/>
        <p:nvPr/>
      </p:nvGrpSpPr>
      <p:grpSpPr>
        <a:xfrm>
          <a:off x="0" y="0"/>
          <a:ext cx="0" cy="0"/>
          <a:chOff x="0" y="0"/>
          <a:chExt cx="0" cy="0"/>
        </a:xfrm>
      </p:grpSpPr>
      <p:sp>
        <p:nvSpPr>
          <p:cNvPr id="54" name="Shape 54"/>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graphicFrame>
        <p:nvGraphicFramePr>
          <p:cNvPr id="55" name="Shape 55"/>
          <p:cNvGraphicFramePr/>
          <p:nvPr/>
        </p:nvGraphicFramePr>
        <p:xfrm>
          <a:off x="1473380" y="1537239"/>
          <a:ext cx="3000000" cy="3000000"/>
        </p:xfrm>
        <a:graphic>
          <a:graphicData uri="http://schemas.openxmlformats.org/drawingml/2006/table">
            <a:tbl>
              <a:tblPr bandRow="1" firstRow="1">
                <a:noFill/>
                <a:tableStyleId>{56DA3C81-FE49-4615-A12C-A9398E72CE14}</a:tableStyleId>
              </a:tblPr>
              <a:tblGrid>
                <a:gridCol w="2294575"/>
                <a:gridCol w="2294575"/>
                <a:gridCol w="2294575"/>
                <a:gridCol w="2294575"/>
              </a:tblGrid>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Headers are Calibri 12pt bold</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Table Header</a:t>
                      </a:r>
                      <a:endParaRPr b="1"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 is Calibri 12pt regular</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r h="716200">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c>
                  <a:txBody>
                    <a:bodyPr>
                      <a:noAutofit/>
                    </a:bodyPr>
                    <a:lstStyle/>
                    <a:p>
                      <a:pPr indent="0" lvl="0" marL="0" marR="0" rtl="0" algn="ctr">
                        <a:lnSpc>
                          <a:spcPct val="100000"/>
                        </a:lnSpc>
                        <a:spcBef>
                          <a:spcPts val="0"/>
                        </a:spcBef>
                        <a:spcAft>
                          <a:spcPts val="0"/>
                        </a:spcAft>
                        <a:buClr>
                          <a:schemeClr val="dk1"/>
                        </a:buClr>
                        <a:buSzPts val="1200"/>
                        <a:buFont typeface="Calibri"/>
                        <a:buNone/>
                      </a:pPr>
                      <a:r>
                        <a:rPr lang="en-US" sz="1200" u="none" cap="none" strike="noStrike">
                          <a:latin typeface="Calibri"/>
                          <a:ea typeface="Calibri"/>
                          <a:cs typeface="Calibri"/>
                          <a:sym typeface="Calibri"/>
                        </a:rPr>
                        <a:t>Text inside table</a:t>
                      </a:r>
                      <a:endParaRPr b="0" i="0" sz="1200" u="none" cap="none" strike="noStrike">
                        <a:latin typeface="Calibri"/>
                        <a:ea typeface="Calibri"/>
                        <a:cs typeface="Calibri"/>
                        <a:sym typeface="Calibri"/>
                      </a:endParaRPr>
                    </a:p>
                  </a:txBody>
                  <a:tcPr marT="45725" marB="45725" marR="91450" marL="91450" anchor="ctr"/>
                </a:tc>
              </a:tr>
            </a:tbl>
          </a:graphicData>
        </a:graphic>
      </p:graphicFrame>
      <p:sp>
        <p:nvSpPr>
          <p:cNvPr id="56" name="Shape 56"/>
          <p:cNvSpPr txBox="1"/>
          <p:nvPr/>
        </p:nvSpPr>
        <p:spPr>
          <a:xfrm rot="-1014077">
            <a:off x="916102" y="2890268"/>
            <a:ext cx="9623040" cy="156965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chemeClr val="dk2"/>
              </a:buClr>
              <a:buSzPts val="9600"/>
              <a:buFont typeface="Open Sans"/>
              <a:buNone/>
            </a:pPr>
            <a:r>
              <a:rPr b="0" i="0" lang="en-US" sz="9600" u="none" cap="none" strike="noStrike">
                <a:solidFill>
                  <a:schemeClr val="dk2"/>
                </a:solidFill>
                <a:latin typeface="Open Sans"/>
                <a:ea typeface="Open Sans"/>
                <a:cs typeface="Open Sans"/>
                <a:sym typeface="Open Sans"/>
              </a:rPr>
              <a:t>SAMPLE SLIDE</a:t>
            </a:r>
            <a:endParaRPr b="0" i="0" sz="9600" u="none" cap="none" strike="noStrike">
              <a:solidFill>
                <a:schemeClr val="dk2"/>
              </a:solidFill>
              <a:latin typeface="Open Sans"/>
              <a:ea typeface="Open Sans"/>
              <a:cs typeface="Open Sans"/>
              <a:sym typeface="Open Sans"/>
            </a:endParaRPr>
          </a:p>
        </p:txBody>
      </p:sp>
      <p:sp>
        <p:nvSpPr>
          <p:cNvPr id="57" name="Shape 5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
        <p:nvSpPr>
          <p:cNvPr id="58" name="Shape 58"/>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266372" y="240079"/>
            <a:ext cx="9860282" cy="5143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2pPr>
            <a:lvl3pPr indent="0" lvl="2"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3pPr>
            <a:lvl4pPr indent="0" lvl="3"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4pPr>
            <a:lvl5pPr indent="0" lvl="4"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5pPr>
            <a:lvl6pPr indent="0" lvl="5"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6pPr>
            <a:lvl7pPr indent="0" lvl="6"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7pPr>
            <a:lvl8pPr indent="0" lvl="7"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8pPr>
            <a:lvl9pPr indent="0" lvl="8" marL="0" marR="0" rtl="0" algn="l">
              <a:lnSpc>
                <a:spcPct val="90000"/>
              </a:lnSpc>
              <a:spcBef>
                <a:spcPts val="0"/>
              </a:spcBef>
              <a:spcAft>
                <a:spcPts val="0"/>
              </a:spcAft>
              <a:buClr>
                <a:schemeClr val="accent2"/>
              </a:buClr>
              <a:buSzPts val="2800"/>
              <a:buFont typeface="Arial"/>
              <a:buNone/>
              <a:defRPr b="1" i="0" sz="2800" u="none" cap="none" strike="noStrike">
                <a:solidFill>
                  <a:schemeClr val="accent2"/>
                </a:solidFill>
                <a:latin typeface="Arial"/>
                <a:ea typeface="Arial"/>
                <a:cs typeface="Arial"/>
                <a:sym typeface="Arial"/>
              </a:defRPr>
            </a:lvl9pPr>
          </a:lstStyle>
          <a:p/>
        </p:txBody>
      </p:sp>
      <p:sp>
        <p:nvSpPr>
          <p:cNvPr id="7" name="Shape 7"/>
          <p:cNvSpPr txBox="1"/>
          <p:nvPr>
            <p:ph idx="12" type="sldNum"/>
          </p:nvPr>
        </p:nvSpPr>
        <p:spPr>
          <a:xfrm>
            <a:off x="11739273" y="6457220"/>
            <a:ext cx="273656" cy="264256"/>
          </a:xfrm>
          <a:prstGeom prst="rect">
            <a:avLst/>
          </a:prstGeom>
          <a:noFill/>
          <a:ln>
            <a:noFill/>
          </a:ln>
        </p:spPr>
        <p:txBody>
          <a:bodyPr anchorCtr="0" anchor="b" bIns="45700" lIns="45700" spcFirstLastPara="1" rIns="45700" wrap="square" tIns="45700">
            <a:noAutofit/>
          </a:bodyPr>
          <a:lstStyle/>
          <a:p>
            <a:pPr indent="0" lvl="0" marL="0" marR="0" rtl="0" algn="r">
              <a:lnSpc>
                <a:spcPct val="100000"/>
              </a:lnSpc>
              <a:spcBef>
                <a:spcPts val="0"/>
              </a:spcBef>
              <a:spcAft>
                <a:spcPts val="0"/>
              </a:spcAft>
              <a:buClr>
                <a:schemeClr val="accent4"/>
              </a:buClr>
              <a:buSzPts val="1200"/>
              <a:buFont typeface="Arial"/>
              <a:buNone/>
            </a:pPr>
            <a:fld id="{00000000-1234-1234-1234-123412341234}" type="slidenum">
              <a:rPr b="0" i="0" lang="en-US" sz="1200" u="none" cap="none" strike="noStrike">
                <a:solidFill>
                  <a:schemeClr val="accent4"/>
                </a:solidFill>
                <a:latin typeface="Arial"/>
                <a:ea typeface="Arial"/>
                <a:cs typeface="Arial"/>
                <a:sym typeface="Arial"/>
              </a:rPr>
              <a:t>‹#›</a:t>
            </a:fld>
            <a:endParaRPr b="0" i="0" sz="1200" u="none" cap="none" strike="noStrike">
              <a:solidFill>
                <a:schemeClr val="accent4"/>
              </a:solidFill>
              <a:latin typeface="Arial"/>
              <a:ea typeface="Arial"/>
              <a:cs typeface="Arial"/>
              <a:sym typeface="Arial"/>
            </a:endParaRPr>
          </a:p>
        </p:txBody>
      </p:sp>
      <p:pic>
        <p:nvPicPr>
          <p:cNvPr id="8" name="Shape 8"/>
          <p:cNvPicPr preferRelativeResize="0"/>
          <p:nvPr/>
        </p:nvPicPr>
        <p:blipFill rotWithShape="1">
          <a:blip r:embed="rId2">
            <a:alphaModFix/>
          </a:blip>
          <a:srcRect b="0" l="0" r="0" t="0"/>
          <a:stretch/>
        </p:blipFill>
        <p:spPr>
          <a:xfrm>
            <a:off x="10489073" y="160142"/>
            <a:ext cx="1566575" cy="783286"/>
          </a:xfrm>
          <a:prstGeom prst="rect">
            <a:avLst/>
          </a:prstGeom>
          <a:noFill/>
          <a:ln>
            <a:noFill/>
          </a:ln>
        </p:spPr>
      </p:pic>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8B8B8B"/>
              </a:buClr>
              <a:buSzPts val="1200"/>
              <a:buFont typeface="Arial"/>
              <a:buNone/>
              <a:defRPr b="0" i="0" sz="1200" u="none" cap="none" strike="noStrike">
                <a:solidFill>
                  <a:srgbClr val="8B8B8B"/>
                </a:solidFill>
                <a:latin typeface="Arial"/>
                <a:ea typeface="Arial"/>
                <a:cs typeface="Arial"/>
                <a:sym typeface="Arial"/>
              </a:defRPr>
            </a:lvl1pPr>
            <a:lvl2pPr indent="457200" lvl="1"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2pPr>
            <a:lvl3pPr indent="914400" lvl="2"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3pPr>
            <a:lvl4pPr indent="1371600" lvl="3"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4pPr>
            <a:lvl5pPr indent="1828800" lvl="4"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5pPr>
            <a:lvl6pPr indent="2286000" lvl="5"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6pPr>
            <a:lvl7pPr indent="2743200" lvl="6"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7pPr>
            <a:lvl8pPr indent="3200400" lvl="7"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8pPr>
            <a:lvl9pPr indent="3657600" lvl="8" marL="0" marR="0" rtl="0" algn="l">
              <a:lnSpc>
                <a:spcPct val="100000"/>
              </a:lnSpc>
              <a:spcBef>
                <a:spcPts val="0"/>
              </a:spcBef>
              <a:spcAft>
                <a:spcPts val="0"/>
              </a:spcAft>
              <a:buClr>
                <a:srgbClr val="161616"/>
              </a:buClr>
              <a:buSzPts val="1800"/>
              <a:buFont typeface="Arial"/>
              <a:buNone/>
              <a:defRPr b="0" i="0" sz="1800" u="none" cap="none" strike="noStrike">
                <a:solidFill>
                  <a:srgbClr val="161616"/>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Shape 108"/>
          <p:cNvPicPr preferRelativeResize="0"/>
          <p:nvPr/>
        </p:nvPicPr>
        <p:blipFill rotWithShape="1">
          <a:blip r:embed="rId3">
            <a:alphaModFix/>
          </a:blip>
          <a:srcRect b="0" l="0" r="0" t="0"/>
          <a:stretch/>
        </p:blipFill>
        <p:spPr>
          <a:xfrm>
            <a:off x="934471" y="1834375"/>
            <a:ext cx="2591179" cy="702837"/>
          </a:xfrm>
          <a:prstGeom prst="rect">
            <a:avLst/>
          </a:prstGeom>
          <a:noFill/>
          <a:ln>
            <a:noFill/>
          </a:ln>
        </p:spPr>
      </p:pic>
      <p:sp>
        <p:nvSpPr>
          <p:cNvPr id="109" name="Shape 109"/>
          <p:cNvSpPr txBox="1"/>
          <p:nvPr/>
        </p:nvSpPr>
        <p:spPr>
          <a:xfrm>
            <a:off x="3376300" y="2931475"/>
            <a:ext cx="5715900" cy="59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2200"/>
              <a:buFont typeface="Arial"/>
              <a:buNone/>
            </a:pPr>
            <a:r>
              <a:rPr b="1" lang="en-US" sz="3600">
                <a:solidFill>
                  <a:srgbClr val="15BDCE"/>
                </a:solidFill>
              </a:rPr>
              <a:t>Innovate Summit 2017</a:t>
            </a:r>
            <a:endParaRPr b="1" i="0" sz="3600" u="none" cap="none" strike="noStrike">
              <a:solidFill>
                <a:srgbClr val="15BDCE"/>
              </a:solidFill>
            </a:endParaRPr>
          </a:p>
        </p:txBody>
      </p:sp>
      <p:sp>
        <p:nvSpPr>
          <p:cNvPr id="110" name="Shape 110"/>
          <p:cNvSpPr txBox="1"/>
          <p:nvPr/>
        </p:nvSpPr>
        <p:spPr>
          <a:xfrm>
            <a:off x="858277" y="2571925"/>
            <a:ext cx="2926200" cy="400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2200"/>
              <a:buFont typeface="Arial"/>
              <a:buNone/>
            </a:pPr>
            <a:r>
              <a:rPr lang="en-US" sz="1200">
                <a:solidFill>
                  <a:schemeClr val="lt2"/>
                </a:solidFill>
              </a:rPr>
              <a:t>INNOVATE OPENLY</a:t>
            </a:r>
            <a:endParaRPr i="0" sz="1200" u="none" cap="none" strike="noStrike">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olarWinds_Template">
  <a:themeElements>
    <a:clrScheme name="SolarWinds_Template">
      <a:dk1>
        <a:srgbClr val="000000"/>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arWinds_Template">
  <a:themeElements>
    <a:clrScheme name="170508_SolarWindsTemplate">
      <a:dk1>
        <a:srgbClr val="282828"/>
      </a:dk1>
      <a:lt1>
        <a:srgbClr val="FFFFFF"/>
      </a:lt1>
      <a:dk2>
        <a:srgbClr val="C8C8C8"/>
      </a:dk2>
      <a:lt2>
        <a:srgbClr val="434344"/>
      </a:lt2>
      <a:accent1>
        <a:srgbClr val="42C0CE"/>
      </a:accent1>
      <a:accent2>
        <a:srgbClr val="F49B1C"/>
      </a:accent2>
      <a:accent3>
        <a:srgbClr val="B2D65A"/>
      </a:accent3>
      <a:accent4>
        <a:srgbClr val="434344"/>
      </a:accent4>
      <a:accent5>
        <a:srgbClr val="A1A0A0"/>
      </a:accent5>
      <a:accent6>
        <a:srgbClr val="F5E04A"/>
      </a:accent6>
      <a:hlink>
        <a:srgbClr val="0334F3"/>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