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1" r:id="rId4"/>
    <p:sldMasterId id="214748368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6858000" cx="12192000"/>
  <p:notesSz cx="6858000" cy="9144000"/>
  <p:embeddedFontLst>
    <p:embeddedFont>
      <p:font typeface="Open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5AE8CE7-E192-4A00-9528-3D2991A0FCA7}">
  <a:tblStyle styleId="{C5AE8CE7-E192-4A00-9528-3D2991A0FCA7}" styleName="Table_0">
    <a:wholeTbl>
      <a:tcTxStyle b="off" i="off">
        <a:font>
          <a:latin typeface="Arial"/>
          <a:ea typeface="Arial"/>
          <a:cs typeface="Arial"/>
        </a:font>
        <a:schemeClr val="dk1"/>
      </a:tcTxStyle>
      <a:tcStyle>
        <a:tcBdr>
          <a:left>
            <a:ln cap="flat" cmpd="sng" w="9525">
              <a:solidFill>
                <a:schemeClr val="accent1"/>
              </a:solidFill>
              <a:prstDash val="solid"/>
              <a:round/>
              <a:headEnd len="med" w="med" type="none"/>
              <a:tailEnd len="med" w="med" type="none"/>
            </a:ln>
          </a:left>
          <a:right>
            <a:ln cap="flat" cmpd="sng" w="9525">
              <a:solidFill>
                <a:schemeClr val="accent1"/>
              </a:solidFill>
              <a:prstDash val="solid"/>
              <a:round/>
              <a:headEnd len="med" w="med" type="none"/>
              <a:tailEnd len="med" w="med" type="none"/>
            </a:ln>
          </a:right>
          <a:top>
            <a:ln cap="flat" cmpd="sng" w="9525">
              <a:solidFill>
                <a:schemeClr val="accent1"/>
              </a:solidFill>
              <a:prstDash val="solid"/>
              <a:round/>
              <a:headEnd len="med" w="med" type="none"/>
              <a:tailEnd len="med" w="med" type="none"/>
            </a:ln>
          </a:top>
          <a:bottom>
            <a:ln cap="flat" cmpd="sng" w="9525">
              <a:solidFill>
                <a:schemeClr val="accent1"/>
              </a:solidFill>
              <a:prstDash val="solid"/>
              <a:round/>
              <a:headEnd len="med" w="med" type="none"/>
              <a:tailEnd len="med" w="med" type="none"/>
            </a:ln>
          </a:bottom>
          <a:insideH>
            <a:ln cap="flat" cmpd="sng" w="9525">
              <a:solidFill>
                <a:srgbClr val="000000">
                  <a:alpha val="0"/>
                </a:srgbClr>
              </a:solidFill>
              <a:prstDash val="solid"/>
              <a:round/>
              <a:headEnd len="med" w="med" type="none"/>
              <a:tailEnd len="med" w="med" type="none"/>
            </a:ln>
          </a:insideH>
          <a:insideV>
            <a:ln cap="flat" cmpd="sng" w="9525">
              <a:solidFill>
                <a:srgbClr val="000000">
                  <a:alpha val="0"/>
                </a:srgbClr>
              </a:solidFill>
              <a:prstDash val="solid"/>
              <a:round/>
              <a:headEnd len="med" w="med" type="none"/>
              <a:tailEnd len="med" w="med" type="none"/>
            </a:ln>
          </a:insideV>
        </a:tcBdr>
        <a:fill>
          <a:solidFill>
            <a:srgbClr val="FFFFFF">
              <a:alpha val="0"/>
            </a:srgbClr>
          </a:solidFill>
        </a:fill>
      </a:tcStyle>
    </a:wholeTbl>
    <a:band1H>
      <a:tcTxStyle/>
      <a:tcStyle>
        <a:tcBdr>
          <a:top>
            <a:ln cap="flat" cmpd="sng" w="9525">
              <a:solidFill>
                <a:schemeClr val="accent1"/>
              </a:solidFill>
              <a:prstDash val="solid"/>
              <a:round/>
              <a:headEnd len="med" w="med" type="none"/>
              <a:tailEnd len="med" w="med" type="none"/>
            </a:ln>
          </a:top>
          <a:bottom>
            <a:ln cap="flat" cmpd="sng" w="9525">
              <a:solidFill>
                <a:schemeClr val="accent1"/>
              </a:solidFill>
              <a:prstDash val="solid"/>
              <a:round/>
              <a:headEnd len="med" w="med" type="none"/>
              <a:tailEnd len="med" w="med" type="none"/>
            </a:ln>
          </a:bottom>
        </a:tcBdr>
      </a:tcStyle>
    </a:band1H>
    <a:band2H>
      <a:tcTxStyle/>
    </a:band2H>
    <a:band1V>
      <a:tcTxStyle/>
      <a:tcStyle>
        <a:tcBdr>
          <a:left>
            <a:ln cap="flat" cmpd="sng" w="9525">
              <a:solidFill>
                <a:schemeClr val="accent1"/>
              </a:solidFill>
              <a:prstDash val="solid"/>
              <a:round/>
              <a:headEnd len="med" w="med" type="none"/>
              <a:tailEnd len="med" w="med" type="none"/>
            </a:ln>
          </a:left>
          <a:right>
            <a:ln cap="flat" cmpd="sng" w="9525">
              <a:solidFill>
                <a:schemeClr val="accent1"/>
              </a:solidFill>
              <a:prstDash val="solid"/>
              <a:round/>
              <a:headEnd len="med" w="med" type="none"/>
              <a:tailEnd len="med" w="med" type="none"/>
            </a:ln>
          </a:right>
        </a:tcBdr>
      </a:tcStyle>
    </a:band1V>
    <a:band2V>
      <a:tcTxStyle/>
      <a:tcStyle>
        <a:tcBdr>
          <a:left>
            <a:ln cap="flat" cmpd="sng" w="9525">
              <a:solidFill>
                <a:schemeClr val="accent1"/>
              </a:solidFill>
              <a:prstDash val="solid"/>
              <a:round/>
              <a:headEnd len="med" w="med" type="none"/>
              <a:tailEnd len="med" w="med" type="none"/>
            </a:ln>
          </a:left>
          <a:right>
            <a:ln cap="flat" cmpd="sng" w="9525">
              <a:solidFill>
                <a:schemeClr val="accent1"/>
              </a:solidFill>
              <a:prstDash val="solid"/>
              <a:round/>
              <a:headEnd len="med" w="med" type="none"/>
              <a:tailEnd len="med" w="med" type="none"/>
            </a:ln>
          </a:right>
        </a:tcBdr>
      </a:tcStyle>
    </a:band2V>
    <a:lastCol>
      <a:tcTxStyle b="on" i="off"/>
    </a:lastCol>
    <a:firstCol>
      <a:tcTxStyle b="on" i="off"/>
    </a:firstCol>
    <a:lastRow>
      <a:tcTxStyle b="on" i="off"/>
      <a:tcStyle>
        <a:tcBdr>
          <a:top>
            <a:ln cap="flat" cmpd="sng" w="50800">
              <a:solidFill>
                <a:schemeClr val="accent1"/>
              </a:solidFill>
              <a:prstDash val="solid"/>
              <a:round/>
              <a:headEnd len="med" w="med" type="none"/>
              <a:tailEnd len="med" w="med" type="none"/>
            </a:ln>
          </a:top>
        </a:tcBdr>
      </a:tcStyle>
    </a:lastRow>
    <a:seCell>
      <a:tcTxStyle/>
    </a:seCell>
    <a:swCell>
      <a:tcTxStyle/>
    </a:swCell>
    <a:firstRow>
      <a:tcTxStyle b="on" i="off">
        <a:font>
          <a:latin typeface="Arial"/>
          <a:ea typeface="Arial"/>
          <a:cs typeface="Arial"/>
        </a:font>
        <a:schemeClr val="lt1"/>
      </a:tcTxStyle>
      <a:tcStyle>
        <a:fill>
          <a:solidFill>
            <a:schemeClr val="accent1"/>
          </a:solidFill>
        </a:fill>
      </a:tcStyle>
    </a:firstRow>
    <a:neCell>
      <a:tcTxStyle/>
    </a:neCell>
    <a:nwCell>
      <a:tcTxStyle/>
    </a:nwCell>
  </a:tblStyle>
  <a:tblStyle styleId="{7C74CBB6-12A2-4FD2-A091-37766D6F59C5}" styleName="Table_1">
    <a:wholeTbl>
      <a:tcTxStyle b="off" i="off">
        <a:font>
          <a:latin typeface="Arial"/>
          <a:ea typeface="Arial"/>
          <a:cs typeface="Arial"/>
        </a:font>
        <a:schemeClr val="dk1"/>
      </a:tcTxStyle>
      <a:tcStyle>
        <a:tcBdr>
          <a:left>
            <a:ln cap="flat" cmpd="sng" w="12700">
              <a:solidFill>
                <a:schemeClr val="accent2"/>
              </a:solidFill>
              <a:prstDash val="solid"/>
              <a:round/>
              <a:headEnd len="med" w="med" type="none"/>
              <a:tailEnd len="med" w="med" type="none"/>
            </a:ln>
          </a:left>
          <a:right>
            <a:ln cap="flat" cmpd="sng" w="12700">
              <a:solidFill>
                <a:schemeClr val="accent2"/>
              </a:solidFill>
              <a:prstDash val="solid"/>
              <a:round/>
              <a:headEnd len="med" w="med" type="none"/>
              <a:tailEnd len="med" w="med" type="none"/>
            </a:ln>
          </a:right>
          <a:top>
            <a:ln cap="flat" cmpd="sng" w="12700">
              <a:solidFill>
                <a:schemeClr val="accent2"/>
              </a:solidFill>
              <a:prstDash val="solid"/>
              <a:round/>
              <a:headEnd len="med" w="med" type="none"/>
              <a:tailEnd len="med" w="med" type="none"/>
            </a:ln>
          </a:top>
          <a:bottom>
            <a:ln cap="flat" cmpd="sng" w="12700">
              <a:solidFill>
                <a:schemeClr val="accent2"/>
              </a:solidFill>
              <a:prstDash val="solid"/>
              <a:round/>
              <a:headEnd len="med" w="med" type="none"/>
              <a:tailEnd len="med" w="med" type="none"/>
            </a:ln>
          </a:bottom>
          <a:insideH>
            <a:ln cap="flat" cmpd="sng" w="12700">
              <a:solidFill>
                <a:schemeClr val="accent2"/>
              </a:solidFill>
              <a:prstDash val="solid"/>
              <a:round/>
              <a:headEnd len="med" w="med" type="none"/>
              <a:tailEnd len="med" w="med" type="none"/>
            </a:ln>
          </a:insideH>
          <a:insideV>
            <a:ln cap="flat" cmpd="sng" w="9525">
              <a:solidFill>
                <a:srgbClr val="000000">
                  <a:alpha val="0"/>
                </a:srgbClr>
              </a:solidFill>
              <a:prstDash val="solid"/>
              <a:round/>
              <a:headEnd len="med" w="med" type="none"/>
              <a:tailEnd len="med" w="med" type="none"/>
            </a:ln>
          </a:insideV>
        </a:tcBdr>
        <a:fill>
          <a:solidFill>
            <a:schemeClr val="lt1"/>
          </a:solidFill>
        </a:fill>
      </a:tcStyle>
    </a:wholeTbl>
    <a:band1H>
      <a:tcTxStyle/>
      <a:tcStyle>
        <a:fill>
          <a:solidFill>
            <a:srgbClr val="FDEFE7"/>
          </a:solidFill>
        </a:fill>
      </a:tcStyle>
    </a:band1H>
    <a:band2H>
      <a:tcTxStyle/>
    </a:band2H>
    <a:band1V>
      <a:tcTxStyle/>
      <a:tcStyle>
        <a:fill>
          <a:solidFill>
            <a:srgbClr val="FDEFE7"/>
          </a:solidFill>
        </a:fill>
      </a:tcStyle>
    </a:band1V>
    <a:band2V>
      <a:tcTxStyle/>
    </a:band2V>
    <a:lastCol>
      <a:tcTxStyle b="on" i="off"/>
    </a:lastCol>
    <a:firstCol>
      <a:tcTxStyle b="on" i="off"/>
    </a:firstCol>
    <a:lastRow>
      <a:tcTxStyle b="on" i="off"/>
      <a:tcStyle>
        <a:tcBdr>
          <a:top>
            <a:ln cap="flat" cmpd="sng" w="50800">
              <a:solidFill>
                <a:schemeClr val="accent2"/>
              </a:solidFill>
              <a:prstDash val="solid"/>
              <a:round/>
              <a:headEnd len="med" w="med" type="none"/>
              <a:tailEnd len="med" w="med" type="none"/>
            </a:ln>
          </a:top>
        </a:tcBdr>
        <a:fill>
          <a:solidFill>
            <a:schemeClr val="lt1"/>
          </a:solidFill>
        </a:fill>
      </a:tcStyle>
    </a:lastRow>
    <a:seCell>
      <a:tcTxStyle/>
    </a:seCell>
    <a:swCell>
      <a:tcTxStyle/>
    </a:swCell>
    <a:firstRow>
      <a:tcTxStyle b="on" i="off">
        <a:font>
          <a:latin typeface="Arial"/>
          <a:ea typeface="Arial"/>
          <a:cs typeface="Arial"/>
        </a:font>
        <a:schemeClr val="lt1"/>
      </a:tcTxStyle>
      <a:tcStyle>
        <a:fill>
          <a:solidFill>
            <a:schemeClr val="accent2"/>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OpenSans-italic.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OpenSans-bold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font" Target="fonts/OpenSans-bold.fntdata"/><Relationship Id="rId6" Type="http://schemas.openxmlformats.org/officeDocument/2006/relationships/notesMaster" Target="notesMasters/notesMaster1.xml"/><Relationship Id="rId18" Type="http://schemas.openxmlformats.org/officeDocument/2006/relationships/font" Target="fonts/OpenSans-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 name="Shape 4"/>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2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Shape 28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83" name="Shape 283"/>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Shape 290"/>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91" name="Shape 29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209" name="Shape 209"/>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49" name="Shape 249"/>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61" name="Shape 261"/>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Shape 26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68" name="Shape 268"/>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Shape 27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76" name="Shape 276"/>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3.jp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 Id="rId3" Type="http://schemas.openxmlformats.org/officeDocument/2006/relationships/image" Target="../media/image24.png"/><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 Id="rId3" Type="http://schemas.openxmlformats.org/officeDocument/2006/relationships/image" Target="../media/image21.jpg"/><Relationship Id="rId4" Type="http://schemas.openxmlformats.org/officeDocument/2006/relationships/image" Target="../media/image1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 Id="rId3" Type="http://schemas.openxmlformats.org/officeDocument/2006/relationships/image" Target="../media/image21.jpg"/><Relationship Id="rId4" Type="http://schemas.openxmlformats.org/officeDocument/2006/relationships/image" Target="../media/image17.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0.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2.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3.jp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SolarWinds_Title">
    <p:bg>
      <p:bgPr>
        <a:blipFill rotWithShape="1">
          <a:blip r:embed="rId2">
            <a:alphaModFix/>
          </a:blip>
          <a:stretch>
            <a:fillRect b="0" l="0" r="0" t="0"/>
          </a:stretch>
        </a:blipFill>
      </p:bgPr>
    </p:bg>
    <p:spTree>
      <p:nvGrpSpPr>
        <p:cNvPr id="10" name="Shape 10"/>
        <p:cNvGrpSpPr/>
        <p:nvPr/>
      </p:nvGrpSpPr>
      <p:grpSpPr>
        <a:xfrm>
          <a:off x="0" y="0"/>
          <a:ext cx="0" cy="0"/>
          <a:chOff x="0" y="0"/>
          <a:chExt cx="0" cy="0"/>
        </a:xfrm>
      </p:grpSpPr>
      <p:pic>
        <p:nvPicPr>
          <p:cNvPr id="11" name="Shape 11"/>
          <p:cNvPicPr preferRelativeResize="0"/>
          <p:nvPr/>
        </p:nvPicPr>
        <p:blipFill rotWithShape="1">
          <a:blip r:embed="rId3">
            <a:alphaModFix/>
          </a:blip>
          <a:srcRect b="0" l="0" r="0" t="0"/>
          <a:stretch/>
        </p:blipFill>
        <p:spPr>
          <a:xfrm>
            <a:off x="0" y="0"/>
            <a:ext cx="12188952" cy="6856286"/>
          </a:xfrm>
          <a:prstGeom prst="rect">
            <a:avLst/>
          </a:prstGeom>
          <a:noFill/>
          <a:ln>
            <a:noFill/>
          </a:ln>
        </p:spPr>
      </p:pic>
      <p:sp>
        <p:nvSpPr>
          <p:cNvPr id="12" name="Shape 12"/>
          <p:cNvSpPr txBox="1"/>
          <p:nvPr>
            <p:ph type="title"/>
          </p:nvPr>
        </p:nvSpPr>
        <p:spPr>
          <a:xfrm>
            <a:off x="844986" y="4097532"/>
            <a:ext cx="8690008" cy="419617"/>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rgbClr val="15BDCE"/>
              </a:buClr>
              <a:buSzPts val="1400"/>
              <a:buFont typeface="Arial"/>
              <a:buNone/>
              <a:defRPr b="1" i="0" sz="4400" u="none" cap="none" strike="noStrike">
                <a:solidFill>
                  <a:srgbClr val="15BDCE"/>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9pPr>
          </a:lstStyle>
          <a:p/>
        </p:txBody>
      </p:sp>
      <p:sp>
        <p:nvSpPr>
          <p:cNvPr id="13" name="Shape 13"/>
          <p:cNvSpPr txBox="1"/>
          <p:nvPr>
            <p:ph idx="1" type="body"/>
          </p:nvPr>
        </p:nvSpPr>
        <p:spPr>
          <a:xfrm>
            <a:off x="845262" y="4524482"/>
            <a:ext cx="8690008" cy="400763"/>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lt2"/>
              </a:buClr>
              <a:buSzPts val="1400"/>
              <a:buFont typeface="Arial"/>
              <a:buNone/>
              <a:defRPr b="0" i="0" sz="2200" u="none" cap="none" strike="noStrike">
                <a:solidFill>
                  <a:schemeClr val="lt2"/>
                </a:solidFill>
                <a:latin typeface="Calibri"/>
                <a:ea typeface="Calibri"/>
                <a:cs typeface="Calibri"/>
                <a:sym typeface="Calibri"/>
              </a:defRPr>
            </a:lvl1pPr>
            <a:lvl2pPr indent="-355600" lvl="1" marL="914400" marR="0" rtl="0" algn="l">
              <a:lnSpc>
                <a:spcPct val="90000"/>
              </a:lnSpc>
              <a:spcBef>
                <a:spcPts val="1000"/>
              </a:spcBef>
              <a:spcAft>
                <a:spcPts val="0"/>
              </a:spcAft>
              <a:buClr>
                <a:schemeClr val="accent2"/>
              </a:buClr>
              <a:buSzPts val="2000"/>
              <a:buFont typeface="Arial"/>
              <a:buChar char="o"/>
              <a:defRPr b="0" i="0" sz="2000" u="none" cap="none" strike="noStrike">
                <a:solidFill>
                  <a:srgbClr val="323233"/>
                </a:solidFill>
                <a:latin typeface="Arial"/>
                <a:ea typeface="Arial"/>
                <a:cs typeface="Arial"/>
                <a:sym typeface="Arial"/>
              </a:defRPr>
            </a:lvl2pPr>
            <a:lvl3pPr indent="-355600" lvl="2" marL="1371600" marR="0" rtl="0" algn="l">
              <a:lnSpc>
                <a:spcPct val="90000"/>
              </a:lnSpc>
              <a:spcBef>
                <a:spcPts val="1000"/>
              </a:spcBef>
              <a:spcAft>
                <a:spcPts val="0"/>
              </a:spcAft>
              <a:buClr>
                <a:schemeClr val="accent2"/>
              </a:buClr>
              <a:buSzPts val="2000"/>
              <a:buFont typeface="Arial"/>
              <a:buChar char="•"/>
              <a:defRPr b="0" i="0" sz="2000" u="none" cap="none" strike="noStrike">
                <a:solidFill>
                  <a:srgbClr val="323233"/>
                </a:solidFill>
                <a:latin typeface="Arial"/>
                <a:ea typeface="Arial"/>
                <a:cs typeface="Arial"/>
                <a:sym typeface="Arial"/>
              </a:defRPr>
            </a:lvl3pPr>
            <a:lvl4pPr indent="-355600" lvl="3" marL="1828800" marR="0" rtl="0" algn="l">
              <a:lnSpc>
                <a:spcPct val="90000"/>
              </a:lnSpc>
              <a:spcBef>
                <a:spcPts val="1000"/>
              </a:spcBef>
              <a:spcAft>
                <a:spcPts val="0"/>
              </a:spcAft>
              <a:buClr>
                <a:schemeClr val="accent2"/>
              </a:buClr>
              <a:buSzPts val="2000"/>
              <a:buFont typeface="Arial"/>
              <a:buChar char="•"/>
              <a:defRPr b="0" i="0" sz="2000" u="none" cap="none" strike="noStrike">
                <a:solidFill>
                  <a:srgbClr val="323233"/>
                </a:solidFill>
                <a:latin typeface="Arial"/>
                <a:ea typeface="Arial"/>
                <a:cs typeface="Arial"/>
                <a:sym typeface="Arial"/>
              </a:defRPr>
            </a:lvl4pPr>
            <a:lvl5pPr indent="-355600" lvl="4" marL="2286000" marR="0" rtl="0" algn="l">
              <a:lnSpc>
                <a:spcPct val="90000"/>
              </a:lnSpc>
              <a:spcBef>
                <a:spcPts val="1000"/>
              </a:spcBef>
              <a:spcAft>
                <a:spcPts val="0"/>
              </a:spcAft>
              <a:buClr>
                <a:schemeClr val="accent2"/>
              </a:buClr>
              <a:buSzPts val="2000"/>
              <a:buFont typeface="Arial"/>
              <a:buChar char="•"/>
              <a:defRPr b="0" i="0" sz="2000" u="none" cap="none" strike="noStrike">
                <a:solidFill>
                  <a:srgbClr val="323233"/>
                </a:solidFill>
                <a:latin typeface="Arial"/>
                <a:ea typeface="Arial"/>
                <a:cs typeface="Arial"/>
                <a:sym typeface="Arial"/>
              </a:defRPr>
            </a:lvl5pPr>
            <a:lvl6pPr indent="-381000" lvl="5" marL="2743200" marR="0" rtl="0" algn="l">
              <a:lnSpc>
                <a:spcPct val="90000"/>
              </a:lnSpc>
              <a:spcBef>
                <a:spcPts val="1000"/>
              </a:spcBef>
              <a:spcAft>
                <a:spcPts val="0"/>
              </a:spcAft>
              <a:buClr>
                <a:schemeClr val="accent2"/>
              </a:buClr>
              <a:buSzPts val="2400"/>
              <a:buFont typeface="Arial"/>
              <a:buChar char="•"/>
              <a:defRPr b="0" i="0" sz="2400" u="none" cap="none" strike="noStrike">
                <a:solidFill>
                  <a:schemeClr val="accent4"/>
                </a:solidFill>
                <a:latin typeface="Arial"/>
                <a:ea typeface="Arial"/>
                <a:cs typeface="Arial"/>
                <a:sym typeface="Arial"/>
              </a:defRPr>
            </a:lvl6pPr>
            <a:lvl7pPr indent="-381000" lvl="6" marL="3200400" marR="0" rtl="0" algn="l">
              <a:lnSpc>
                <a:spcPct val="90000"/>
              </a:lnSpc>
              <a:spcBef>
                <a:spcPts val="1000"/>
              </a:spcBef>
              <a:spcAft>
                <a:spcPts val="0"/>
              </a:spcAft>
              <a:buClr>
                <a:schemeClr val="accent2"/>
              </a:buClr>
              <a:buSzPts val="2400"/>
              <a:buFont typeface="Arial"/>
              <a:buChar char="•"/>
              <a:defRPr b="0" i="0" sz="2400" u="none" cap="none" strike="noStrike">
                <a:solidFill>
                  <a:schemeClr val="accent4"/>
                </a:solidFill>
                <a:latin typeface="Arial"/>
                <a:ea typeface="Arial"/>
                <a:cs typeface="Arial"/>
                <a:sym typeface="Arial"/>
              </a:defRPr>
            </a:lvl7pPr>
            <a:lvl8pPr indent="-381000" lvl="7" marL="3657600" marR="0" rtl="0" algn="l">
              <a:lnSpc>
                <a:spcPct val="90000"/>
              </a:lnSpc>
              <a:spcBef>
                <a:spcPts val="1000"/>
              </a:spcBef>
              <a:spcAft>
                <a:spcPts val="0"/>
              </a:spcAft>
              <a:buClr>
                <a:schemeClr val="accent2"/>
              </a:buClr>
              <a:buSzPts val="2400"/>
              <a:buFont typeface="Arial"/>
              <a:buChar char="•"/>
              <a:defRPr b="0" i="0" sz="2400" u="none" cap="none" strike="noStrike">
                <a:solidFill>
                  <a:schemeClr val="accent4"/>
                </a:solidFill>
                <a:latin typeface="Arial"/>
                <a:ea typeface="Arial"/>
                <a:cs typeface="Arial"/>
                <a:sym typeface="Arial"/>
              </a:defRPr>
            </a:lvl8pPr>
            <a:lvl9pPr indent="-381000" lvl="8" marL="4114800" marR="0" rtl="0" algn="l">
              <a:lnSpc>
                <a:spcPct val="90000"/>
              </a:lnSpc>
              <a:spcBef>
                <a:spcPts val="1000"/>
              </a:spcBef>
              <a:spcAft>
                <a:spcPts val="0"/>
              </a:spcAft>
              <a:buClr>
                <a:schemeClr val="accent2"/>
              </a:buClr>
              <a:buSzPts val="2400"/>
              <a:buFont typeface="Arial"/>
              <a:buChar char="•"/>
              <a:defRPr b="0" i="0" sz="2400" u="none" cap="none" strike="noStrike">
                <a:solidFill>
                  <a:schemeClr val="accent4"/>
                </a:solidFill>
                <a:latin typeface="Arial"/>
                <a:ea typeface="Arial"/>
                <a:cs typeface="Arial"/>
                <a:sym typeface="Arial"/>
              </a:defRPr>
            </a:lvl9pPr>
          </a:lstStyle>
          <a:p/>
        </p:txBody>
      </p:sp>
      <p:pic>
        <p:nvPicPr>
          <p:cNvPr id="14" name="Shape 14"/>
          <p:cNvPicPr preferRelativeResize="0"/>
          <p:nvPr/>
        </p:nvPicPr>
        <p:blipFill rotWithShape="1">
          <a:blip r:embed="rId4">
            <a:alphaModFix/>
          </a:blip>
          <a:srcRect b="0" l="0" r="0" t="0"/>
          <a:stretch/>
        </p:blipFill>
        <p:spPr>
          <a:xfrm>
            <a:off x="934471" y="2977375"/>
            <a:ext cx="2591180" cy="702837"/>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Example_Chart">
    <p:spTree>
      <p:nvGrpSpPr>
        <p:cNvPr id="61" name="Shape 61"/>
        <p:cNvGrpSpPr/>
        <p:nvPr/>
      </p:nvGrpSpPr>
      <p:grpSpPr>
        <a:xfrm>
          <a:off x="0" y="0"/>
          <a:ext cx="0" cy="0"/>
          <a:chOff x="0" y="0"/>
          <a:chExt cx="0" cy="0"/>
        </a:xfrm>
      </p:grpSpPr>
      <p:sp>
        <p:nvSpPr>
          <p:cNvPr id="62" name="Shape 62"/>
          <p:cNvSpPr txBox="1"/>
          <p:nvPr>
            <p:ph idx="12" type="sldNum"/>
          </p:nvPr>
        </p:nvSpPr>
        <p:spPr>
          <a:xfrm>
            <a:off x="11739273" y="6457220"/>
            <a:ext cx="273656" cy="264256"/>
          </a:xfrm>
          <a:prstGeom prst="rect">
            <a:avLst/>
          </a:prstGeom>
          <a:noFill/>
          <a:ln>
            <a:noFill/>
          </a:ln>
        </p:spPr>
        <p:txBody>
          <a:bodyPr anchorCtr="0" anchor="b" bIns="45700" lIns="45700" spcFirstLastPara="1" rIns="45700" wrap="square" tIns="45700">
            <a:noAutofit/>
          </a:bodyPr>
          <a:lstStyle/>
          <a:p>
            <a:pPr indent="0" lvl="0" marL="0" marR="0" rtl="0" algn="r">
              <a:lnSpc>
                <a:spcPct val="100000"/>
              </a:lnSpc>
              <a:spcBef>
                <a:spcPts val="0"/>
              </a:spcBef>
              <a:spcAft>
                <a:spcPts val="0"/>
              </a:spcAft>
              <a:buClr>
                <a:schemeClr val="accent4"/>
              </a:buClr>
              <a:buFont typeface="Arial"/>
              <a:buNone/>
            </a:pPr>
            <a:fld id="{00000000-1234-1234-1234-123412341234}" type="slidenum">
              <a:rPr b="0" i="0" lang="en-US" sz="1200" u="none" cap="none" strike="noStrike">
                <a:solidFill>
                  <a:schemeClr val="accent4"/>
                </a:solidFill>
                <a:latin typeface="Arial"/>
                <a:ea typeface="Arial"/>
                <a:cs typeface="Arial"/>
                <a:sym typeface="Arial"/>
              </a:rPr>
              <a:t>‹#›</a:t>
            </a:fld>
            <a:endParaRPr b="0" i="0" sz="1200" u="none" cap="none" strike="noStrike">
              <a:solidFill>
                <a:schemeClr val="accent4"/>
              </a:solidFill>
              <a:latin typeface="Arial"/>
              <a:ea typeface="Arial"/>
              <a:cs typeface="Arial"/>
              <a:sym typeface="Arial"/>
            </a:endParaRPr>
          </a:p>
        </p:txBody>
      </p:sp>
      <p:sp>
        <p:nvSpPr>
          <p:cNvPr id="63" name="Shape 63"/>
          <p:cNvSpPr txBox="1"/>
          <p:nvPr/>
        </p:nvSpPr>
        <p:spPr>
          <a:xfrm>
            <a:off x="1062000" y="2956854"/>
            <a:ext cx="9623040" cy="1323437"/>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chemeClr val="dk2"/>
              </a:buClr>
              <a:buFont typeface="Open Sans"/>
              <a:buNone/>
            </a:pPr>
            <a:r>
              <a:rPr b="0" i="0" lang="en-US" sz="8000" u="none" cap="none" strike="noStrike">
                <a:solidFill>
                  <a:schemeClr val="dk2"/>
                </a:solidFill>
                <a:latin typeface="Open Sans"/>
                <a:ea typeface="Open Sans"/>
                <a:cs typeface="Open Sans"/>
                <a:sym typeface="Open Sans"/>
              </a:rPr>
              <a:t>SAMPLE SLIDE</a:t>
            </a:r>
            <a:endParaRPr b="0" i="0" sz="8000" u="none" cap="none" strike="noStrike">
              <a:solidFill>
                <a:schemeClr val="dk2"/>
              </a:solidFill>
              <a:latin typeface="Open Sans"/>
              <a:ea typeface="Open Sans"/>
              <a:cs typeface="Open Sans"/>
              <a:sym typeface="Open Sans"/>
            </a:endParaRPr>
          </a:p>
        </p:txBody>
      </p:sp>
      <p:sp>
        <p:nvSpPr>
          <p:cNvPr id="64" name="Shape 6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8B8B8B"/>
              </a:buClr>
              <a:buSzPts val="1400"/>
              <a:buFont typeface="Arial"/>
              <a:buNone/>
              <a:defRPr b="0" i="0" sz="1200" u="none" cap="none" strike="noStrike">
                <a:solidFill>
                  <a:srgbClr val="8B8B8B"/>
                </a:solidFill>
                <a:latin typeface="Arial"/>
                <a:ea typeface="Arial"/>
                <a:cs typeface="Arial"/>
                <a:sym typeface="Arial"/>
              </a:defRPr>
            </a:lvl1pPr>
            <a:lvl2pPr indent="457200" lvl="1"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2pPr>
            <a:lvl3pPr indent="914400" lvl="2"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3pPr>
            <a:lvl4pPr indent="1371600" lvl="3"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4pPr>
            <a:lvl5pPr indent="1828800" lvl="4"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5pPr>
            <a:lvl6pPr indent="2286000" lvl="5"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6pPr>
            <a:lvl7pPr indent="2743200" lvl="6"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7pPr>
            <a:lvl8pPr indent="3200400" lvl="7"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8pPr>
            <a:lvl9pPr indent="3657600" lvl="8"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9pPr>
          </a:lstStyle>
          <a:p/>
        </p:txBody>
      </p:sp>
      <p:sp>
        <p:nvSpPr>
          <p:cNvPr id="65" name="Shape 65"/>
          <p:cNvSpPr txBox="1"/>
          <p:nvPr>
            <p:ph type="title"/>
          </p:nvPr>
        </p:nvSpPr>
        <p:spPr>
          <a:xfrm>
            <a:off x="266372" y="240079"/>
            <a:ext cx="9860282" cy="51435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lt1"/>
              </a:buClr>
              <a:buSzPts val="1400"/>
              <a:buFont typeface="Arial"/>
              <a:buNone/>
              <a:defRPr b="1" i="0" sz="24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Example_Chart2">
    <p:spTree>
      <p:nvGrpSpPr>
        <p:cNvPr id="66" name="Shape 66"/>
        <p:cNvGrpSpPr/>
        <p:nvPr/>
      </p:nvGrpSpPr>
      <p:grpSpPr>
        <a:xfrm>
          <a:off x="0" y="0"/>
          <a:ext cx="0" cy="0"/>
          <a:chOff x="0" y="0"/>
          <a:chExt cx="0" cy="0"/>
        </a:xfrm>
      </p:grpSpPr>
      <p:sp>
        <p:nvSpPr>
          <p:cNvPr id="67" name="Shape 67"/>
          <p:cNvSpPr txBox="1"/>
          <p:nvPr>
            <p:ph idx="12" type="sldNum"/>
          </p:nvPr>
        </p:nvSpPr>
        <p:spPr>
          <a:xfrm>
            <a:off x="11739273" y="6457220"/>
            <a:ext cx="273656" cy="264256"/>
          </a:xfrm>
          <a:prstGeom prst="rect">
            <a:avLst/>
          </a:prstGeom>
          <a:noFill/>
          <a:ln>
            <a:noFill/>
          </a:ln>
        </p:spPr>
        <p:txBody>
          <a:bodyPr anchorCtr="0" anchor="b" bIns="45700" lIns="45700" spcFirstLastPara="1" rIns="45700" wrap="square" tIns="45700">
            <a:noAutofit/>
          </a:bodyPr>
          <a:lstStyle/>
          <a:p>
            <a:pPr indent="0" lvl="0" marL="0" marR="0" rtl="0" algn="r">
              <a:lnSpc>
                <a:spcPct val="100000"/>
              </a:lnSpc>
              <a:spcBef>
                <a:spcPts val="0"/>
              </a:spcBef>
              <a:spcAft>
                <a:spcPts val="0"/>
              </a:spcAft>
              <a:buClr>
                <a:schemeClr val="accent4"/>
              </a:buClr>
              <a:buFont typeface="Arial"/>
              <a:buNone/>
            </a:pPr>
            <a:fld id="{00000000-1234-1234-1234-123412341234}" type="slidenum">
              <a:rPr b="0" i="0" lang="en-US" sz="1200" u="none" cap="none" strike="noStrike">
                <a:solidFill>
                  <a:schemeClr val="accent4"/>
                </a:solidFill>
                <a:latin typeface="Arial"/>
                <a:ea typeface="Arial"/>
                <a:cs typeface="Arial"/>
                <a:sym typeface="Arial"/>
              </a:rPr>
              <a:t>‹#›</a:t>
            </a:fld>
            <a:endParaRPr b="0" i="0" sz="1200" u="none" cap="none" strike="noStrike">
              <a:solidFill>
                <a:schemeClr val="accent4"/>
              </a:solidFill>
              <a:latin typeface="Arial"/>
              <a:ea typeface="Arial"/>
              <a:cs typeface="Arial"/>
              <a:sym typeface="Arial"/>
            </a:endParaRPr>
          </a:p>
        </p:txBody>
      </p:sp>
      <p:sp>
        <p:nvSpPr>
          <p:cNvPr id="68" name="Shape 68"/>
          <p:cNvSpPr txBox="1"/>
          <p:nvPr/>
        </p:nvSpPr>
        <p:spPr>
          <a:xfrm rot="-1014077">
            <a:off x="916102" y="2890268"/>
            <a:ext cx="9623040" cy="1569658"/>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chemeClr val="dk2"/>
              </a:buClr>
              <a:buFont typeface="Open Sans"/>
              <a:buNone/>
            </a:pPr>
            <a:r>
              <a:rPr b="0" i="0" lang="en-US" sz="9600" u="none" cap="none" strike="noStrike">
                <a:solidFill>
                  <a:schemeClr val="dk2"/>
                </a:solidFill>
                <a:latin typeface="Open Sans"/>
                <a:ea typeface="Open Sans"/>
                <a:cs typeface="Open Sans"/>
                <a:sym typeface="Open Sans"/>
              </a:rPr>
              <a:t>SAMPLE SLIDE</a:t>
            </a:r>
            <a:endParaRPr b="0" i="0" sz="9600" u="none" cap="none" strike="noStrike">
              <a:solidFill>
                <a:schemeClr val="dk2"/>
              </a:solidFill>
              <a:latin typeface="Open Sans"/>
              <a:ea typeface="Open Sans"/>
              <a:cs typeface="Open Sans"/>
              <a:sym typeface="Open Sans"/>
            </a:endParaRPr>
          </a:p>
        </p:txBody>
      </p:sp>
      <p:sp>
        <p:nvSpPr>
          <p:cNvPr id="69" name="Shape 6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8B8B8B"/>
              </a:buClr>
              <a:buSzPts val="1400"/>
              <a:buFont typeface="Arial"/>
              <a:buNone/>
              <a:defRPr b="0" i="0" sz="1200" u="none" cap="none" strike="noStrike">
                <a:solidFill>
                  <a:srgbClr val="8B8B8B"/>
                </a:solidFill>
                <a:latin typeface="Arial"/>
                <a:ea typeface="Arial"/>
                <a:cs typeface="Arial"/>
                <a:sym typeface="Arial"/>
              </a:defRPr>
            </a:lvl1pPr>
            <a:lvl2pPr indent="457200" lvl="1"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2pPr>
            <a:lvl3pPr indent="914400" lvl="2"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3pPr>
            <a:lvl4pPr indent="1371600" lvl="3"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4pPr>
            <a:lvl5pPr indent="1828800" lvl="4"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5pPr>
            <a:lvl6pPr indent="2286000" lvl="5"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6pPr>
            <a:lvl7pPr indent="2743200" lvl="6"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7pPr>
            <a:lvl8pPr indent="3200400" lvl="7"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8pPr>
            <a:lvl9pPr indent="3657600" lvl="8"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9pPr>
          </a:lstStyle>
          <a:p/>
        </p:txBody>
      </p:sp>
      <p:sp>
        <p:nvSpPr>
          <p:cNvPr id="70" name="Shape 70"/>
          <p:cNvSpPr txBox="1"/>
          <p:nvPr>
            <p:ph type="title"/>
          </p:nvPr>
        </p:nvSpPr>
        <p:spPr>
          <a:xfrm>
            <a:off x="266372" y="240079"/>
            <a:ext cx="9860282" cy="51435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lt1"/>
              </a:buClr>
              <a:buSzPts val="1400"/>
              <a:buFont typeface="Arial"/>
              <a:buNone/>
              <a:defRPr b="1" i="0" sz="24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Example_Chart3">
    <p:spTree>
      <p:nvGrpSpPr>
        <p:cNvPr id="71" name="Shape 71"/>
        <p:cNvGrpSpPr/>
        <p:nvPr/>
      </p:nvGrpSpPr>
      <p:grpSpPr>
        <a:xfrm>
          <a:off x="0" y="0"/>
          <a:ext cx="0" cy="0"/>
          <a:chOff x="0" y="0"/>
          <a:chExt cx="0" cy="0"/>
        </a:xfrm>
      </p:grpSpPr>
      <p:sp>
        <p:nvSpPr>
          <p:cNvPr id="72" name="Shape 72"/>
          <p:cNvSpPr txBox="1"/>
          <p:nvPr>
            <p:ph idx="12" type="sldNum"/>
          </p:nvPr>
        </p:nvSpPr>
        <p:spPr>
          <a:xfrm>
            <a:off x="11739273" y="6457220"/>
            <a:ext cx="273656" cy="264256"/>
          </a:xfrm>
          <a:prstGeom prst="rect">
            <a:avLst/>
          </a:prstGeom>
          <a:noFill/>
          <a:ln>
            <a:noFill/>
          </a:ln>
        </p:spPr>
        <p:txBody>
          <a:bodyPr anchorCtr="0" anchor="b" bIns="45700" lIns="45700" spcFirstLastPara="1" rIns="45700" wrap="square" tIns="45700">
            <a:noAutofit/>
          </a:bodyPr>
          <a:lstStyle/>
          <a:p>
            <a:pPr indent="0" lvl="0" marL="0" marR="0" rtl="0" algn="r">
              <a:lnSpc>
                <a:spcPct val="100000"/>
              </a:lnSpc>
              <a:spcBef>
                <a:spcPts val="0"/>
              </a:spcBef>
              <a:spcAft>
                <a:spcPts val="0"/>
              </a:spcAft>
              <a:buClr>
                <a:schemeClr val="accent4"/>
              </a:buClr>
              <a:buFont typeface="Arial"/>
              <a:buNone/>
            </a:pPr>
            <a:fld id="{00000000-1234-1234-1234-123412341234}" type="slidenum">
              <a:rPr b="0" i="0" lang="en-US" sz="1200" u="none" cap="none" strike="noStrike">
                <a:solidFill>
                  <a:schemeClr val="accent4"/>
                </a:solidFill>
                <a:latin typeface="Arial"/>
                <a:ea typeface="Arial"/>
                <a:cs typeface="Arial"/>
                <a:sym typeface="Arial"/>
              </a:rPr>
              <a:t>‹#›</a:t>
            </a:fld>
            <a:endParaRPr b="0" i="0" sz="1200" u="none" cap="none" strike="noStrike">
              <a:solidFill>
                <a:schemeClr val="accent4"/>
              </a:solidFill>
              <a:latin typeface="Arial"/>
              <a:ea typeface="Arial"/>
              <a:cs typeface="Arial"/>
              <a:sym typeface="Arial"/>
            </a:endParaRPr>
          </a:p>
        </p:txBody>
      </p:sp>
      <p:sp>
        <p:nvSpPr>
          <p:cNvPr id="73" name="Shape 73"/>
          <p:cNvSpPr txBox="1"/>
          <p:nvPr/>
        </p:nvSpPr>
        <p:spPr>
          <a:xfrm rot="-1014077">
            <a:off x="916102" y="2890268"/>
            <a:ext cx="9623040" cy="1569658"/>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chemeClr val="dk2"/>
              </a:buClr>
              <a:buFont typeface="Open Sans"/>
              <a:buNone/>
            </a:pPr>
            <a:r>
              <a:rPr b="0" i="0" lang="en-US" sz="9600" u="none" cap="none" strike="noStrike">
                <a:solidFill>
                  <a:schemeClr val="dk2"/>
                </a:solidFill>
                <a:latin typeface="Open Sans"/>
                <a:ea typeface="Open Sans"/>
                <a:cs typeface="Open Sans"/>
                <a:sym typeface="Open Sans"/>
              </a:rPr>
              <a:t>SAMPLE SLIDE</a:t>
            </a:r>
            <a:endParaRPr b="0" i="0" sz="9600" u="none" cap="none" strike="noStrike">
              <a:solidFill>
                <a:schemeClr val="dk2"/>
              </a:solidFill>
              <a:latin typeface="Open Sans"/>
              <a:ea typeface="Open Sans"/>
              <a:cs typeface="Open Sans"/>
              <a:sym typeface="Open Sans"/>
            </a:endParaRPr>
          </a:p>
        </p:txBody>
      </p:sp>
      <p:sp>
        <p:nvSpPr>
          <p:cNvPr id="74" name="Shape 7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8B8B8B"/>
              </a:buClr>
              <a:buSzPts val="1400"/>
              <a:buFont typeface="Arial"/>
              <a:buNone/>
              <a:defRPr b="0" i="0" sz="1200" u="none" cap="none" strike="noStrike">
                <a:solidFill>
                  <a:srgbClr val="8B8B8B"/>
                </a:solidFill>
                <a:latin typeface="Arial"/>
                <a:ea typeface="Arial"/>
                <a:cs typeface="Arial"/>
                <a:sym typeface="Arial"/>
              </a:defRPr>
            </a:lvl1pPr>
            <a:lvl2pPr indent="457200" lvl="1"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2pPr>
            <a:lvl3pPr indent="914400" lvl="2"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3pPr>
            <a:lvl4pPr indent="1371600" lvl="3"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4pPr>
            <a:lvl5pPr indent="1828800" lvl="4"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5pPr>
            <a:lvl6pPr indent="2286000" lvl="5"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6pPr>
            <a:lvl7pPr indent="2743200" lvl="6"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7pPr>
            <a:lvl8pPr indent="3200400" lvl="7"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8pPr>
            <a:lvl9pPr indent="3657600" lvl="8"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9pPr>
          </a:lstStyle>
          <a:p/>
        </p:txBody>
      </p:sp>
      <p:sp>
        <p:nvSpPr>
          <p:cNvPr id="75" name="Shape 75"/>
          <p:cNvSpPr txBox="1"/>
          <p:nvPr>
            <p:ph type="title"/>
          </p:nvPr>
        </p:nvSpPr>
        <p:spPr>
          <a:xfrm>
            <a:off x="266372" y="240079"/>
            <a:ext cx="9860282" cy="51435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lt1"/>
              </a:buClr>
              <a:buSzPts val="1400"/>
              <a:buFont typeface="Arial"/>
              <a:buNone/>
              <a:defRPr b="1" i="0" sz="24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Example_Chart4">
    <p:spTree>
      <p:nvGrpSpPr>
        <p:cNvPr id="76" name="Shape 76"/>
        <p:cNvGrpSpPr/>
        <p:nvPr/>
      </p:nvGrpSpPr>
      <p:grpSpPr>
        <a:xfrm>
          <a:off x="0" y="0"/>
          <a:ext cx="0" cy="0"/>
          <a:chOff x="0" y="0"/>
          <a:chExt cx="0" cy="0"/>
        </a:xfrm>
      </p:grpSpPr>
      <p:sp>
        <p:nvSpPr>
          <p:cNvPr id="77" name="Shape 77"/>
          <p:cNvSpPr txBox="1"/>
          <p:nvPr>
            <p:ph idx="12" type="sldNum"/>
          </p:nvPr>
        </p:nvSpPr>
        <p:spPr>
          <a:xfrm>
            <a:off x="11739273" y="6457220"/>
            <a:ext cx="273656" cy="264256"/>
          </a:xfrm>
          <a:prstGeom prst="rect">
            <a:avLst/>
          </a:prstGeom>
          <a:noFill/>
          <a:ln>
            <a:noFill/>
          </a:ln>
        </p:spPr>
        <p:txBody>
          <a:bodyPr anchorCtr="0" anchor="b" bIns="45700" lIns="45700" spcFirstLastPara="1" rIns="45700" wrap="square" tIns="45700">
            <a:noAutofit/>
          </a:bodyPr>
          <a:lstStyle/>
          <a:p>
            <a:pPr indent="0" lvl="0" marL="0" marR="0" rtl="0" algn="r">
              <a:lnSpc>
                <a:spcPct val="100000"/>
              </a:lnSpc>
              <a:spcBef>
                <a:spcPts val="0"/>
              </a:spcBef>
              <a:spcAft>
                <a:spcPts val="0"/>
              </a:spcAft>
              <a:buClr>
                <a:schemeClr val="accent4"/>
              </a:buClr>
              <a:buFont typeface="Arial"/>
              <a:buNone/>
            </a:pPr>
            <a:fld id="{00000000-1234-1234-1234-123412341234}" type="slidenum">
              <a:rPr b="0" i="0" lang="en-US" sz="1200" u="none" cap="none" strike="noStrike">
                <a:solidFill>
                  <a:schemeClr val="accent4"/>
                </a:solidFill>
                <a:latin typeface="Arial"/>
                <a:ea typeface="Arial"/>
                <a:cs typeface="Arial"/>
                <a:sym typeface="Arial"/>
              </a:rPr>
              <a:t>‹#›</a:t>
            </a:fld>
            <a:endParaRPr b="0" i="0" sz="1200" u="none" cap="none" strike="noStrike">
              <a:solidFill>
                <a:schemeClr val="accent4"/>
              </a:solidFill>
              <a:latin typeface="Arial"/>
              <a:ea typeface="Arial"/>
              <a:cs typeface="Arial"/>
              <a:sym typeface="Arial"/>
            </a:endParaRPr>
          </a:p>
        </p:txBody>
      </p:sp>
      <p:pic>
        <p:nvPicPr>
          <p:cNvPr id="78" name="Shape 78"/>
          <p:cNvPicPr preferRelativeResize="0"/>
          <p:nvPr/>
        </p:nvPicPr>
        <p:blipFill rotWithShape="1">
          <a:blip r:embed="rId2">
            <a:alphaModFix/>
          </a:blip>
          <a:srcRect b="0" l="0" r="0" t="0"/>
          <a:stretch/>
        </p:blipFill>
        <p:spPr>
          <a:xfrm>
            <a:off x="2551198" y="1241724"/>
            <a:ext cx="7089604" cy="4640212"/>
          </a:xfrm>
          <a:prstGeom prst="rect">
            <a:avLst/>
          </a:prstGeom>
          <a:noFill/>
          <a:ln>
            <a:noFill/>
          </a:ln>
        </p:spPr>
      </p:pic>
      <p:sp>
        <p:nvSpPr>
          <p:cNvPr id="79" name="Shape 79"/>
          <p:cNvSpPr txBox="1"/>
          <p:nvPr/>
        </p:nvSpPr>
        <p:spPr>
          <a:xfrm rot="-1014077">
            <a:off x="916102" y="2890268"/>
            <a:ext cx="9623040" cy="1569658"/>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chemeClr val="dk2"/>
              </a:buClr>
              <a:buFont typeface="Open Sans"/>
              <a:buNone/>
            </a:pPr>
            <a:r>
              <a:rPr b="0" i="0" lang="en-US" sz="9600" u="none" cap="none" strike="noStrike">
                <a:solidFill>
                  <a:schemeClr val="dk2"/>
                </a:solidFill>
                <a:latin typeface="Open Sans"/>
                <a:ea typeface="Open Sans"/>
                <a:cs typeface="Open Sans"/>
                <a:sym typeface="Open Sans"/>
              </a:rPr>
              <a:t>SAMPLE SLIDE</a:t>
            </a:r>
            <a:endParaRPr b="0" i="0" sz="9600" u="none" cap="none" strike="noStrike">
              <a:solidFill>
                <a:schemeClr val="dk2"/>
              </a:solidFill>
              <a:latin typeface="Open Sans"/>
              <a:ea typeface="Open Sans"/>
              <a:cs typeface="Open Sans"/>
              <a:sym typeface="Open Sans"/>
            </a:endParaRPr>
          </a:p>
        </p:txBody>
      </p:sp>
      <p:sp>
        <p:nvSpPr>
          <p:cNvPr id="80" name="Shape 8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8B8B8B"/>
              </a:buClr>
              <a:buSzPts val="1400"/>
              <a:buFont typeface="Arial"/>
              <a:buNone/>
              <a:defRPr b="0" i="0" sz="1200" u="none" cap="none" strike="noStrike">
                <a:solidFill>
                  <a:srgbClr val="8B8B8B"/>
                </a:solidFill>
                <a:latin typeface="Arial"/>
                <a:ea typeface="Arial"/>
                <a:cs typeface="Arial"/>
                <a:sym typeface="Arial"/>
              </a:defRPr>
            </a:lvl1pPr>
            <a:lvl2pPr indent="457200" lvl="1"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2pPr>
            <a:lvl3pPr indent="914400" lvl="2"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3pPr>
            <a:lvl4pPr indent="1371600" lvl="3"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4pPr>
            <a:lvl5pPr indent="1828800" lvl="4"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5pPr>
            <a:lvl6pPr indent="2286000" lvl="5"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6pPr>
            <a:lvl7pPr indent="2743200" lvl="6"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7pPr>
            <a:lvl8pPr indent="3200400" lvl="7"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8pPr>
            <a:lvl9pPr indent="3657600" lvl="8"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9pPr>
          </a:lstStyle>
          <a:p/>
        </p:txBody>
      </p:sp>
      <p:sp>
        <p:nvSpPr>
          <p:cNvPr id="81" name="Shape 81"/>
          <p:cNvSpPr txBox="1"/>
          <p:nvPr>
            <p:ph type="title"/>
          </p:nvPr>
        </p:nvSpPr>
        <p:spPr>
          <a:xfrm>
            <a:off x="266372" y="240079"/>
            <a:ext cx="9860282" cy="51435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lt1"/>
              </a:buClr>
              <a:buSzPts val="1400"/>
              <a:buFont typeface="Arial"/>
              <a:buNone/>
              <a:defRPr b="1" i="0" sz="24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Example_Chart5">
    <p:spTree>
      <p:nvGrpSpPr>
        <p:cNvPr id="82" name="Shape 82"/>
        <p:cNvGrpSpPr/>
        <p:nvPr/>
      </p:nvGrpSpPr>
      <p:grpSpPr>
        <a:xfrm>
          <a:off x="0" y="0"/>
          <a:ext cx="0" cy="0"/>
          <a:chOff x="0" y="0"/>
          <a:chExt cx="0" cy="0"/>
        </a:xfrm>
      </p:grpSpPr>
      <p:sp>
        <p:nvSpPr>
          <p:cNvPr id="83" name="Shape 83"/>
          <p:cNvSpPr txBox="1"/>
          <p:nvPr>
            <p:ph idx="12" type="sldNum"/>
          </p:nvPr>
        </p:nvSpPr>
        <p:spPr>
          <a:xfrm>
            <a:off x="11739273" y="6457220"/>
            <a:ext cx="273656" cy="264256"/>
          </a:xfrm>
          <a:prstGeom prst="rect">
            <a:avLst/>
          </a:prstGeom>
          <a:noFill/>
          <a:ln>
            <a:noFill/>
          </a:ln>
        </p:spPr>
        <p:txBody>
          <a:bodyPr anchorCtr="0" anchor="b" bIns="45700" lIns="45700" spcFirstLastPara="1" rIns="45700" wrap="square" tIns="45700">
            <a:noAutofit/>
          </a:bodyPr>
          <a:lstStyle/>
          <a:p>
            <a:pPr indent="0" lvl="0" marL="0" marR="0" rtl="0" algn="r">
              <a:lnSpc>
                <a:spcPct val="100000"/>
              </a:lnSpc>
              <a:spcBef>
                <a:spcPts val="0"/>
              </a:spcBef>
              <a:spcAft>
                <a:spcPts val="0"/>
              </a:spcAft>
              <a:buClr>
                <a:schemeClr val="accent4"/>
              </a:buClr>
              <a:buFont typeface="Arial"/>
              <a:buNone/>
            </a:pPr>
            <a:fld id="{00000000-1234-1234-1234-123412341234}" type="slidenum">
              <a:rPr b="0" i="0" lang="en-US" sz="1200" u="none" cap="none" strike="noStrike">
                <a:solidFill>
                  <a:schemeClr val="accent4"/>
                </a:solidFill>
                <a:latin typeface="Arial"/>
                <a:ea typeface="Arial"/>
                <a:cs typeface="Arial"/>
                <a:sym typeface="Arial"/>
              </a:rPr>
              <a:t>‹#›</a:t>
            </a:fld>
            <a:endParaRPr b="0" i="0" sz="1200" u="none" cap="none" strike="noStrike">
              <a:solidFill>
                <a:schemeClr val="accent4"/>
              </a:solidFill>
              <a:latin typeface="Arial"/>
              <a:ea typeface="Arial"/>
              <a:cs typeface="Arial"/>
              <a:sym typeface="Arial"/>
            </a:endParaRPr>
          </a:p>
        </p:txBody>
      </p:sp>
      <p:pic>
        <p:nvPicPr>
          <p:cNvPr id="84" name="Shape 84"/>
          <p:cNvPicPr preferRelativeResize="0"/>
          <p:nvPr/>
        </p:nvPicPr>
        <p:blipFill rotWithShape="1">
          <a:blip r:embed="rId2">
            <a:alphaModFix/>
          </a:blip>
          <a:srcRect b="0" l="0" r="0" t="0"/>
          <a:stretch/>
        </p:blipFill>
        <p:spPr>
          <a:xfrm>
            <a:off x="3701788" y="1232055"/>
            <a:ext cx="4788424" cy="5137174"/>
          </a:xfrm>
          <a:prstGeom prst="rect">
            <a:avLst/>
          </a:prstGeom>
          <a:noFill/>
          <a:ln>
            <a:noFill/>
          </a:ln>
        </p:spPr>
      </p:pic>
      <p:sp>
        <p:nvSpPr>
          <p:cNvPr id="85" name="Shape 85"/>
          <p:cNvSpPr txBox="1"/>
          <p:nvPr/>
        </p:nvSpPr>
        <p:spPr>
          <a:xfrm rot="-1014077">
            <a:off x="916102" y="2890268"/>
            <a:ext cx="9623040" cy="1569658"/>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chemeClr val="dk2"/>
              </a:buClr>
              <a:buFont typeface="Open Sans"/>
              <a:buNone/>
            </a:pPr>
            <a:r>
              <a:rPr b="0" i="0" lang="en-US" sz="9600" u="none" cap="none" strike="noStrike">
                <a:solidFill>
                  <a:schemeClr val="dk2"/>
                </a:solidFill>
                <a:latin typeface="Open Sans"/>
                <a:ea typeface="Open Sans"/>
                <a:cs typeface="Open Sans"/>
                <a:sym typeface="Open Sans"/>
              </a:rPr>
              <a:t>SAMPLE SLIDE</a:t>
            </a:r>
            <a:endParaRPr b="0" i="0" sz="9600" u="none" cap="none" strike="noStrike">
              <a:solidFill>
                <a:schemeClr val="dk2"/>
              </a:solidFill>
              <a:latin typeface="Open Sans"/>
              <a:ea typeface="Open Sans"/>
              <a:cs typeface="Open Sans"/>
              <a:sym typeface="Open Sans"/>
            </a:endParaRPr>
          </a:p>
        </p:txBody>
      </p:sp>
      <p:sp>
        <p:nvSpPr>
          <p:cNvPr id="86" name="Shape 8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8B8B8B"/>
              </a:buClr>
              <a:buSzPts val="1400"/>
              <a:buFont typeface="Arial"/>
              <a:buNone/>
              <a:defRPr b="0" i="0" sz="1200" u="none" cap="none" strike="noStrike">
                <a:solidFill>
                  <a:srgbClr val="8B8B8B"/>
                </a:solidFill>
                <a:latin typeface="Arial"/>
                <a:ea typeface="Arial"/>
                <a:cs typeface="Arial"/>
                <a:sym typeface="Arial"/>
              </a:defRPr>
            </a:lvl1pPr>
            <a:lvl2pPr indent="457200" lvl="1"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2pPr>
            <a:lvl3pPr indent="914400" lvl="2"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3pPr>
            <a:lvl4pPr indent="1371600" lvl="3"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4pPr>
            <a:lvl5pPr indent="1828800" lvl="4"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5pPr>
            <a:lvl6pPr indent="2286000" lvl="5"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6pPr>
            <a:lvl7pPr indent="2743200" lvl="6"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7pPr>
            <a:lvl8pPr indent="3200400" lvl="7"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8pPr>
            <a:lvl9pPr indent="3657600" lvl="8"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9pPr>
          </a:lstStyle>
          <a:p/>
        </p:txBody>
      </p:sp>
      <p:sp>
        <p:nvSpPr>
          <p:cNvPr id="87" name="Shape 87"/>
          <p:cNvSpPr txBox="1"/>
          <p:nvPr>
            <p:ph type="title"/>
          </p:nvPr>
        </p:nvSpPr>
        <p:spPr>
          <a:xfrm>
            <a:off x="266372" y="240079"/>
            <a:ext cx="9860282" cy="51435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lt1"/>
              </a:buClr>
              <a:buSzPts val="1400"/>
              <a:buFont typeface="Arial"/>
              <a:buNone/>
              <a:defRPr b="1" i="0" sz="24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Example_Chart6">
    <p:spTree>
      <p:nvGrpSpPr>
        <p:cNvPr id="88" name="Shape 88"/>
        <p:cNvGrpSpPr/>
        <p:nvPr/>
      </p:nvGrpSpPr>
      <p:grpSpPr>
        <a:xfrm>
          <a:off x="0" y="0"/>
          <a:ext cx="0" cy="0"/>
          <a:chOff x="0" y="0"/>
          <a:chExt cx="0" cy="0"/>
        </a:xfrm>
      </p:grpSpPr>
      <p:sp>
        <p:nvSpPr>
          <p:cNvPr id="89" name="Shape 89"/>
          <p:cNvSpPr txBox="1"/>
          <p:nvPr>
            <p:ph idx="12" type="sldNum"/>
          </p:nvPr>
        </p:nvSpPr>
        <p:spPr>
          <a:xfrm>
            <a:off x="11739273" y="6457220"/>
            <a:ext cx="273656" cy="264256"/>
          </a:xfrm>
          <a:prstGeom prst="rect">
            <a:avLst/>
          </a:prstGeom>
          <a:noFill/>
          <a:ln>
            <a:noFill/>
          </a:ln>
        </p:spPr>
        <p:txBody>
          <a:bodyPr anchorCtr="0" anchor="b" bIns="45700" lIns="45700" spcFirstLastPara="1" rIns="45700" wrap="square" tIns="45700">
            <a:noAutofit/>
          </a:bodyPr>
          <a:lstStyle/>
          <a:p>
            <a:pPr indent="0" lvl="0" marL="0" marR="0" rtl="0" algn="r">
              <a:lnSpc>
                <a:spcPct val="100000"/>
              </a:lnSpc>
              <a:spcBef>
                <a:spcPts val="0"/>
              </a:spcBef>
              <a:spcAft>
                <a:spcPts val="0"/>
              </a:spcAft>
              <a:buClr>
                <a:schemeClr val="accent4"/>
              </a:buClr>
              <a:buFont typeface="Arial"/>
              <a:buNone/>
            </a:pPr>
            <a:fld id="{00000000-1234-1234-1234-123412341234}" type="slidenum">
              <a:rPr b="0" i="0" lang="en-US" sz="1200" u="none" cap="none" strike="noStrike">
                <a:solidFill>
                  <a:schemeClr val="accent4"/>
                </a:solidFill>
                <a:latin typeface="Arial"/>
                <a:ea typeface="Arial"/>
                <a:cs typeface="Arial"/>
                <a:sym typeface="Arial"/>
              </a:rPr>
              <a:t>‹#›</a:t>
            </a:fld>
            <a:endParaRPr b="0" i="0" sz="1200" u="none" cap="none" strike="noStrike">
              <a:solidFill>
                <a:schemeClr val="accent4"/>
              </a:solidFill>
              <a:latin typeface="Arial"/>
              <a:ea typeface="Arial"/>
              <a:cs typeface="Arial"/>
              <a:sym typeface="Arial"/>
            </a:endParaRPr>
          </a:p>
        </p:txBody>
      </p:sp>
      <p:pic>
        <p:nvPicPr>
          <p:cNvPr id="90" name="Shape 90"/>
          <p:cNvPicPr preferRelativeResize="0"/>
          <p:nvPr/>
        </p:nvPicPr>
        <p:blipFill rotWithShape="1">
          <a:blip r:embed="rId2">
            <a:alphaModFix/>
          </a:blip>
          <a:srcRect b="0" l="0" r="0" t="0"/>
          <a:stretch/>
        </p:blipFill>
        <p:spPr>
          <a:xfrm>
            <a:off x="3701788" y="1219176"/>
            <a:ext cx="4788424" cy="5137174"/>
          </a:xfrm>
          <a:prstGeom prst="rect">
            <a:avLst/>
          </a:prstGeom>
          <a:noFill/>
          <a:ln>
            <a:noFill/>
          </a:ln>
        </p:spPr>
      </p:pic>
      <p:sp>
        <p:nvSpPr>
          <p:cNvPr id="91" name="Shape 91"/>
          <p:cNvSpPr txBox="1"/>
          <p:nvPr/>
        </p:nvSpPr>
        <p:spPr>
          <a:xfrm rot="-1014077">
            <a:off x="916102" y="2890268"/>
            <a:ext cx="9623040" cy="1569658"/>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chemeClr val="dk2"/>
              </a:buClr>
              <a:buFont typeface="Open Sans"/>
              <a:buNone/>
            </a:pPr>
            <a:r>
              <a:rPr b="0" i="0" lang="en-US" sz="9600" u="none" cap="none" strike="noStrike">
                <a:solidFill>
                  <a:schemeClr val="dk2"/>
                </a:solidFill>
                <a:latin typeface="Open Sans"/>
                <a:ea typeface="Open Sans"/>
                <a:cs typeface="Open Sans"/>
                <a:sym typeface="Open Sans"/>
              </a:rPr>
              <a:t>SAMPLE SLIDE</a:t>
            </a:r>
            <a:endParaRPr b="0" i="0" sz="9600" u="none" cap="none" strike="noStrike">
              <a:solidFill>
                <a:schemeClr val="dk2"/>
              </a:solidFill>
              <a:latin typeface="Open Sans"/>
              <a:ea typeface="Open Sans"/>
              <a:cs typeface="Open Sans"/>
              <a:sym typeface="Open Sans"/>
            </a:endParaRPr>
          </a:p>
        </p:txBody>
      </p:sp>
      <p:sp>
        <p:nvSpPr>
          <p:cNvPr id="92" name="Shape 9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8B8B8B"/>
              </a:buClr>
              <a:buSzPts val="1400"/>
              <a:buFont typeface="Arial"/>
              <a:buNone/>
              <a:defRPr b="0" i="0" sz="1200" u="none" cap="none" strike="noStrike">
                <a:solidFill>
                  <a:srgbClr val="8B8B8B"/>
                </a:solidFill>
                <a:latin typeface="Arial"/>
                <a:ea typeface="Arial"/>
                <a:cs typeface="Arial"/>
                <a:sym typeface="Arial"/>
              </a:defRPr>
            </a:lvl1pPr>
            <a:lvl2pPr indent="457200" lvl="1"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2pPr>
            <a:lvl3pPr indent="914400" lvl="2"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3pPr>
            <a:lvl4pPr indent="1371600" lvl="3"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4pPr>
            <a:lvl5pPr indent="1828800" lvl="4"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5pPr>
            <a:lvl6pPr indent="2286000" lvl="5"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6pPr>
            <a:lvl7pPr indent="2743200" lvl="6"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7pPr>
            <a:lvl8pPr indent="3200400" lvl="7"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8pPr>
            <a:lvl9pPr indent="3657600" lvl="8"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9pPr>
          </a:lstStyle>
          <a:p/>
        </p:txBody>
      </p:sp>
      <p:sp>
        <p:nvSpPr>
          <p:cNvPr id="93" name="Shape 93"/>
          <p:cNvSpPr txBox="1"/>
          <p:nvPr>
            <p:ph type="title"/>
          </p:nvPr>
        </p:nvSpPr>
        <p:spPr>
          <a:xfrm>
            <a:off x="266372" y="240079"/>
            <a:ext cx="9860282" cy="51435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lt1"/>
              </a:buClr>
              <a:buSzPts val="1400"/>
              <a:buFont typeface="Arial"/>
              <a:buNone/>
              <a:defRPr b="1" i="0" sz="24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Example_Chart7">
    <p:spTree>
      <p:nvGrpSpPr>
        <p:cNvPr id="94" name="Shape 94"/>
        <p:cNvGrpSpPr/>
        <p:nvPr/>
      </p:nvGrpSpPr>
      <p:grpSpPr>
        <a:xfrm>
          <a:off x="0" y="0"/>
          <a:ext cx="0" cy="0"/>
          <a:chOff x="0" y="0"/>
          <a:chExt cx="0" cy="0"/>
        </a:xfrm>
      </p:grpSpPr>
      <p:sp>
        <p:nvSpPr>
          <p:cNvPr id="95" name="Shape 95"/>
          <p:cNvSpPr txBox="1"/>
          <p:nvPr>
            <p:ph idx="12" type="sldNum"/>
          </p:nvPr>
        </p:nvSpPr>
        <p:spPr>
          <a:xfrm>
            <a:off x="11739273" y="6457220"/>
            <a:ext cx="273656" cy="264256"/>
          </a:xfrm>
          <a:prstGeom prst="rect">
            <a:avLst/>
          </a:prstGeom>
          <a:noFill/>
          <a:ln>
            <a:noFill/>
          </a:ln>
        </p:spPr>
        <p:txBody>
          <a:bodyPr anchorCtr="0" anchor="b" bIns="45700" lIns="45700" spcFirstLastPara="1" rIns="45700" wrap="square" tIns="45700">
            <a:noAutofit/>
          </a:bodyPr>
          <a:lstStyle/>
          <a:p>
            <a:pPr indent="0" lvl="0" marL="0" marR="0" rtl="0" algn="r">
              <a:lnSpc>
                <a:spcPct val="100000"/>
              </a:lnSpc>
              <a:spcBef>
                <a:spcPts val="0"/>
              </a:spcBef>
              <a:spcAft>
                <a:spcPts val="0"/>
              </a:spcAft>
              <a:buClr>
                <a:schemeClr val="accent4"/>
              </a:buClr>
              <a:buFont typeface="Arial"/>
              <a:buNone/>
            </a:pPr>
            <a:fld id="{00000000-1234-1234-1234-123412341234}" type="slidenum">
              <a:rPr b="0" i="0" lang="en-US" sz="1200" u="none" cap="none" strike="noStrike">
                <a:solidFill>
                  <a:schemeClr val="accent4"/>
                </a:solidFill>
                <a:latin typeface="Arial"/>
                <a:ea typeface="Arial"/>
                <a:cs typeface="Arial"/>
                <a:sym typeface="Arial"/>
              </a:rPr>
              <a:t>‹#›</a:t>
            </a:fld>
            <a:endParaRPr b="0" i="0" sz="1200" u="none" cap="none" strike="noStrike">
              <a:solidFill>
                <a:schemeClr val="accent4"/>
              </a:solidFill>
              <a:latin typeface="Arial"/>
              <a:ea typeface="Arial"/>
              <a:cs typeface="Arial"/>
              <a:sym typeface="Arial"/>
            </a:endParaRPr>
          </a:p>
        </p:txBody>
      </p:sp>
      <p:pic>
        <p:nvPicPr>
          <p:cNvPr id="96" name="Shape 96"/>
          <p:cNvPicPr preferRelativeResize="0"/>
          <p:nvPr/>
        </p:nvPicPr>
        <p:blipFill rotWithShape="1">
          <a:blip r:embed="rId2">
            <a:alphaModFix/>
          </a:blip>
          <a:srcRect b="0" l="0" r="0" t="0"/>
          <a:stretch/>
        </p:blipFill>
        <p:spPr>
          <a:xfrm>
            <a:off x="3490462" y="1038553"/>
            <a:ext cx="5211076" cy="5418667"/>
          </a:xfrm>
          <a:prstGeom prst="rect">
            <a:avLst/>
          </a:prstGeom>
          <a:noFill/>
          <a:ln>
            <a:noFill/>
          </a:ln>
        </p:spPr>
      </p:pic>
      <p:sp>
        <p:nvSpPr>
          <p:cNvPr id="97" name="Shape 97"/>
          <p:cNvSpPr txBox="1"/>
          <p:nvPr/>
        </p:nvSpPr>
        <p:spPr>
          <a:xfrm rot="-1014077">
            <a:off x="916102" y="2890268"/>
            <a:ext cx="9623040" cy="1569658"/>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chemeClr val="dk2"/>
              </a:buClr>
              <a:buFont typeface="Open Sans"/>
              <a:buNone/>
            </a:pPr>
            <a:r>
              <a:rPr b="0" i="0" lang="en-US" sz="9600" u="none" cap="none" strike="noStrike">
                <a:solidFill>
                  <a:schemeClr val="dk2"/>
                </a:solidFill>
                <a:latin typeface="Open Sans"/>
                <a:ea typeface="Open Sans"/>
                <a:cs typeface="Open Sans"/>
                <a:sym typeface="Open Sans"/>
              </a:rPr>
              <a:t>SAMPLE SLIDE</a:t>
            </a:r>
            <a:endParaRPr b="0" i="0" sz="9600" u="none" cap="none" strike="noStrike">
              <a:solidFill>
                <a:schemeClr val="dk2"/>
              </a:solidFill>
              <a:latin typeface="Open Sans"/>
              <a:ea typeface="Open Sans"/>
              <a:cs typeface="Open Sans"/>
              <a:sym typeface="Open Sans"/>
            </a:endParaRPr>
          </a:p>
        </p:txBody>
      </p:sp>
      <p:sp>
        <p:nvSpPr>
          <p:cNvPr id="98" name="Shape 9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8B8B8B"/>
              </a:buClr>
              <a:buSzPts val="1400"/>
              <a:buFont typeface="Arial"/>
              <a:buNone/>
              <a:defRPr b="0" i="0" sz="1200" u="none" cap="none" strike="noStrike">
                <a:solidFill>
                  <a:srgbClr val="8B8B8B"/>
                </a:solidFill>
                <a:latin typeface="Arial"/>
                <a:ea typeface="Arial"/>
                <a:cs typeface="Arial"/>
                <a:sym typeface="Arial"/>
              </a:defRPr>
            </a:lvl1pPr>
            <a:lvl2pPr indent="457200" lvl="1"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2pPr>
            <a:lvl3pPr indent="914400" lvl="2"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3pPr>
            <a:lvl4pPr indent="1371600" lvl="3"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4pPr>
            <a:lvl5pPr indent="1828800" lvl="4"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5pPr>
            <a:lvl6pPr indent="2286000" lvl="5"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6pPr>
            <a:lvl7pPr indent="2743200" lvl="6"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7pPr>
            <a:lvl8pPr indent="3200400" lvl="7"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8pPr>
            <a:lvl9pPr indent="3657600" lvl="8"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9pPr>
          </a:lstStyle>
          <a:p/>
        </p:txBody>
      </p:sp>
      <p:sp>
        <p:nvSpPr>
          <p:cNvPr id="99" name="Shape 99"/>
          <p:cNvSpPr txBox="1"/>
          <p:nvPr>
            <p:ph type="title"/>
          </p:nvPr>
        </p:nvSpPr>
        <p:spPr>
          <a:xfrm>
            <a:off x="266372" y="240079"/>
            <a:ext cx="9860282" cy="51435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lt1"/>
              </a:buClr>
              <a:buSzPts val="1400"/>
              <a:buFont typeface="Arial"/>
              <a:buNone/>
              <a:defRPr b="1" i="0" sz="24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SolarWinds_Title">
    <p:bg>
      <p:bgPr>
        <a:blipFill rotWithShape="1">
          <a:blip r:embed="rId2">
            <a:alphaModFix/>
          </a:blip>
          <a:stretch>
            <a:fillRect b="0" l="0" r="0" t="0"/>
          </a:stretch>
        </a:blipFill>
      </p:bgPr>
    </p:bg>
    <p:spTree>
      <p:nvGrpSpPr>
        <p:cNvPr id="105" name="Shape 105"/>
        <p:cNvGrpSpPr/>
        <p:nvPr/>
      </p:nvGrpSpPr>
      <p:grpSpPr>
        <a:xfrm>
          <a:off x="0" y="0"/>
          <a:ext cx="0" cy="0"/>
          <a:chOff x="0" y="0"/>
          <a:chExt cx="0" cy="0"/>
        </a:xfrm>
      </p:grpSpPr>
      <p:pic>
        <p:nvPicPr>
          <p:cNvPr id="106" name="Shape 106"/>
          <p:cNvPicPr preferRelativeResize="0"/>
          <p:nvPr/>
        </p:nvPicPr>
        <p:blipFill rotWithShape="1">
          <a:blip r:embed="rId3">
            <a:alphaModFix/>
          </a:blip>
          <a:srcRect b="0" l="622" r="612" t="0"/>
          <a:stretch/>
        </p:blipFill>
        <p:spPr>
          <a:xfrm>
            <a:off x="0" y="0"/>
            <a:ext cx="12188952" cy="6856285"/>
          </a:xfrm>
          <a:prstGeom prst="rect">
            <a:avLst/>
          </a:prstGeom>
          <a:noFill/>
          <a:ln>
            <a:noFill/>
          </a:ln>
        </p:spPr>
      </p:pic>
      <p:sp>
        <p:nvSpPr>
          <p:cNvPr id="107" name="Shape 107"/>
          <p:cNvSpPr txBox="1"/>
          <p:nvPr>
            <p:ph type="title"/>
          </p:nvPr>
        </p:nvSpPr>
        <p:spPr>
          <a:xfrm>
            <a:off x="844986" y="4097532"/>
            <a:ext cx="8690100" cy="419700"/>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rgbClr val="15BDCE"/>
              </a:buClr>
              <a:buSzPts val="4400"/>
              <a:buFont typeface="Arial"/>
              <a:buNone/>
              <a:defRPr b="1" i="0" sz="4400" u="none" cap="none" strike="noStrike">
                <a:solidFill>
                  <a:srgbClr val="15BDCE"/>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9pPr>
          </a:lstStyle>
          <a:p/>
        </p:txBody>
      </p:sp>
      <p:sp>
        <p:nvSpPr>
          <p:cNvPr id="108" name="Shape 108"/>
          <p:cNvSpPr txBox="1"/>
          <p:nvPr>
            <p:ph idx="1" type="body"/>
          </p:nvPr>
        </p:nvSpPr>
        <p:spPr>
          <a:xfrm>
            <a:off x="845262" y="4524482"/>
            <a:ext cx="8690100" cy="4008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lt2"/>
              </a:buClr>
              <a:buSzPts val="2200"/>
              <a:buFont typeface="Arial"/>
              <a:buNone/>
              <a:defRPr b="0" i="0" sz="2200" u="none" cap="none" strike="noStrike">
                <a:solidFill>
                  <a:schemeClr val="lt2"/>
                </a:solidFill>
                <a:latin typeface="Calibri"/>
                <a:ea typeface="Calibri"/>
                <a:cs typeface="Calibri"/>
                <a:sym typeface="Calibri"/>
              </a:defRPr>
            </a:lvl1pPr>
            <a:lvl2pPr indent="-355600" lvl="1" marL="914400" marR="0" rtl="0" algn="l">
              <a:lnSpc>
                <a:spcPct val="90000"/>
              </a:lnSpc>
              <a:spcBef>
                <a:spcPts val="1000"/>
              </a:spcBef>
              <a:spcAft>
                <a:spcPts val="0"/>
              </a:spcAft>
              <a:buClr>
                <a:schemeClr val="accent2"/>
              </a:buClr>
              <a:buSzPts val="2000"/>
              <a:buFont typeface="Arial"/>
              <a:buChar char="o"/>
              <a:defRPr b="0" i="0" sz="2000" u="none" cap="none" strike="noStrike">
                <a:solidFill>
                  <a:srgbClr val="323233"/>
                </a:solidFill>
                <a:latin typeface="Arial"/>
                <a:ea typeface="Arial"/>
                <a:cs typeface="Arial"/>
                <a:sym typeface="Arial"/>
              </a:defRPr>
            </a:lvl2pPr>
            <a:lvl3pPr indent="-355600" lvl="2" marL="1371600" marR="0" rtl="0" algn="l">
              <a:lnSpc>
                <a:spcPct val="90000"/>
              </a:lnSpc>
              <a:spcBef>
                <a:spcPts val="1000"/>
              </a:spcBef>
              <a:spcAft>
                <a:spcPts val="0"/>
              </a:spcAft>
              <a:buClr>
                <a:schemeClr val="accent2"/>
              </a:buClr>
              <a:buSzPts val="2000"/>
              <a:buFont typeface="Arial"/>
              <a:buChar char="•"/>
              <a:defRPr b="0" i="0" sz="2000" u="none" cap="none" strike="noStrike">
                <a:solidFill>
                  <a:srgbClr val="323233"/>
                </a:solidFill>
                <a:latin typeface="Arial"/>
                <a:ea typeface="Arial"/>
                <a:cs typeface="Arial"/>
                <a:sym typeface="Arial"/>
              </a:defRPr>
            </a:lvl3pPr>
            <a:lvl4pPr indent="-355600" lvl="3" marL="1828800" marR="0" rtl="0" algn="l">
              <a:lnSpc>
                <a:spcPct val="90000"/>
              </a:lnSpc>
              <a:spcBef>
                <a:spcPts val="1000"/>
              </a:spcBef>
              <a:spcAft>
                <a:spcPts val="0"/>
              </a:spcAft>
              <a:buClr>
                <a:schemeClr val="accent2"/>
              </a:buClr>
              <a:buSzPts val="2000"/>
              <a:buFont typeface="Arial"/>
              <a:buChar char="•"/>
              <a:defRPr b="0" i="0" sz="2000" u="none" cap="none" strike="noStrike">
                <a:solidFill>
                  <a:srgbClr val="323233"/>
                </a:solidFill>
                <a:latin typeface="Arial"/>
                <a:ea typeface="Arial"/>
                <a:cs typeface="Arial"/>
                <a:sym typeface="Arial"/>
              </a:defRPr>
            </a:lvl4pPr>
            <a:lvl5pPr indent="-355600" lvl="4" marL="2286000" marR="0" rtl="0" algn="l">
              <a:lnSpc>
                <a:spcPct val="90000"/>
              </a:lnSpc>
              <a:spcBef>
                <a:spcPts val="1000"/>
              </a:spcBef>
              <a:spcAft>
                <a:spcPts val="0"/>
              </a:spcAft>
              <a:buClr>
                <a:schemeClr val="accent2"/>
              </a:buClr>
              <a:buSzPts val="2000"/>
              <a:buFont typeface="Arial"/>
              <a:buChar char="•"/>
              <a:defRPr b="0" i="0" sz="2000" u="none" cap="none" strike="noStrike">
                <a:solidFill>
                  <a:srgbClr val="323233"/>
                </a:solidFill>
                <a:latin typeface="Arial"/>
                <a:ea typeface="Arial"/>
                <a:cs typeface="Arial"/>
                <a:sym typeface="Arial"/>
              </a:defRPr>
            </a:lvl5pPr>
            <a:lvl6pPr indent="-381000" lvl="5" marL="2743200" marR="0" rtl="0" algn="l">
              <a:lnSpc>
                <a:spcPct val="90000"/>
              </a:lnSpc>
              <a:spcBef>
                <a:spcPts val="1000"/>
              </a:spcBef>
              <a:spcAft>
                <a:spcPts val="0"/>
              </a:spcAft>
              <a:buClr>
                <a:schemeClr val="accent2"/>
              </a:buClr>
              <a:buSzPts val="2400"/>
              <a:buFont typeface="Arial"/>
              <a:buChar char="•"/>
              <a:defRPr b="0" i="0" sz="2400" u="none" cap="none" strike="noStrike">
                <a:solidFill>
                  <a:schemeClr val="accent4"/>
                </a:solidFill>
                <a:latin typeface="Arial"/>
                <a:ea typeface="Arial"/>
                <a:cs typeface="Arial"/>
                <a:sym typeface="Arial"/>
              </a:defRPr>
            </a:lvl6pPr>
            <a:lvl7pPr indent="-381000" lvl="6" marL="3200400" marR="0" rtl="0" algn="l">
              <a:lnSpc>
                <a:spcPct val="90000"/>
              </a:lnSpc>
              <a:spcBef>
                <a:spcPts val="1000"/>
              </a:spcBef>
              <a:spcAft>
                <a:spcPts val="0"/>
              </a:spcAft>
              <a:buClr>
                <a:schemeClr val="accent2"/>
              </a:buClr>
              <a:buSzPts val="2400"/>
              <a:buFont typeface="Arial"/>
              <a:buChar char="•"/>
              <a:defRPr b="0" i="0" sz="2400" u="none" cap="none" strike="noStrike">
                <a:solidFill>
                  <a:schemeClr val="accent4"/>
                </a:solidFill>
                <a:latin typeface="Arial"/>
                <a:ea typeface="Arial"/>
                <a:cs typeface="Arial"/>
                <a:sym typeface="Arial"/>
              </a:defRPr>
            </a:lvl7pPr>
            <a:lvl8pPr indent="-381000" lvl="7" marL="3657600" marR="0" rtl="0" algn="l">
              <a:lnSpc>
                <a:spcPct val="90000"/>
              </a:lnSpc>
              <a:spcBef>
                <a:spcPts val="1000"/>
              </a:spcBef>
              <a:spcAft>
                <a:spcPts val="0"/>
              </a:spcAft>
              <a:buClr>
                <a:schemeClr val="accent2"/>
              </a:buClr>
              <a:buSzPts val="2400"/>
              <a:buFont typeface="Arial"/>
              <a:buChar char="•"/>
              <a:defRPr b="0" i="0" sz="2400" u="none" cap="none" strike="noStrike">
                <a:solidFill>
                  <a:schemeClr val="accent4"/>
                </a:solidFill>
                <a:latin typeface="Arial"/>
                <a:ea typeface="Arial"/>
                <a:cs typeface="Arial"/>
                <a:sym typeface="Arial"/>
              </a:defRPr>
            </a:lvl8pPr>
            <a:lvl9pPr indent="-381000" lvl="8" marL="4114800" marR="0" rtl="0" algn="l">
              <a:lnSpc>
                <a:spcPct val="90000"/>
              </a:lnSpc>
              <a:spcBef>
                <a:spcPts val="1000"/>
              </a:spcBef>
              <a:spcAft>
                <a:spcPts val="0"/>
              </a:spcAft>
              <a:buClr>
                <a:schemeClr val="accent2"/>
              </a:buClr>
              <a:buSzPts val="2400"/>
              <a:buFont typeface="Arial"/>
              <a:buChar char="•"/>
              <a:defRPr b="0" i="0" sz="2400" u="none" cap="none" strike="noStrike">
                <a:solidFill>
                  <a:schemeClr val="accent4"/>
                </a:solidFill>
                <a:latin typeface="Arial"/>
                <a:ea typeface="Arial"/>
                <a:cs typeface="Arial"/>
                <a:sym typeface="Arial"/>
              </a:defRPr>
            </a:lvl9pPr>
          </a:lstStyle>
          <a:p/>
        </p:txBody>
      </p:sp>
      <p:pic>
        <p:nvPicPr>
          <p:cNvPr id="109" name="Shape 109"/>
          <p:cNvPicPr preferRelativeResize="0"/>
          <p:nvPr/>
        </p:nvPicPr>
        <p:blipFill rotWithShape="1">
          <a:blip r:embed="rId4">
            <a:alphaModFix/>
          </a:blip>
          <a:srcRect b="0" l="0" r="0" t="0"/>
          <a:stretch/>
        </p:blipFill>
        <p:spPr>
          <a:xfrm>
            <a:off x="934471" y="1834375"/>
            <a:ext cx="2591179" cy="702837"/>
          </a:xfrm>
          <a:prstGeom prst="rect">
            <a:avLst/>
          </a:prstGeom>
          <a:noFill/>
          <a:ln>
            <a:noFill/>
          </a:ln>
        </p:spPr>
      </p:pic>
      <p:sp>
        <p:nvSpPr>
          <p:cNvPr id="110" name="Shape 110"/>
          <p:cNvSpPr txBox="1"/>
          <p:nvPr/>
        </p:nvSpPr>
        <p:spPr>
          <a:xfrm>
            <a:off x="845250" y="2537200"/>
            <a:ext cx="5715900" cy="596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434344"/>
              </a:buClr>
              <a:buSzPts val="2200"/>
              <a:buFont typeface="Arial"/>
              <a:buNone/>
            </a:pPr>
            <a:r>
              <a:rPr b="1" i="0" lang="en-US" sz="3500" u="none" cap="none" strike="noStrike">
                <a:solidFill>
                  <a:srgbClr val="666666"/>
                </a:solidFill>
                <a:latin typeface="Arial"/>
                <a:ea typeface="Arial"/>
                <a:cs typeface="Arial"/>
                <a:sym typeface="Arial"/>
              </a:rPr>
              <a:t>Innovate Summit 2017</a:t>
            </a:r>
            <a:endParaRPr sz="1300">
              <a:solidFill>
                <a:srgbClr val="666666"/>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olarWinds_Title 1">
    <p:bg>
      <p:bgPr>
        <a:blipFill rotWithShape="1">
          <a:blip r:embed="rId2">
            <a:alphaModFix/>
          </a:blip>
          <a:stretch>
            <a:fillRect b="0" l="0" r="0" t="0"/>
          </a:stretch>
        </a:blipFill>
      </p:bgPr>
    </p:bg>
    <p:spTree>
      <p:nvGrpSpPr>
        <p:cNvPr id="111" name="Shape 111"/>
        <p:cNvGrpSpPr/>
        <p:nvPr/>
      </p:nvGrpSpPr>
      <p:grpSpPr>
        <a:xfrm>
          <a:off x="0" y="0"/>
          <a:ext cx="0" cy="0"/>
          <a:chOff x="0" y="0"/>
          <a:chExt cx="0" cy="0"/>
        </a:xfrm>
      </p:grpSpPr>
      <p:pic>
        <p:nvPicPr>
          <p:cNvPr id="112" name="Shape 112"/>
          <p:cNvPicPr preferRelativeResize="0"/>
          <p:nvPr/>
        </p:nvPicPr>
        <p:blipFill rotWithShape="1">
          <a:blip r:embed="rId3">
            <a:alphaModFix/>
          </a:blip>
          <a:srcRect b="0" l="0" r="0" t="0"/>
          <a:stretch/>
        </p:blipFill>
        <p:spPr>
          <a:xfrm>
            <a:off x="0" y="0"/>
            <a:ext cx="12188952" cy="6856286"/>
          </a:xfrm>
          <a:prstGeom prst="rect">
            <a:avLst/>
          </a:prstGeom>
          <a:noFill/>
          <a:ln>
            <a:noFill/>
          </a:ln>
        </p:spPr>
      </p:pic>
      <p:sp>
        <p:nvSpPr>
          <p:cNvPr id="113" name="Shape 113"/>
          <p:cNvSpPr txBox="1"/>
          <p:nvPr>
            <p:ph type="title"/>
          </p:nvPr>
        </p:nvSpPr>
        <p:spPr>
          <a:xfrm>
            <a:off x="844986" y="4097532"/>
            <a:ext cx="8690100" cy="419700"/>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rgbClr val="15BDCE"/>
              </a:buClr>
              <a:buSzPts val="4400"/>
              <a:buFont typeface="Arial"/>
              <a:buNone/>
              <a:defRPr b="1" i="0" sz="4400" u="none" cap="none" strike="noStrike">
                <a:solidFill>
                  <a:srgbClr val="15BDCE"/>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9pPr>
          </a:lstStyle>
          <a:p/>
        </p:txBody>
      </p:sp>
      <p:sp>
        <p:nvSpPr>
          <p:cNvPr id="114" name="Shape 114"/>
          <p:cNvSpPr txBox="1"/>
          <p:nvPr>
            <p:ph idx="1" type="body"/>
          </p:nvPr>
        </p:nvSpPr>
        <p:spPr>
          <a:xfrm>
            <a:off x="845262" y="4524482"/>
            <a:ext cx="8690100" cy="4008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lt2"/>
              </a:buClr>
              <a:buSzPts val="2200"/>
              <a:buFont typeface="Arial"/>
              <a:buNone/>
              <a:defRPr b="0" i="0" sz="2200" u="none" cap="none" strike="noStrike">
                <a:solidFill>
                  <a:schemeClr val="lt2"/>
                </a:solidFill>
                <a:latin typeface="Calibri"/>
                <a:ea typeface="Calibri"/>
                <a:cs typeface="Calibri"/>
                <a:sym typeface="Calibri"/>
              </a:defRPr>
            </a:lvl1pPr>
            <a:lvl2pPr indent="-355600" lvl="1" marL="914400" marR="0" rtl="0" algn="l">
              <a:lnSpc>
                <a:spcPct val="90000"/>
              </a:lnSpc>
              <a:spcBef>
                <a:spcPts val="1000"/>
              </a:spcBef>
              <a:spcAft>
                <a:spcPts val="0"/>
              </a:spcAft>
              <a:buClr>
                <a:schemeClr val="accent2"/>
              </a:buClr>
              <a:buSzPts val="2000"/>
              <a:buFont typeface="Arial"/>
              <a:buChar char="o"/>
              <a:defRPr b="0" i="0" sz="2000" u="none" cap="none" strike="noStrike">
                <a:solidFill>
                  <a:srgbClr val="323233"/>
                </a:solidFill>
                <a:latin typeface="Arial"/>
                <a:ea typeface="Arial"/>
                <a:cs typeface="Arial"/>
                <a:sym typeface="Arial"/>
              </a:defRPr>
            </a:lvl2pPr>
            <a:lvl3pPr indent="-355600" lvl="2" marL="1371600" marR="0" rtl="0" algn="l">
              <a:lnSpc>
                <a:spcPct val="90000"/>
              </a:lnSpc>
              <a:spcBef>
                <a:spcPts val="1000"/>
              </a:spcBef>
              <a:spcAft>
                <a:spcPts val="0"/>
              </a:spcAft>
              <a:buClr>
                <a:schemeClr val="accent2"/>
              </a:buClr>
              <a:buSzPts val="2000"/>
              <a:buFont typeface="Arial"/>
              <a:buChar char="•"/>
              <a:defRPr b="0" i="0" sz="2000" u="none" cap="none" strike="noStrike">
                <a:solidFill>
                  <a:srgbClr val="323233"/>
                </a:solidFill>
                <a:latin typeface="Arial"/>
                <a:ea typeface="Arial"/>
                <a:cs typeface="Arial"/>
                <a:sym typeface="Arial"/>
              </a:defRPr>
            </a:lvl3pPr>
            <a:lvl4pPr indent="-355600" lvl="3" marL="1828800" marR="0" rtl="0" algn="l">
              <a:lnSpc>
                <a:spcPct val="90000"/>
              </a:lnSpc>
              <a:spcBef>
                <a:spcPts val="1000"/>
              </a:spcBef>
              <a:spcAft>
                <a:spcPts val="0"/>
              </a:spcAft>
              <a:buClr>
                <a:schemeClr val="accent2"/>
              </a:buClr>
              <a:buSzPts val="2000"/>
              <a:buFont typeface="Arial"/>
              <a:buChar char="•"/>
              <a:defRPr b="0" i="0" sz="2000" u="none" cap="none" strike="noStrike">
                <a:solidFill>
                  <a:srgbClr val="323233"/>
                </a:solidFill>
                <a:latin typeface="Arial"/>
                <a:ea typeface="Arial"/>
                <a:cs typeface="Arial"/>
                <a:sym typeface="Arial"/>
              </a:defRPr>
            </a:lvl4pPr>
            <a:lvl5pPr indent="-355600" lvl="4" marL="2286000" marR="0" rtl="0" algn="l">
              <a:lnSpc>
                <a:spcPct val="90000"/>
              </a:lnSpc>
              <a:spcBef>
                <a:spcPts val="1000"/>
              </a:spcBef>
              <a:spcAft>
                <a:spcPts val="0"/>
              </a:spcAft>
              <a:buClr>
                <a:schemeClr val="accent2"/>
              </a:buClr>
              <a:buSzPts val="2000"/>
              <a:buFont typeface="Arial"/>
              <a:buChar char="•"/>
              <a:defRPr b="0" i="0" sz="2000" u="none" cap="none" strike="noStrike">
                <a:solidFill>
                  <a:srgbClr val="323233"/>
                </a:solidFill>
                <a:latin typeface="Arial"/>
                <a:ea typeface="Arial"/>
                <a:cs typeface="Arial"/>
                <a:sym typeface="Arial"/>
              </a:defRPr>
            </a:lvl5pPr>
            <a:lvl6pPr indent="-381000" lvl="5" marL="2743200" marR="0" rtl="0" algn="l">
              <a:lnSpc>
                <a:spcPct val="90000"/>
              </a:lnSpc>
              <a:spcBef>
                <a:spcPts val="1000"/>
              </a:spcBef>
              <a:spcAft>
                <a:spcPts val="0"/>
              </a:spcAft>
              <a:buClr>
                <a:schemeClr val="accent2"/>
              </a:buClr>
              <a:buSzPts val="2400"/>
              <a:buFont typeface="Arial"/>
              <a:buChar char="•"/>
              <a:defRPr b="0" i="0" sz="2400" u="none" cap="none" strike="noStrike">
                <a:solidFill>
                  <a:schemeClr val="accent4"/>
                </a:solidFill>
                <a:latin typeface="Arial"/>
                <a:ea typeface="Arial"/>
                <a:cs typeface="Arial"/>
                <a:sym typeface="Arial"/>
              </a:defRPr>
            </a:lvl6pPr>
            <a:lvl7pPr indent="-381000" lvl="6" marL="3200400" marR="0" rtl="0" algn="l">
              <a:lnSpc>
                <a:spcPct val="90000"/>
              </a:lnSpc>
              <a:spcBef>
                <a:spcPts val="1000"/>
              </a:spcBef>
              <a:spcAft>
                <a:spcPts val="0"/>
              </a:spcAft>
              <a:buClr>
                <a:schemeClr val="accent2"/>
              </a:buClr>
              <a:buSzPts val="2400"/>
              <a:buFont typeface="Arial"/>
              <a:buChar char="•"/>
              <a:defRPr b="0" i="0" sz="2400" u="none" cap="none" strike="noStrike">
                <a:solidFill>
                  <a:schemeClr val="accent4"/>
                </a:solidFill>
                <a:latin typeface="Arial"/>
                <a:ea typeface="Arial"/>
                <a:cs typeface="Arial"/>
                <a:sym typeface="Arial"/>
              </a:defRPr>
            </a:lvl7pPr>
            <a:lvl8pPr indent="-381000" lvl="7" marL="3657600" marR="0" rtl="0" algn="l">
              <a:lnSpc>
                <a:spcPct val="90000"/>
              </a:lnSpc>
              <a:spcBef>
                <a:spcPts val="1000"/>
              </a:spcBef>
              <a:spcAft>
                <a:spcPts val="0"/>
              </a:spcAft>
              <a:buClr>
                <a:schemeClr val="accent2"/>
              </a:buClr>
              <a:buSzPts val="2400"/>
              <a:buFont typeface="Arial"/>
              <a:buChar char="•"/>
              <a:defRPr b="0" i="0" sz="2400" u="none" cap="none" strike="noStrike">
                <a:solidFill>
                  <a:schemeClr val="accent4"/>
                </a:solidFill>
                <a:latin typeface="Arial"/>
                <a:ea typeface="Arial"/>
                <a:cs typeface="Arial"/>
                <a:sym typeface="Arial"/>
              </a:defRPr>
            </a:lvl8pPr>
            <a:lvl9pPr indent="-381000" lvl="8" marL="4114800" marR="0" rtl="0" algn="l">
              <a:lnSpc>
                <a:spcPct val="90000"/>
              </a:lnSpc>
              <a:spcBef>
                <a:spcPts val="1000"/>
              </a:spcBef>
              <a:spcAft>
                <a:spcPts val="0"/>
              </a:spcAft>
              <a:buClr>
                <a:schemeClr val="accent2"/>
              </a:buClr>
              <a:buSzPts val="2400"/>
              <a:buFont typeface="Arial"/>
              <a:buChar char="•"/>
              <a:defRPr b="0" i="0" sz="2400" u="none" cap="none" strike="noStrike">
                <a:solidFill>
                  <a:schemeClr val="accent4"/>
                </a:solidFill>
                <a:latin typeface="Arial"/>
                <a:ea typeface="Arial"/>
                <a:cs typeface="Arial"/>
                <a:sym typeface="Arial"/>
              </a:defRPr>
            </a:lvl9pPr>
          </a:lstStyle>
          <a:p/>
        </p:txBody>
      </p:sp>
      <p:pic>
        <p:nvPicPr>
          <p:cNvPr id="115" name="Shape 115"/>
          <p:cNvPicPr preferRelativeResize="0"/>
          <p:nvPr/>
        </p:nvPicPr>
        <p:blipFill rotWithShape="1">
          <a:blip r:embed="rId4">
            <a:alphaModFix/>
          </a:blip>
          <a:srcRect b="0" l="0" r="0" t="0"/>
          <a:stretch/>
        </p:blipFill>
        <p:spPr>
          <a:xfrm>
            <a:off x="934471" y="2977375"/>
            <a:ext cx="2591179" cy="702837"/>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olarWinds_one">
    <p:bg>
      <p:bgPr>
        <a:blipFill rotWithShape="1">
          <a:blip r:embed="rId2">
            <a:alphaModFix/>
          </a:blip>
          <a:stretch>
            <a:fillRect b="0" l="0" r="0" t="0"/>
          </a:stretch>
        </a:blipFill>
      </p:bgPr>
    </p:bg>
    <p:spTree>
      <p:nvGrpSpPr>
        <p:cNvPr id="116" name="Shape 116"/>
        <p:cNvGrpSpPr/>
        <p:nvPr/>
      </p:nvGrpSpPr>
      <p:grpSpPr>
        <a:xfrm>
          <a:off x="0" y="0"/>
          <a:ext cx="0" cy="0"/>
          <a:chOff x="0" y="0"/>
          <a:chExt cx="0" cy="0"/>
        </a:xfrm>
      </p:grpSpPr>
      <p:sp>
        <p:nvSpPr>
          <p:cNvPr id="117" name="Shape 117"/>
          <p:cNvSpPr txBox="1"/>
          <p:nvPr>
            <p:ph idx="12" type="sldNum"/>
          </p:nvPr>
        </p:nvSpPr>
        <p:spPr>
          <a:xfrm>
            <a:off x="11739273" y="6457220"/>
            <a:ext cx="273600" cy="264300"/>
          </a:xfrm>
          <a:prstGeom prst="rect">
            <a:avLst/>
          </a:prstGeom>
          <a:noFill/>
          <a:ln>
            <a:noFill/>
          </a:ln>
        </p:spPr>
        <p:txBody>
          <a:bodyPr anchorCtr="0" anchor="b" bIns="45700" lIns="45700" spcFirstLastPara="1" rIns="45700" wrap="square" tIns="45700">
            <a:noAutofit/>
          </a:bodyPr>
          <a:lstStyle/>
          <a:p>
            <a:pPr indent="0" lvl="0" marL="0" marR="0" rtl="0" algn="r">
              <a:lnSpc>
                <a:spcPct val="100000"/>
              </a:lnSpc>
              <a:spcBef>
                <a:spcPts val="0"/>
              </a:spcBef>
              <a:spcAft>
                <a:spcPts val="0"/>
              </a:spcAft>
              <a:buClr>
                <a:schemeClr val="accent4"/>
              </a:buClr>
              <a:buSzPts val="1200"/>
              <a:buFont typeface="Arial"/>
              <a:buNone/>
            </a:pPr>
            <a:fld id="{00000000-1234-1234-1234-123412341234}" type="slidenum">
              <a:rPr b="0" i="0" lang="en-US" sz="1200" u="none" cap="none" strike="noStrike">
                <a:solidFill>
                  <a:schemeClr val="accent4"/>
                </a:solidFill>
                <a:latin typeface="Arial"/>
                <a:ea typeface="Arial"/>
                <a:cs typeface="Arial"/>
                <a:sym typeface="Arial"/>
              </a:rPr>
              <a:t>‹#›</a:t>
            </a:fld>
            <a:endParaRPr b="0" i="0" sz="1200" u="none" cap="none" strike="noStrike">
              <a:solidFill>
                <a:schemeClr val="accent4"/>
              </a:solidFill>
              <a:latin typeface="Arial"/>
              <a:ea typeface="Arial"/>
              <a:cs typeface="Arial"/>
              <a:sym typeface="Arial"/>
            </a:endParaRPr>
          </a:p>
        </p:txBody>
      </p:sp>
      <p:sp>
        <p:nvSpPr>
          <p:cNvPr id="118" name="Shape 118"/>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8B8B8B"/>
              </a:buClr>
              <a:buSzPts val="1200"/>
              <a:buFont typeface="Arial"/>
              <a:buNone/>
              <a:defRPr b="0" i="0" sz="1200" u="none" cap="none" strike="noStrike">
                <a:solidFill>
                  <a:srgbClr val="8B8B8B"/>
                </a:solidFill>
                <a:latin typeface="Arial"/>
                <a:ea typeface="Arial"/>
                <a:cs typeface="Arial"/>
                <a:sym typeface="Arial"/>
              </a:defRPr>
            </a:lvl1pPr>
            <a:lvl2pPr indent="457200" lvl="1"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2pPr>
            <a:lvl3pPr indent="914400" lvl="2"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3pPr>
            <a:lvl4pPr indent="1371600" lvl="3"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4pPr>
            <a:lvl5pPr indent="1828800" lvl="4"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5pPr>
            <a:lvl6pPr indent="2286000" lvl="5"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6pPr>
            <a:lvl7pPr indent="2743200" lvl="6"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7pPr>
            <a:lvl8pPr indent="3200400" lvl="7"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8pPr>
            <a:lvl9pPr indent="3657600" lvl="8"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9pPr>
          </a:lstStyle>
          <a:p/>
        </p:txBody>
      </p:sp>
      <p:sp>
        <p:nvSpPr>
          <p:cNvPr id="119" name="Shape 119"/>
          <p:cNvSpPr txBox="1"/>
          <p:nvPr>
            <p:ph type="title"/>
          </p:nvPr>
        </p:nvSpPr>
        <p:spPr>
          <a:xfrm>
            <a:off x="266372" y="240079"/>
            <a:ext cx="9860400" cy="514500"/>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9pPr>
          </a:lstStyle>
          <a:p/>
        </p:txBody>
      </p:sp>
      <p:sp>
        <p:nvSpPr>
          <p:cNvPr id="120" name="Shape 120"/>
          <p:cNvSpPr txBox="1"/>
          <p:nvPr>
            <p:ph idx="1" type="body"/>
          </p:nvPr>
        </p:nvSpPr>
        <p:spPr>
          <a:xfrm>
            <a:off x="298006" y="1145338"/>
            <a:ext cx="11577000" cy="5043600"/>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1000"/>
              </a:spcBef>
              <a:spcAft>
                <a:spcPts val="0"/>
              </a:spcAft>
              <a:buClr>
                <a:schemeClr val="dk1"/>
              </a:buClr>
              <a:buSzPts val="3200"/>
              <a:buFont typeface="Arial"/>
              <a:buChar char="•"/>
              <a:defRPr b="0" i="0" sz="3200" u="none" cap="none" strike="noStrike">
                <a:solidFill>
                  <a:srgbClr val="323233"/>
                </a:solidFill>
                <a:latin typeface="Calibri"/>
                <a:ea typeface="Calibri"/>
                <a:cs typeface="Calibri"/>
                <a:sym typeface="Calibri"/>
              </a:defRPr>
            </a:lvl1pPr>
            <a:lvl2pPr indent="-406400" lvl="1" marL="914400" marR="0" rtl="0" algn="l">
              <a:lnSpc>
                <a:spcPct val="100000"/>
              </a:lnSpc>
              <a:spcBef>
                <a:spcPts val="1000"/>
              </a:spcBef>
              <a:spcAft>
                <a:spcPts val="0"/>
              </a:spcAft>
              <a:buClr>
                <a:schemeClr val="dk1"/>
              </a:buClr>
              <a:buSzPts val="2800"/>
              <a:buFont typeface="Arial"/>
              <a:buChar char="•"/>
              <a:defRPr b="0" i="0" sz="2800" u="none" cap="none" strike="noStrike">
                <a:solidFill>
                  <a:srgbClr val="323233"/>
                </a:solidFill>
                <a:latin typeface="Calibri"/>
                <a:ea typeface="Calibri"/>
                <a:cs typeface="Calibri"/>
                <a:sym typeface="Calibri"/>
              </a:defRPr>
            </a:lvl2pPr>
            <a:lvl3pPr indent="-381000" lvl="2" marL="13716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3pPr>
            <a:lvl4pPr indent="-381000" lvl="3" marL="18288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4pPr>
            <a:lvl5pPr indent="-381000" lvl="4" marL="22860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5pPr>
            <a:lvl6pPr indent="-381000" lvl="5" marL="27432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6pPr>
            <a:lvl7pPr indent="-381000" lvl="6" marL="32004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7pPr>
            <a:lvl8pPr indent="-381000" lvl="7" marL="36576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8pPr>
            <a:lvl9pPr indent="-381000" lvl="8" marL="41148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olarWinds_one">
    <p:bg>
      <p:bgPr>
        <a:blipFill rotWithShape="1">
          <a:blip r:embed="rId2">
            <a:alphaModFix/>
          </a:blip>
          <a:stretch>
            <a:fillRect b="0" l="0" r="0" t="0"/>
          </a:stretch>
        </a:blipFill>
      </p:bgPr>
    </p:bg>
    <p:spTree>
      <p:nvGrpSpPr>
        <p:cNvPr id="15" name="Shape 15"/>
        <p:cNvGrpSpPr/>
        <p:nvPr/>
      </p:nvGrpSpPr>
      <p:grpSpPr>
        <a:xfrm>
          <a:off x="0" y="0"/>
          <a:ext cx="0" cy="0"/>
          <a:chOff x="0" y="0"/>
          <a:chExt cx="0" cy="0"/>
        </a:xfrm>
      </p:grpSpPr>
      <p:sp>
        <p:nvSpPr>
          <p:cNvPr id="16" name="Shape 16"/>
          <p:cNvSpPr txBox="1"/>
          <p:nvPr>
            <p:ph idx="12" type="sldNum"/>
          </p:nvPr>
        </p:nvSpPr>
        <p:spPr>
          <a:xfrm>
            <a:off x="11739273" y="6457220"/>
            <a:ext cx="273656" cy="264256"/>
          </a:xfrm>
          <a:prstGeom prst="rect">
            <a:avLst/>
          </a:prstGeom>
          <a:noFill/>
          <a:ln>
            <a:noFill/>
          </a:ln>
        </p:spPr>
        <p:txBody>
          <a:bodyPr anchorCtr="0" anchor="b" bIns="45700" lIns="45700" spcFirstLastPara="1" rIns="45700" wrap="square" tIns="45700">
            <a:noAutofit/>
          </a:bodyPr>
          <a:lstStyle/>
          <a:p>
            <a:pPr indent="0" lvl="0" marL="0" marR="0" rtl="0" algn="r">
              <a:lnSpc>
                <a:spcPct val="100000"/>
              </a:lnSpc>
              <a:spcBef>
                <a:spcPts val="0"/>
              </a:spcBef>
              <a:spcAft>
                <a:spcPts val="0"/>
              </a:spcAft>
              <a:buClr>
                <a:schemeClr val="accent4"/>
              </a:buClr>
              <a:buFont typeface="Arial"/>
              <a:buNone/>
            </a:pPr>
            <a:fld id="{00000000-1234-1234-1234-123412341234}" type="slidenum">
              <a:rPr b="0" i="0" lang="en-US" sz="1200" u="none" cap="none" strike="noStrike">
                <a:solidFill>
                  <a:schemeClr val="accent4"/>
                </a:solidFill>
                <a:latin typeface="Arial"/>
                <a:ea typeface="Arial"/>
                <a:cs typeface="Arial"/>
                <a:sym typeface="Arial"/>
              </a:rPr>
              <a:t>‹#›</a:t>
            </a:fld>
            <a:endParaRPr b="0" i="0" sz="1200" u="none" cap="none" strike="noStrike">
              <a:solidFill>
                <a:schemeClr val="accent4"/>
              </a:solidFill>
              <a:latin typeface="Arial"/>
              <a:ea typeface="Arial"/>
              <a:cs typeface="Arial"/>
              <a:sym typeface="Arial"/>
            </a:endParaRPr>
          </a:p>
        </p:txBody>
      </p:sp>
      <p:sp>
        <p:nvSpPr>
          <p:cNvPr id="17" name="Shape 1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8B8B8B"/>
              </a:buClr>
              <a:buSzPts val="1400"/>
              <a:buFont typeface="Arial"/>
              <a:buNone/>
              <a:defRPr b="0" i="0" sz="1200" u="none" cap="none" strike="noStrike">
                <a:solidFill>
                  <a:srgbClr val="8B8B8B"/>
                </a:solidFill>
                <a:latin typeface="Arial"/>
                <a:ea typeface="Arial"/>
                <a:cs typeface="Arial"/>
                <a:sym typeface="Arial"/>
              </a:defRPr>
            </a:lvl1pPr>
            <a:lvl2pPr indent="457200" lvl="1"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2pPr>
            <a:lvl3pPr indent="914400" lvl="2"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3pPr>
            <a:lvl4pPr indent="1371600" lvl="3"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4pPr>
            <a:lvl5pPr indent="1828800" lvl="4"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5pPr>
            <a:lvl6pPr indent="2286000" lvl="5"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6pPr>
            <a:lvl7pPr indent="2743200" lvl="6"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7pPr>
            <a:lvl8pPr indent="3200400" lvl="7"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8pPr>
            <a:lvl9pPr indent="3657600" lvl="8"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9pPr>
          </a:lstStyle>
          <a:p/>
        </p:txBody>
      </p:sp>
      <p:sp>
        <p:nvSpPr>
          <p:cNvPr id="18" name="Shape 18"/>
          <p:cNvSpPr txBox="1"/>
          <p:nvPr>
            <p:ph type="title"/>
          </p:nvPr>
        </p:nvSpPr>
        <p:spPr>
          <a:xfrm>
            <a:off x="266372" y="240079"/>
            <a:ext cx="9860282" cy="51435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lt1"/>
              </a:buClr>
              <a:buSzPts val="1400"/>
              <a:buFont typeface="Arial"/>
              <a:buNone/>
              <a:defRPr b="1" i="0" sz="24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9pPr>
          </a:lstStyle>
          <a:p/>
        </p:txBody>
      </p:sp>
      <p:sp>
        <p:nvSpPr>
          <p:cNvPr id="19" name="Shape 19"/>
          <p:cNvSpPr txBox="1"/>
          <p:nvPr>
            <p:ph idx="1" type="body"/>
          </p:nvPr>
        </p:nvSpPr>
        <p:spPr>
          <a:xfrm>
            <a:off x="298006" y="1145338"/>
            <a:ext cx="11577002" cy="5043563"/>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1000"/>
              </a:spcBef>
              <a:spcAft>
                <a:spcPts val="0"/>
              </a:spcAft>
              <a:buClr>
                <a:schemeClr val="dk1"/>
              </a:buClr>
              <a:buSzPts val="3200"/>
              <a:buFont typeface="Arial"/>
              <a:buChar char="•"/>
              <a:defRPr b="0" i="0" sz="3200" u="none" cap="none" strike="noStrike">
                <a:solidFill>
                  <a:srgbClr val="323233"/>
                </a:solidFill>
                <a:latin typeface="Calibri"/>
                <a:ea typeface="Calibri"/>
                <a:cs typeface="Calibri"/>
                <a:sym typeface="Calibri"/>
              </a:defRPr>
            </a:lvl1pPr>
            <a:lvl2pPr indent="-406400" lvl="1" marL="914400" marR="0" rtl="0" algn="l">
              <a:lnSpc>
                <a:spcPct val="100000"/>
              </a:lnSpc>
              <a:spcBef>
                <a:spcPts val="1000"/>
              </a:spcBef>
              <a:spcAft>
                <a:spcPts val="0"/>
              </a:spcAft>
              <a:buClr>
                <a:schemeClr val="dk1"/>
              </a:buClr>
              <a:buSzPts val="2800"/>
              <a:buFont typeface="Arial"/>
              <a:buChar char="•"/>
              <a:defRPr b="0" i="0" sz="2800" u="none" cap="none" strike="noStrike">
                <a:solidFill>
                  <a:srgbClr val="323233"/>
                </a:solidFill>
                <a:latin typeface="Calibri"/>
                <a:ea typeface="Calibri"/>
                <a:cs typeface="Calibri"/>
                <a:sym typeface="Calibri"/>
              </a:defRPr>
            </a:lvl2pPr>
            <a:lvl3pPr indent="-381000" lvl="2" marL="13716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3pPr>
            <a:lvl4pPr indent="-381000" lvl="3" marL="18288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4pPr>
            <a:lvl5pPr indent="-381000" lvl="4" marL="22860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5pPr>
            <a:lvl6pPr indent="-381000" lvl="5" marL="27432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6pPr>
            <a:lvl7pPr indent="-381000" lvl="6" marL="32004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7pPr>
            <a:lvl8pPr indent="-381000" lvl="7" marL="36576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8pPr>
            <a:lvl9pPr indent="-381000" lvl="8" marL="41148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olarWinds_Two">
    <p:spTree>
      <p:nvGrpSpPr>
        <p:cNvPr id="121" name="Shape 121"/>
        <p:cNvGrpSpPr/>
        <p:nvPr/>
      </p:nvGrpSpPr>
      <p:grpSpPr>
        <a:xfrm>
          <a:off x="0" y="0"/>
          <a:ext cx="0" cy="0"/>
          <a:chOff x="0" y="0"/>
          <a:chExt cx="0" cy="0"/>
        </a:xfrm>
      </p:grpSpPr>
      <p:sp>
        <p:nvSpPr>
          <p:cNvPr id="122" name="Shape 122"/>
          <p:cNvSpPr txBox="1"/>
          <p:nvPr>
            <p:ph idx="12" type="sldNum"/>
          </p:nvPr>
        </p:nvSpPr>
        <p:spPr>
          <a:xfrm>
            <a:off x="11739273" y="6457220"/>
            <a:ext cx="273600" cy="264300"/>
          </a:xfrm>
          <a:prstGeom prst="rect">
            <a:avLst/>
          </a:prstGeom>
          <a:noFill/>
          <a:ln>
            <a:noFill/>
          </a:ln>
        </p:spPr>
        <p:txBody>
          <a:bodyPr anchorCtr="0" anchor="b" bIns="45700" lIns="45700" spcFirstLastPara="1" rIns="45700" wrap="square" tIns="45700">
            <a:noAutofit/>
          </a:bodyPr>
          <a:lstStyle/>
          <a:p>
            <a:pPr indent="0" lvl="0" marL="0" marR="0" rtl="0" algn="r">
              <a:lnSpc>
                <a:spcPct val="100000"/>
              </a:lnSpc>
              <a:spcBef>
                <a:spcPts val="0"/>
              </a:spcBef>
              <a:spcAft>
                <a:spcPts val="0"/>
              </a:spcAft>
              <a:buClr>
                <a:schemeClr val="accent4"/>
              </a:buClr>
              <a:buSzPts val="1200"/>
              <a:buFont typeface="Arial"/>
              <a:buNone/>
            </a:pPr>
            <a:fld id="{00000000-1234-1234-1234-123412341234}" type="slidenum">
              <a:rPr b="0" i="0" lang="en-US" sz="1200" u="none" cap="none" strike="noStrike">
                <a:solidFill>
                  <a:schemeClr val="accent4"/>
                </a:solidFill>
                <a:latin typeface="Arial"/>
                <a:ea typeface="Arial"/>
                <a:cs typeface="Arial"/>
                <a:sym typeface="Arial"/>
              </a:rPr>
              <a:t>‹#›</a:t>
            </a:fld>
            <a:endParaRPr b="0" i="0" sz="1200" u="none" cap="none" strike="noStrike">
              <a:solidFill>
                <a:schemeClr val="accent4"/>
              </a:solidFill>
              <a:latin typeface="Arial"/>
              <a:ea typeface="Arial"/>
              <a:cs typeface="Arial"/>
              <a:sym typeface="Arial"/>
            </a:endParaRPr>
          </a:p>
        </p:txBody>
      </p:sp>
      <p:sp>
        <p:nvSpPr>
          <p:cNvPr id="123" name="Shape 123"/>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8B8B8B"/>
              </a:buClr>
              <a:buSzPts val="1200"/>
              <a:buFont typeface="Arial"/>
              <a:buNone/>
              <a:defRPr b="0" i="0" sz="1200" u="none" cap="none" strike="noStrike">
                <a:solidFill>
                  <a:srgbClr val="8B8B8B"/>
                </a:solidFill>
                <a:latin typeface="Arial"/>
                <a:ea typeface="Arial"/>
                <a:cs typeface="Arial"/>
                <a:sym typeface="Arial"/>
              </a:defRPr>
            </a:lvl1pPr>
            <a:lvl2pPr indent="457200" lvl="1"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2pPr>
            <a:lvl3pPr indent="914400" lvl="2"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3pPr>
            <a:lvl4pPr indent="1371600" lvl="3"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4pPr>
            <a:lvl5pPr indent="1828800" lvl="4"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5pPr>
            <a:lvl6pPr indent="2286000" lvl="5"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6pPr>
            <a:lvl7pPr indent="2743200" lvl="6"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7pPr>
            <a:lvl8pPr indent="3200400" lvl="7"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8pPr>
            <a:lvl9pPr indent="3657600" lvl="8"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9pPr>
          </a:lstStyle>
          <a:p/>
        </p:txBody>
      </p:sp>
      <p:sp>
        <p:nvSpPr>
          <p:cNvPr id="124" name="Shape 124"/>
          <p:cNvSpPr txBox="1"/>
          <p:nvPr>
            <p:ph type="title"/>
          </p:nvPr>
        </p:nvSpPr>
        <p:spPr>
          <a:xfrm>
            <a:off x="266372" y="240079"/>
            <a:ext cx="9860400" cy="514500"/>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9pPr>
          </a:lstStyle>
          <a:p/>
        </p:txBody>
      </p:sp>
      <p:sp>
        <p:nvSpPr>
          <p:cNvPr id="125" name="Shape 125"/>
          <p:cNvSpPr txBox="1"/>
          <p:nvPr>
            <p:ph idx="1" type="body"/>
          </p:nvPr>
        </p:nvSpPr>
        <p:spPr>
          <a:xfrm>
            <a:off x="298007" y="1145338"/>
            <a:ext cx="5712600" cy="5043600"/>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1000"/>
              </a:spcBef>
              <a:spcAft>
                <a:spcPts val="0"/>
              </a:spcAft>
              <a:buClr>
                <a:schemeClr val="dk1"/>
              </a:buClr>
              <a:buSzPts val="3200"/>
              <a:buFont typeface="Arial"/>
              <a:buChar char="•"/>
              <a:defRPr b="0" i="0" sz="3200" u="none" cap="none" strike="noStrike">
                <a:solidFill>
                  <a:srgbClr val="323233"/>
                </a:solidFill>
                <a:latin typeface="Calibri"/>
                <a:ea typeface="Calibri"/>
                <a:cs typeface="Calibri"/>
                <a:sym typeface="Calibri"/>
              </a:defRPr>
            </a:lvl1pPr>
            <a:lvl2pPr indent="-406400" lvl="1" marL="914400" marR="0" rtl="0" algn="l">
              <a:lnSpc>
                <a:spcPct val="100000"/>
              </a:lnSpc>
              <a:spcBef>
                <a:spcPts val="1000"/>
              </a:spcBef>
              <a:spcAft>
                <a:spcPts val="0"/>
              </a:spcAft>
              <a:buClr>
                <a:schemeClr val="dk1"/>
              </a:buClr>
              <a:buSzPts val="2800"/>
              <a:buFont typeface="Arial"/>
              <a:buChar char="•"/>
              <a:defRPr b="0" i="0" sz="2800" u="none" cap="none" strike="noStrike">
                <a:solidFill>
                  <a:srgbClr val="323233"/>
                </a:solidFill>
                <a:latin typeface="Calibri"/>
                <a:ea typeface="Calibri"/>
                <a:cs typeface="Calibri"/>
                <a:sym typeface="Calibri"/>
              </a:defRPr>
            </a:lvl2pPr>
            <a:lvl3pPr indent="-381000" lvl="2" marL="13716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3pPr>
            <a:lvl4pPr indent="-381000" lvl="3" marL="18288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4pPr>
            <a:lvl5pPr indent="-381000" lvl="4" marL="22860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5pPr>
            <a:lvl6pPr indent="-381000" lvl="5" marL="27432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6pPr>
            <a:lvl7pPr indent="-381000" lvl="6" marL="32004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7pPr>
            <a:lvl8pPr indent="-381000" lvl="7" marL="36576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8pPr>
            <a:lvl9pPr indent="-381000" lvl="8" marL="41148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9pPr>
          </a:lstStyle>
          <a:p/>
        </p:txBody>
      </p:sp>
      <p:sp>
        <p:nvSpPr>
          <p:cNvPr id="126" name="Shape 126"/>
          <p:cNvSpPr txBox="1"/>
          <p:nvPr>
            <p:ph idx="2" type="body"/>
          </p:nvPr>
        </p:nvSpPr>
        <p:spPr>
          <a:xfrm>
            <a:off x="6163451" y="1145337"/>
            <a:ext cx="5712600" cy="5043600"/>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1000"/>
              </a:spcBef>
              <a:spcAft>
                <a:spcPts val="0"/>
              </a:spcAft>
              <a:buClr>
                <a:schemeClr val="dk1"/>
              </a:buClr>
              <a:buSzPts val="3200"/>
              <a:buFont typeface="Arial"/>
              <a:buChar char="•"/>
              <a:defRPr b="0" i="0" sz="3200" u="none" cap="none" strike="noStrike">
                <a:solidFill>
                  <a:srgbClr val="323233"/>
                </a:solidFill>
                <a:latin typeface="Calibri"/>
                <a:ea typeface="Calibri"/>
                <a:cs typeface="Calibri"/>
                <a:sym typeface="Calibri"/>
              </a:defRPr>
            </a:lvl1pPr>
            <a:lvl2pPr indent="-406400" lvl="1" marL="914400" marR="0" rtl="0" algn="l">
              <a:lnSpc>
                <a:spcPct val="100000"/>
              </a:lnSpc>
              <a:spcBef>
                <a:spcPts val="1000"/>
              </a:spcBef>
              <a:spcAft>
                <a:spcPts val="0"/>
              </a:spcAft>
              <a:buClr>
                <a:schemeClr val="dk1"/>
              </a:buClr>
              <a:buSzPts val="2800"/>
              <a:buFont typeface="Arial"/>
              <a:buChar char="•"/>
              <a:defRPr b="0" i="0" sz="2800" u="none" cap="none" strike="noStrike">
                <a:solidFill>
                  <a:srgbClr val="323233"/>
                </a:solidFill>
                <a:latin typeface="Calibri"/>
                <a:ea typeface="Calibri"/>
                <a:cs typeface="Calibri"/>
                <a:sym typeface="Calibri"/>
              </a:defRPr>
            </a:lvl2pPr>
            <a:lvl3pPr indent="-381000" lvl="2" marL="13716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3pPr>
            <a:lvl4pPr indent="-381000" lvl="3" marL="18288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4pPr>
            <a:lvl5pPr indent="-381000" lvl="4" marL="22860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5pPr>
            <a:lvl6pPr indent="-381000" lvl="5" marL="27432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6pPr>
            <a:lvl7pPr indent="-381000" lvl="6" marL="32004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7pPr>
            <a:lvl8pPr indent="-381000" lvl="7" marL="36576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8pPr>
            <a:lvl9pPr indent="-381000" lvl="8" marL="41148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olarWinds_Two with caption">
    <p:spTree>
      <p:nvGrpSpPr>
        <p:cNvPr id="127" name="Shape 127"/>
        <p:cNvGrpSpPr/>
        <p:nvPr/>
      </p:nvGrpSpPr>
      <p:grpSpPr>
        <a:xfrm>
          <a:off x="0" y="0"/>
          <a:ext cx="0" cy="0"/>
          <a:chOff x="0" y="0"/>
          <a:chExt cx="0" cy="0"/>
        </a:xfrm>
      </p:grpSpPr>
      <p:sp>
        <p:nvSpPr>
          <p:cNvPr id="128" name="Shape 128"/>
          <p:cNvSpPr txBox="1"/>
          <p:nvPr>
            <p:ph idx="12" type="sldNum"/>
          </p:nvPr>
        </p:nvSpPr>
        <p:spPr>
          <a:xfrm>
            <a:off x="11739273" y="6457220"/>
            <a:ext cx="273600" cy="264300"/>
          </a:xfrm>
          <a:prstGeom prst="rect">
            <a:avLst/>
          </a:prstGeom>
          <a:noFill/>
          <a:ln>
            <a:noFill/>
          </a:ln>
        </p:spPr>
        <p:txBody>
          <a:bodyPr anchorCtr="0" anchor="b" bIns="45700" lIns="45700" spcFirstLastPara="1" rIns="45700" wrap="square" tIns="45700">
            <a:noAutofit/>
          </a:bodyPr>
          <a:lstStyle/>
          <a:p>
            <a:pPr indent="0" lvl="0" marL="0" marR="0" rtl="0" algn="r">
              <a:lnSpc>
                <a:spcPct val="100000"/>
              </a:lnSpc>
              <a:spcBef>
                <a:spcPts val="0"/>
              </a:spcBef>
              <a:spcAft>
                <a:spcPts val="0"/>
              </a:spcAft>
              <a:buClr>
                <a:schemeClr val="accent4"/>
              </a:buClr>
              <a:buSzPts val="1200"/>
              <a:buFont typeface="Arial"/>
              <a:buNone/>
            </a:pPr>
            <a:fld id="{00000000-1234-1234-1234-123412341234}" type="slidenum">
              <a:rPr b="0" i="0" lang="en-US" sz="1200" u="none" cap="none" strike="noStrike">
                <a:solidFill>
                  <a:schemeClr val="accent4"/>
                </a:solidFill>
                <a:latin typeface="Arial"/>
                <a:ea typeface="Arial"/>
                <a:cs typeface="Arial"/>
                <a:sym typeface="Arial"/>
              </a:rPr>
              <a:t>‹#›</a:t>
            </a:fld>
            <a:endParaRPr b="0" i="0" sz="1200" u="none" cap="none" strike="noStrike">
              <a:solidFill>
                <a:schemeClr val="accent4"/>
              </a:solidFill>
              <a:latin typeface="Arial"/>
              <a:ea typeface="Arial"/>
              <a:cs typeface="Arial"/>
              <a:sym typeface="Arial"/>
            </a:endParaRPr>
          </a:p>
        </p:txBody>
      </p:sp>
      <p:sp>
        <p:nvSpPr>
          <p:cNvPr id="129" name="Shape 129"/>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8B8B8B"/>
              </a:buClr>
              <a:buSzPts val="1200"/>
              <a:buFont typeface="Arial"/>
              <a:buNone/>
              <a:defRPr b="0" i="0" sz="1200" u="none" cap="none" strike="noStrike">
                <a:solidFill>
                  <a:srgbClr val="8B8B8B"/>
                </a:solidFill>
                <a:latin typeface="Arial"/>
                <a:ea typeface="Arial"/>
                <a:cs typeface="Arial"/>
                <a:sym typeface="Arial"/>
              </a:defRPr>
            </a:lvl1pPr>
            <a:lvl2pPr indent="457200" lvl="1"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2pPr>
            <a:lvl3pPr indent="914400" lvl="2"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3pPr>
            <a:lvl4pPr indent="1371600" lvl="3"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4pPr>
            <a:lvl5pPr indent="1828800" lvl="4"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5pPr>
            <a:lvl6pPr indent="2286000" lvl="5"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6pPr>
            <a:lvl7pPr indent="2743200" lvl="6"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7pPr>
            <a:lvl8pPr indent="3200400" lvl="7"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8pPr>
            <a:lvl9pPr indent="3657600" lvl="8"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9pPr>
          </a:lstStyle>
          <a:p/>
        </p:txBody>
      </p:sp>
      <p:sp>
        <p:nvSpPr>
          <p:cNvPr id="130" name="Shape 130"/>
          <p:cNvSpPr txBox="1"/>
          <p:nvPr>
            <p:ph type="title"/>
          </p:nvPr>
        </p:nvSpPr>
        <p:spPr>
          <a:xfrm>
            <a:off x="266372" y="240079"/>
            <a:ext cx="9860400" cy="514500"/>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9pPr>
          </a:lstStyle>
          <a:p/>
        </p:txBody>
      </p:sp>
      <p:sp>
        <p:nvSpPr>
          <p:cNvPr id="131" name="Shape 131"/>
          <p:cNvSpPr txBox="1"/>
          <p:nvPr>
            <p:ph idx="1" type="body"/>
          </p:nvPr>
        </p:nvSpPr>
        <p:spPr>
          <a:xfrm>
            <a:off x="266700" y="5640281"/>
            <a:ext cx="11609400" cy="627900"/>
          </a:xfrm>
          <a:prstGeom prst="rect">
            <a:avLst/>
          </a:prstGeom>
          <a:noFill/>
          <a:ln>
            <a:noFill/>
          </a:ln>
        </p:spPr>
        <p:txBody>
          <a:bodyPr anchorCtr="0" anchor="t" bIns="91425" lIns="91425" spcFirstLastPara="1" rIns="91425" wrap="square" tIns="91425"/>
          <a:lstStyle>
            <a:lvl1pPr indent="-228600" lvl="0" marL="457200" marR="0" rtl="0" algn="just">
              <a:lnSpc>
                <a:spcPct val="100000"/>
              </a:lnSpc>
              <a:spcBef>
                <a:spcPts val="0"/>
              </a:spcBef>
              <a:spcAft>
                <a:spcPts val="0"/>
              </a:spcAft>
              <a:buClr>
                <a:srgbClr val="323233"/>
              </a:buClr>
              <a:buSzPts val="2000"/>
              <a:buFont typeface="Arial"/>
              <a:buNone/>
              <a:defRPr b="0" i="0" sz="2000" u="none" cap="none" strike="noStrike">
                <a:solidFill>
                  <a:srgbClr val="323233"/>
                </a:solidFill>
                <a:latin typeface="Arial"/>
                <a:ea typeface="Arial"/>
                <a:cs typeface="Arial"/>
                <a:sym typeface="Arial"/>
              </a:defRPr>
            </a:lvl1pPr>
            <a:lvl2pPr indent="-355600" lvl="1" marL="914400" marR="0" rtl="0" algn="l">
              <a:lnSpc>
                <a:spcPct val="90000"/>
              </a:lnSpc>
              <a:spcBef>
                <a:spcPts val="1000"/>
              </a:spcBef>
              <a:spcAft>
                <a:spcPts val="0"/>
              </a:spcAft>
              <a:buClr>
                <a:schemeClr val="accent2"/>
              </a:buClr>
              <a:buSzPts val="2000"/>
              <a:buFont typeface="Arial"/>
              <a:buChar char="o"/>
              <a:defRPr b="0" i="0" sz="2000" u="none" cap="none" strike="noStrike">
                <a:solidFill>
                  <a:srgbClr val="323233"/>
                </a:solidFill>
                <a:latin typeface="Arial"/>
                <a:ea typeface="Arial"/>
                <a:cs typeface="Arial"/>
                <a:sym typeface="Arial"/>
              </a:defRPr>
            </a:lvl2pPr>
            <a:lvl3pPr indent="-355600" lvl="2" marL="1371600" marR="0" rtl="0" algn="l">
              <a:lnSpc>
                <a:spcPct val="90000"/>
              </a:lnSpc>
              <a:spcBef>
                <a:spcPts val="1000"/>
              </a:spcBef>
              <a:spcAft>
                <a:spcPts val="0"/>
              </a:spcAft>
              <a:buClr>
                <a:schemeClr val="accent2"/>
              </a:buClr>
              <a:buSzPts val="2000"/>
              <a:buFont typeface="Arial"/>
              <a:buChar char="•"/>
              <a:defRPr b="0" i="0" sz="2000" u="none" cap="none" strike="noStrike">
                <a:solidFill>
                  <a:srgbClr val="323233"/>
                </a:solidFill>
                <a:latin typeface="Arial"/>
                <a:ea typeface="Arial"/>
                <a:cs typeface="Arial"/>
                <a:sym typeface="Arial"/>
              </a:defRPr>
            </a:lvl3pPr>
            <a:lvl4pPr indent="-355600" lvl="3" marL="1828800" marR="0" rtl="0" algn="l">
              <a:lnSpc>
                <a:spcPct val="90000"/>
              </a:lnSpc>
              <a:spcBef>
                <a:spcPts val="1000"/>
              </a:spcBef>
              <a:spcAft>
                <a:spcPts val="0"/>
              </a:spcAft>
              <a:buClr>
                <a:schemeClr val="accent2"/>
              </a:buClr>
              <a:buSzPts val="2000"/>
              <a:buFont typeface="Arial"/>
              <a:buChar char="•"/>
              <a:defRPr b="0" i="0" sz="2000" u="none" cap="none" strike="noStrike">
                <a:solidFill>
                  <a:srgbClr val="323233"/>
                </a:solidFill>
                <a:latin typeface="Arial"/>
                <a:ea typeface="Arial"/>
                <a:cs typeface="Arial"/>
                <a:sym typeface="Arial"/>
              </a:defRPr>
            </a:lvl4pPr>
            <a:lvl5pPr indent="-355600" lvl="4" marL="2286000" marR="0" rtl="0" algn="l">
              <a:lnSpc>
                <a:spcPct val="90000"/>
              </a:lnSpc>
              <a:spcBef>
                <a:spcPts val="1000"/>
              </a:spcBef>
              <a:spcAft>
                <a:spcPts val="0"/>
              </a:spcAft>
              <a:buClr>
                <a:schemeClr val="accent2"/>
              </a:buClr>
              <a:buSzPts val="2000"/>
              <a:buFont typeface="Arial"/>
              <a:buChar char="•"/>
              <a:defRPr b="0" i="0" sz="2000" u="none" cap="none" strike="noStrike">
                <a:solidFill>
                  <a:srgbClr val="323233"/>
                </a:solidFill>
                <a:latin typeface="Arial"/>
                <a:ea typeface="Arial"/>
                <a:cs typeface="Arial"/>
                <a:sym typeface="Arial"/>
              </a:defRPr>
            </a:lvl5pPr>
            <a:lvl6pPr indent="-381000" lvl="5" marL="2743200" marR="0" rtl="0" algn="l">
              <a:lnSpc>
                <a:spcPct val="90000"/>
              </a:lnSpc>
              <a:spcBef>
                <a:spcPts val="1000"/>
              </a:spcBef>
              <a:spcAft>
                <a:spcPts val="0"/>
              </a:spcAft>
              <a:buClr>
                <a:schemeClr val="accent2"/>
              </a:buClr>
              <a:buSzPts val="2400"/>
              <a:buFont typeface="Arial"/>
              <a:buChar char="•"/>
              <a:defRPr b="0" i="0" sz="2400" u="none" cap="none" strike="noStrike">
                <a:solidFill>
                  <a:schemeClr val="accent4"/>
                </a:solidFill>
                <a:latin typeface="Arial"/>
                <a:ea typeface="Arial"/>
                <a:cs typeface="Arial"/>
                <a:sym typeface="Arial"/>
              </a:defRPr>
            </a:lvl6pPr>
            <a:lvl7pPr indent="-381000" lvl="6" marL="3200400" marR="0" rtl="0" algn="l">
              <a:lnSpc>
                <a:spcPct val="90000"/>
              </a:lnSpc>
              <a:spcBef>
                <a:spcPts val="1000"/>
              </a:spcBef>
              <a:spcAft>
                <a:spcPts val="0"/>
              </a:spcAft>
              <a:buClr>
                <a:schemeClr val="accent2"/>
              </a:buClr>
              <a:buSzPts val="2400"/>
              <a:buFont typeface="Arial"/>
              <a:buChar char="•"/>
              <a:defRPr b="0" i="0" sz="2400" u="none" cap="none" strike="noStrike">
                <a:solidFill>
                  <a:schemeClr val="accent4"/>
                </a:solidFill>
                <a:latin typeface="Arial"/>
                <a:ea typeface="Arial"/>
                <a:cs typeface="Arial"/>
                <a:sym typeface="Arial"/>
              </a:defRPr>
            </a:lvl7pPr>
            <a:lvl8pPr indent="-381000" lvl="7" marL="3657600" marR="0" rtl="0" algn="l">
              <a:lnSpc>
                <a:spcPct val="90000"/>
              </a:lnSpc>
              <a:spcBef>
                <a:spcPts val="1000"/>
              </a:spcBef>
              <a:spcAft>
                <a:spcPts val="0"/>
              </a:spcAft>
              <a:buClr>
                <a:schemeClr val="accent2"/>
              </a:buClr>
              <a:buSzPts val="2400"/>
              <a:buFont typeface="Arial"/>
              <a:buChar char="•"/>
              <a:defRPr b="0" i="0" sz="2400" u="none" cap="none" strike="noStrike">
                <a:solidFill>
                  <a:schemeClr val="accent4"/>
                </a:solidFill>
                <a:latin typeface="Arial"/>
                <a:ea typeface="Arial"/>
                <a:cs typeface="Arial"/>
                <a:sym typeface="Arial"/>
              </a:defRPr>
            </a:lvl8pPr>
            <a:lvl9pPr indent="-381000" lvl="8" marL="4114800" marR="0" rtl="0" algn="l">
              <a:lnSpc>
                <a:spcPct val="90000"/>
              </a:lnSpc>
              <a:spcBef>
                <a:spcPts val="1000"/>
              </a:spcBef>
              <a:spcAft>
                <a:spcPts val="0"/>
              </a:spcAft>
              <a:buClr>
                <a:schemeClr val="accent2"/>
              </a:buClr>
              <a:buSzPts val="2400"/>
              <a:buFont typeface="Arial"/>
              <a:buChar char="•"/>
              <a:defRPr b="0" i="0" sz="2400" u="none" cap="none" strike="noStrike">
                <a:solidFill>
                  <a:schemeClr val="accent4"/>
                </a:solidFill>
                <a:latin typeface="Arial"/>
                <a:ea typeface="Arial"/>
                <a:cs typeface="Arial"/>
                <a:sym typeface="Arial"/>
              </a:defRPr>
            </a:lvl9pPr>
          </a:lstStyle>
          <a:p/>
        </p:txBody>
      </p:sp>
      <p:sp>
        <p:nvSpPr>
          <p:cNvPr id="132" name="Shape 132"/>
          <p:cNvSpPr txBox="1"/>
          <p:nvPr>
            <p:ph idx="2" type="body"/>
          </p:nvPr>
        </p:nvSpPr>
        <p:spPr>
          <a:xfrm>
            <a:off x="298007" y="1145338"/>
            <a:ext cx="5712600" cy="4406700"/>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1000"/>
              </a:spcBef>
              <a:spcAft>
                <a:spcPts val="0"/>
              </a:spcAft>
              <a:buClr>
                <a:schemeClr val="dk1"/>
              </a:buClr>
              <a:buSzPts val="3200"/>
              <a:buFont typeface="Arial"/>
              <a:buChar char="•"/>
              <a:defRPr b="0" i="0" sz="3200" u="none" cap="none" strike="noStrike">
                <a:solidFill>
                  <a:srgbClr val="323233"/>
                </a:solidFill>
                <a:latin typeface="Calibri"/>
                <a:ea typeface="Calibri"/>
                <a:cs typeface="Calibri"/>
                <a:sym typeface="Calibri"/>
              </a:defRPr>
            </a:lvl1pPr>
            <a:lvl2pPr indent="-406400" lvl="1" marL="914400" marR="0" rtl="0" algn="l">
              <a:lnSpc>
                <a:spcPct val="100000"/>
              </a:lnSpc>
              <a:spcBef>
                <a:spcPts val="1000"/>
              </a:spcBef>
              <a:spcAft>
                <a:spcPts val="0"/>
              </a:spcAft>
              <a:buClr>
                <a:schemeClr val="dk1"/>
              </a:buClr>
              <a:buSzPts val="2800"/>
              <a:buFont typeface="Arial"/>
              <a:buChar char="•"/>
              <a:defRPr b="0" i="0" sz="2800" u="none" cap="none" strike="noStrike">
                <a:solidFill>
                  <a:srgbClr val="323233"/>
                </a:solidFill>
                <a:latin typeface="Calibri"/>
                <a:ea typeface="Calibri"/>
                <a:cs typeface="Calibri"/>
                <a:sym typeface="Calibri"/>
              </a:defRPr>
            </a:lvl2pPr>
            <a:lvl3pPr indent="-381000" lvl="2" marL="13716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3pPr>
            <a:lvl4pPr indent="-381000" lvl="3" marL="18288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4pPr>
            <a:lvl5pPr indent="-381000" lvl="4" marL="22860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5pPr>
            <a:lvl6pPr indent="-381000" lvl="5" marL="27432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6pPr>
            <a:lvl7pPr indent="-381000" lvl="6" marL="32004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7pPr>
            <a:lvl8pPr indent="-381000" lvl="7" marL="36576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8pPr>
            <a:lvl9pPr indent="-381000" lvl="8" marL="41148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9pPr>
          </a:lstStyle>
          <a:p/>
        </p:txBody>
      </p:sp>
      <p:sp>
        <p:nvSpPr>
          <p:cNvPr id="133" name="Shape 133"/>
          <p:cNvSpPr txBox="1"/>
          <p:nvPr>
            <p:ph idx="3" type="body"/>
          </p:nvPr>
        </p:nvSpPr>
        <p:spPr>
          <a:xfrm>
            <a:off x="6163451" y="1145337"/>
            <a:ext cx="5712600" cy="4406700"/>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1000"/>
              </a:spcBef>
              <a:spcAft>
                <a:spcPts val="0"/>
              </a:spcAft>
              <a:buClr>
                <a:schemeClr val="dk1"/>
              </a:buClr>
              <a:buSzPts val="3200"/>
              <a:buFont typeface="Arial"/>
              <a:buChar char="•"/>
              <a:defRPr b="0" i="0" sz="3200" u="none" cap="none" strike="noStrike">
                <a:solidFill>
                  <a:srgbClr val="323233"/>
                </a:solidFill>
                <a:latin typeface="Calibri"/>
                <a:ea typeface="Calibri"/>
                <a:cs typeface="Calibri"/>
                <a:sym typeface="Calibri"/>
              </a:defRPr>
            </a:lvl1pPr>
            <a:lvl2pPr indent="-406400" lvl="1" marL="914400" marR="0" rtl="0" algn="l">
              <a:lnSpc>
                <a:spcPct val="100000"/>
              </a:lnSpc>
              <a:spcBef>
                <a:spcPts val="1000"/>
              </a:spcBef>
              <a:spcAft>
                <a:spcPts val="0"/>
              </a:spcAft>
              <a:buClr>
                <a:schemeClr val="dk1"/>
              </a:buClr>
              <a:buSzPts val="2800"/>
              <a:buFont typeface="Arial"/>
              <a:buChar char="•"/>
              <a:defRPr b="0" i="0" sz="2800" u="none" cap="none" strike="noStrike">
                <a:solidFill>
                  <a:srgbClr val="323233"/>
                </a:solidFill>
                <a:latin typeface="Calibri"/>
                <a:ea typeface="Calibri"/>
                <a:cs typeface="Calibri"/>
                <a:sym typeface="Calibri"/>
              </a:defRPr>
            </a:lvl2pPr>
            <a:lvl3pPr indent="-381000" lvl="2" marL="13716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3pPr>
            <a:lvl4pPr indent="-381000" lvl="3" marL="18288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4pPr>
            <a:lvl5pPr indent="-381000" lvl="4" marL="22860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5pPr>
            <a:lvl6pPr indent="-381000" lvl="5" marL="27432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6pPr>
            <a:lvl7pPr indent="-381000" lvl="6" marL="32004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7pPr>
            <a:lvl8pPr indent="-381000" lvl="7" marL="36576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8pPr>
            <a:lvl9pPr indent="-381000" lvl="8" marL="41148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olarWinds_Three">
    <p:spTree>
      <p:nvGrpSpPr>
        <p:cNvPr id="134" name="Shape 134"/>
        <p:cNvGrpSpPr/>
        <p:nvPr/>
      </p:nvGrpSpPr>
      <p:grpSpPr>
        <a:xfrm>
          <a:off x="0" y="0"/>
          <a:ext cx="0" cy="0"/>
          <a:chOff x="0" y="0"/>
          <a:chExt cx="0" cy="0"/>
        </a:xfrm>
      </p:grpSpPr>
      <p:sp>
        <p:nvSpPr>
          <p:cNvPr id="135" name="Shape 135"/>
          <p:cNvSpPr txBox="1"/>
          <p:nvPr>
            <p:ph idx="12" type="sldNum"/>
          </p:nvPr>
        </p:nvSpPr>
        <p:spPr>
          <a:xfrm>
            <a:off x="11739273" y="6457220"/>
            <a:ext cx="273600" cy="264300"/>
          </a:xfrm>
          <a:prstGeom prst="rect">
            <a:avLst/>
          </a:prstGeom>
          <a:noFill/>
          <a:ln>
            <a:noFill/>
          </a:ln>
        </p:spPr>
        <p:txBody>
          <a:bodyPr anchorCtr="0" anchor="b" bIns="45700" lIns="45700" spcFirstLastPara="1" rIns="45700" wrap="square" tIns="45700">
            <a:noAutofit/>
          </a:bodyPr>
          <a:lstStyle/>
          <a:p>
            <a:pPr indent="0" lvl="0" marL="0" marR="0" rtl="0" algn="r">
              <a:lnSpc>
                <a:spcPct val="100000"/>
              </a:lnSpc>
              <a:spcBef>
                <a:spcPts val="0"/>
              </a:spcBef>
              <a:spcAft>
                <a:spcPts val="0"/>
              </a:spcAft>
              <a:buClr>
                <a:schemeClr val="accent4"/>
              </a:buClr>
              <a:buSzPts val="1200"/>
              <a:buFont typeface="Arial"/>
              <a:buNone/>
            </a:pPr>
            <a:fld id="{00000000-1234-1234-1234-123412341234}" type="slidenum">
              <a:rPr b="0" i="0" lang="en-US" sz="1200" u="none" cap="none" strike="noStrike">
                <a:solidFill>
                  <a:schemeClr val="accent4"/>
                </a:solidFill>
                <a:latin typeface="Arial"/>
                <a:ea typeface="Arial"/>
                <a:cs typeface="Arial"/>
                <a:sym typeface="Arial"/>
              </a:rPr>
              <a:t>‹#›</a:t>
            </a:fld>
            <a:endParaRPr b="0" i="0" sz="1200" u="none" cap="none" strike="noStrike">
              <a:solidFill>
                <a:schemeClr val="accent4"/>
              </a:solidFill>
              <a:latin typeface="Arial"/>
              <a:ea typeface="Arial"/>
              <a:cs typeface="Arial"/>
              <a:sym typeface="Arial"/>
            </a:endParaRPr>
          </a:p>
        </p:txBody>
      </p:sp>
      <p:sp>
        <p:nvSpPr>
          <p:cNvPr id="136" name="Shape 136"/>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8B8B8B"/>
              </a:buClr>
              <a:buSzPts val="1200"/>
              <a:buFont typeface="Arial"/>
              <a:buNone/>
              <a:defRPr b="0" i="0" sz="1200" u="none" cap="none" strike="noStrike">
                <a:solidFill>
                  <a:srgbClr val="8B8B8B"/>
                </a:solidFill>
                <a:latin typeface="Arial"/>
                <a:ea typeface="Arial"/>
                <a:cs typeface="Arial"/>
                <a:sym typeface="Arial"/>
              </a:defRPr>
            </a:lvl1pPr>
            <a:lvl2pPr indent="457200" lvl="1"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2pPr>
            <a:lvl3pPr indent="914400" lvl="2"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3pPr>
            <a:lvl4pPr indent="1371600" lvl="3"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4pPr>
            <a:lvl5pPr indent="1828800" lvl="4"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5pPr>
            <a:lvl6pPr indent="2286000" lvl="5"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6pPr>
            <a:lvl7pPr indent="2743200" lvl="6"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7pPr>
            <a:lvl8pPr indent="3200400" lvl="7"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8pPr>
            <a:lvl9pPr indent="3657600" lvl="8"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9pPr>
          </a:lstStyle>
          <a:p/>
        </p:txBody>
      </p:sp>
      <p:sp>
        <p:nvSpPr>
          <p:cNvPr id="137" name="Shape 137"/>
          <p:cNvSpPr txBox="1"/>
          <p:nvPr>
            <p:ph type="title"/>
          </p:nvPr>
        </p:nvSpPr>
        <p:spPr>
          <a:xfrm>
            <a:off x="266372" y="240079"/>
            <a:ext cx="9860400" cy="514500"/>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9pPr>
          </a:lstStyle>
          <a:p/>
        </p:txBody>
      </p:sp>
      <p:sp>
        <p:nvSpPr>
          <p:cNvPr id="138" name="Shape 138"/>
          <p:cNvSpPr txBox="1"/>
          <p:nvPr>
            <p:ph idx="1" type="body"/>
          </p:nvPr>
        </p:nvSpPr>
        <p:spPr>
          <a:xfrm>
            <a:off x="266372" y="1145336"/>
            <a:ext cx="3547200" cy="5043600"/>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1000"/>
              </a:spcBef>
              <a:spcAft>
                <a:spcPts val="0"/>
              </a:spcAft>
              <a:buClr>
                <a:schemeClr val="dk1"/>
              </a:buClr>
              <a:buSzPts val="3200"/>
              <a:buFont typeface="Arial"/>
              <a:buChar char="•"/>
              <a:defRPr b="0" i="0" sz="3200" u="none" cap="none" strike="noStrike">
                <a:solidFill>
                  <a:srgbClr val="323233"/>
                </a:solidFill>
                <a:latin typeface="Calibri"/>
                <a:ea typeface="Calibri"/>
                <a:cs typeface="Calibri"/>
                <a:sym typeface="Calibri"/>
              </a:defRPr>
            </a:lvl1pPr>
            <a:lvl2pPr indent="-406400" lvl="1" marL="914400" marR="0" rtl="0" algn="l">
              <a:lnSpc>
                <a:spcPct val="100000"/>
              </a:lnSpc>
              <a:spcBef>
                <a:spcPts val="1000"/>
              </a:spcBef>
              <a:spcAft>
                <a:spcPts val="0"/>
              </a:spcAft>
              <a:buClr>
                <a:schemeClr val="dk1"/>
              </a:buClr>
              <a:buSzPts val="2800"/>
              <a:buFont typeface="Arial"/>
              <a:buChar char="•"/>
              <a:defRPr b="0" i="0" sz="2800" u="none" cap="none" strike="noStrike">
                <a:solidFill>
                  <a:srgbClr val="323233"/>
                </a:solidFill>
                <a:latin typeface="Calibri"/>
                <a:ea typeface="Calibri"/>
                <a:cs typeface="Calibri"/>
                <a:sym typeface="Calibri"/>
              </a:defRPr>
            </a:lvl2pPr>
            <a:lvl3pPr indent="-381000" lvl="2" marL="13716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3pPr>
            <a:lvl4pPr indent="-381000" lvl="3" marL="18288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4pPr>
            <a:lvl5pPr indent="-381000" lvl="4" marL="22860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5pPr>
            <a:lvl6pPr indent="-381000" lvl="5" marL="27432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6pPr>
            <a:lvl7pPr indent="-381000" lvl="6" marL="32004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7pPr>
            <a:lvl8pPr indent="-381000" lvl="7" marL="36576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8pPr>
            <a:lvl9pPr indent="-381000" lvl="8" marL="41148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9pPr>
          </a:lstStyle>
          <a:p/>
        </p:txBody>
      </p:sp>
      <p:sp>
        <p:nvSpPr>
          <p:cNvPr id="139" name="Shape 139"/>
          <p:cNvSpPr txBox="1"/>
          <p:nvPr>
            <p:ph idx="2" type="body"/>
          </p:nvPr>
        </p:nvSpPr>
        <p:spPr>
          <a:xfrm>
            <a:off x="8353101" y="1145336"/>
            <a:ext cx="3547200" cy="5043600"/>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1000"/>
              </a:spcBef>
              <a:spcAft>
                <a:spcPts val="0"/>
              </a:spcAft>
              <a:buClr>
                <a:schemeClr val="dk1"/>
              </a:buClr>
              <a:buSzPts val="3200"/>
              <a:buFont typeface="Arial"/>
              <a:buChar char="•"/>
              <a:defRPr b="0" i="0" sz="3200" u="none" cap="none" strike="noStrike">
                <a:solidFill>
                  <a:srgbClr val="323233"/>
                </a:solidFill>
                <a:latin typeface="Calibri"/>
                <a:ea typeface="Calibri"/>
                <a:cs typeface="Calibri"/>
                <a:sym typeface="Calibri"/>
              </a:defRPr>
            </a:lvl1pPr>
            <a:lvl2pPr indent="-406400" lvl="1" marL="914400" marR="0" rtl="0" algn="l">
              <a:lnSpc>
                <a:spcPct val="100000"/>
              </a:lnSpc>
              <a:spcBef>
                <a:spcPts val="1000"/>
              </a:spcBef>
              <a:spcAft>
                <a:spcPts val="0"/>
              </a:spcAft>
              <a:buClr>
                <a:schemeClr val="dk1"/>
              </a:buClr>
              <a:buSzPts val="2800"/>
              <a:buFont typeface="Arial"/>
              <a:buChar char="•"/>
              <a:defRPr b="0" i="0" sz="2800" u="none" cap="none" strike="noStrike">
                <a:solidFill>
                  <a:srgbClr val="323233"/>
                </a:solidFill>
                <a:latin typeface="Calibri"/>
                <a:ea typeface="Calibri"/>
                <a:cs typeface="Calibri"/>
                <a:sym typeface="Calibri"/>
              </a:defRPr>
            </a:lvl2pPr>
            <a:lvl3pPr indent="-381000" lvl="2" marL="13716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3pPr>
            <a:lvl4pPr indent="-381000" lvl="3" marL="18288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4pPr>
            <a:lvl5pPr indent="-381000" lvl="4" marL="22860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5pPr>
            <a:lvl6pPr indent="-381000" lvl="5" marL="27432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6pPr>
            <a:lvl7pPr indent="-381000" lvl="6" marL="32004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7pPr>
            <a:lvl8pPr indent="-381000" lvl="7" marL="36576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8pPr>
            <a:lvl9pPr indent="-381000" lvl="8" marL="41148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9pPr>
          </a:lstStyle>
          <a:p/>
        </p:txBody>
      </p:sp>
      <p:sp>
        <p:nvSpPr>
          <p:cNvPr id="140" name="Shape 140"/>
          <p:cNvSpPr txBox="1"/>
          <p:nvPr>
            <p:ph idx="3" type="body"/>
          </p:nvPr>
        </p:nvSpPr>
        <p:spPr>
          <a:xfrm>
            <a:off x="4297685" y="1145336"/>
            <a:ext cx="3547200" cy="5043600"/>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1000"/>
              </a:spcBef>
              <a:spcAft>
                <a:spcPts val="0"/>
              </a:spcAft>
              <a:buClr>
                <a:schemeClr val="dk1"/>
              </a:buClr>
              <a:buSzPts val="3200"/>
              <a:buFont typeface="Arial"/>
              <a:buChar char="•"/>
              <a:defRPr b="0" i="0" sz="3200" u="none" cap="none" strike="noStrike">
                <a:solidFill>
                  <a:srgbClr val="323233"/>
                </a:solidFill>
                <a:latin typeface="Calibri"/>
                <a:ea typeface="Calibri"/>
                <a:cs typeface="Calibri"/>
                <a:sym typeface="Calibri"/>
              </a:defRPr>
            </a:lvl1pPr>
            <a:lvl2pPr indent="-406400" lvl="1" marL="914400" marR="0" rtl="0" algn="l">
              <a:lnSpc>
                <a:spcPct val="100000"/>
              </a:lnSpc>
              <a:spcBef>
                <a:spcPts val="1000"/>
              </a:spcBef>
              <a:spcAft>
                <a:spcPts val="0"/>
              </a:spcAft>
              <a:buClr>
                <a:schemeClr val="dk1"/>
              </a:buClr>
              <a:buSzPts val="2800"/>
              <a:buFont typeface="Arial"/>
              <a:buChar char="•"/>
              <a:defRPr b="0" i="0" sz="2800" u="none" cap="none" strike="noStrike">
                <a:solidFill>
                  <a:srgbClr val="323233"/>
                </a:solidFill>
                <a:latin typeface="Calibri"/>
                <a:ea typeface="Calibri"/>
                <a:cs typeface="Calibri"/>
                <a:sym typeface="Calibri"/>
              </a:defRPr>
            </a:lvl2pPr>
            <a:lvl3pPr indent="-381000" lvl="2" marL="13716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3pPr>
            <a:lvl4pPr indent="-381000" lvl="3" marL="18288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4pPr>
            <a:lvl5pPr indent="-381000" lvl="4" marL="22860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5pPr>
            <a:lvl6pPr indent="-381000" lvl="5" marL="27432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6pPr>
            <a:lvl7pPr indent="-381000" lvl="6" marL="32004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7pPr>
            <a:lvl8pPr indent="-381000" lvl="7" marL="36576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8pPr>
            <a:lvl9pPr indent="-381000" lvl="8" marL="41148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olarWinds_FinalSlide">
    <p:bg>
      <p:bgPr>
        <a:blipFill rotWithShape="1">
          <a:blip r:embed="rId2">
            <a:alphaModFix/>
          </a:blip>
          <a:stretch>
            <a:fillRect b="0" l="0" r="0" t="0"/>
          </a:stretch>
        </a:blipFill>
      </p:bgPr>
    </p:bg>
    <p:spTree>
      <p:nvGrpSpPr>
        <p:cNvPr id="141" name="Shape 141"/>
        <p:cNvGrpSpPr/>
        <p:nvPr/>
      </p:nvGrpSpPr>
      <p:grpSpPr>
        <a:xfrm>
          <a:off x="0" y="0"/>
          <a:ext cx="0" cy="0"/>
          <a:chOff x="0" y="0"/>
          <a:chExt cx="0" cy="0"/>
        </a:xfrm>
      </p:grpSpPr>
      <p:sp>
        <p:nvSpPr>
          <p:cNvPr id="142" name="Shape 142"/>
          <p:cNvSpPr txBox="1"/>
          <p:nvPr>
            <p:ph idx="12" type="sldNum"/>
          </p:nvPr>
        </p:nvSpPr>
        <p:spPr>
          <a:xfrm>
            <a:off x="11739273" y="6457220"/>
            <a:ext cx="273600" cy="264300"/>
          </a:xfrm>
          <a:prstGeom prst="rect">
            <a:avLst/>
          </a:prstGeom>
          <a:noFill/>
          <a:ln>
            <a:noFill/>
          </a:ln>
        </p:spPr>
        <p:txBody>
          <a:bodyPr anchorCtr="0" anchor="b" bIns="45700" lIns="45700" spcFirstLastPara="1" rIns="45700" wrap="square" tIns="45700">
            <a:noAutofit/>
          </a:bodyPr>
          <a:lstStyle/>
          <a:p>
            <a:pPr indent="0" lvl="0" marL="0" marR="0" rtl="0" algn="r">
              <a:lnSpc>
                <a:spcPct val="100000"/>
              </a:lnSpc>
              <a:spcBef>
                <a:spcPts val="0"/>
              </a:spcBef>
              <a:spcAft>
                <a:spcPts val="0"/>
              </a:spcAft>
              <a:buClr>
                <a:schemeClr val="accent4"/>
              </a:buClr>
              <a:buSzPts val="1200"/>
              <a:buFont typeface="Arial"/>
              <a:buNone/>
            </a:pPr>
            <a:fld id="{00000000-1234-1234-1234-123412341234}" type="slidenum">
              <a:rPr b="0" i="0" lang="en-US" sz="1200" u="none" cap="none" strike="noStrike">
                <a:solidFill>
                  <a:schemeClr val="accent4"/>
                </a:solidFill>
                <a:latin typeface="Arial"/>
                <a:ea typeface="Arial"/>
                <a:cs typeface="Arial"/>
                <a:sym typeface="Arial"/>
              </a:rPr>
              <a:t>‹#›</a:t>
            </a:fld>
            <a:endParaRPr b="0" i="0" sz="1200" u="none" cap="none" strike="noStrike">
              <a:solidFill>
                <a:schemeClr val="accent4"/>
              </a:solidFill>
              <a:latin typeface="Arial"/>
              <a:ea typeface="Arial"/>
              <a:cs typeface="Arial"/>
              <a:sym typeface="Arial"/>
            </a:endParaRPr>
          </a:p>
        </p:txBody>
      </p:sp>
      <p:sp>
        <p:nvSpPr>
          <p:cNvPr id="143" name="Shape 143"/>
          <p:cNvSpPr txBox="1"/>
          <p:nvPr/>
        </p:nvSpPr>
        <p:spPr>
          <a:xfrm>
            <a:off x="3278506" y="2628661"/>
            <a:ext cx="5606400" cy="2031300"/>
          </a:xfrm>
          <a:prstGeom prst="rect">
            <a:avLst/>
          </a:prstGeom>
          <a:noFill/>
          <a:ln>
            <a:noFill/>
          </a:ln>
        </p:spPr>
        <p:txBody>
          <a:bodyPr anchorCtr="0" anchor="t" bIns="45700" lIns="45700" spcFirstLastPara="1" rIns="45700" wrap="square" tIns="45700">
            <a:noAutofit/>
          </a:bodyPr>
          <a:lstStyle/>
          <a:p>
            <a:pPr indent="0" lvl="0" marL="0" marR="0" rtl="0" algn="just">
              <a:lnSpc>
                <a:spcPct val="150000"/>
              </a:lnSpc>
              <a:spcBef>
                <a:spcPts val="0"/>
              </a:spcBef>
              <a:spcAft>
                <a:spcPts val="0"/>
              </a:spcAft>
              <a:buClr>
                <a:schemeClr val="accent5"/>
              </a:buClr>
              <a:buSzPts val="1200"/>
              <a:buFont typeface="Calibri"/>
              <a:buNone/>
            </a:pPr>
            <a:r>
              <a:rPr b="0" i="0" lang="en-US" sz="1200" u="none" cap="none" strike="noStrike">
                <a:solidFill>
                  <a:schemeClr val="accent5"/>
                </a:solidFill>
                <a:latin typeface="Calibri"/>
                <a:ea typeface="Calibri"/>
                <a:cs typeface="Calibri"/>
                <a:sym typeface="Calibri"/>
              </a:rPr>
              <a:t>The SolarWinds, SolarWinds &amp; Design, Orion, and THWACK trademarks are the exclusive property of SolarWinds Worldwide, LLC or its affiliates, are registered with the U.S. Patent and Trademark Office, and may be registered or pending registration in other countries.  All other SolarWinds trademarks, service marks, and logos may be common law marks or are registered or pending registration.  All other trademarks mentioned herein are used for identification purposes only and are trademarks of (and may be registered trademarks) of their respective companies.</a:t>
            </a:r>
            <a:endParaRPr/>
          </a:p>
        </p:txBody>
      </p:sp>
      <p:sp>
        <p:nvSpPr>
          <p:cNvPr id="144" name="Shape 144"/>
          <p:cNvSpPr txBox="1"/>
          <p:nvPr>
            <p:ph type="title"/>
          </p:nvPr>
        </p:nvSpPr>
        <p:spPr>
          <a:xfrm>
            <a:off x="266372" y="240079"/>
            <a:ext cx="9860400" cy="514500"/>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olarWinds_SectionTitle">
    <p:bg>
      <p:bgPr>
        <a:blipFill rotWithShape="1">
          <a:blip r:embed="rId2">
            <a:alphaModFix/>
          </a:blip>
          <a:stretch>
            <a:fillRect b="0" l="0" r="0" t="0"/>
          </a:stretch>
        </a:blipFill>
      </p:bgPr>
    </p:bg>
    <p:spTree>
      <p:nvGrpSpPr>
        <p:cNvPr id="145" name="Shape 145"/>
        <p:cNvGrpSpPr/>
        <p:nvPr/>
      </p:nvGrpSpPr>
      <p:grpSpPr>
        <a:xfrm>
          <a:off x="0" y="0"/>
          <a:ext cx="0" cy="0"/>
          <a:chOff x="0" y="0"/>
          <a:chExt cx="0" cy="0"/>
        </a:xfrm>
      </p:grpSpPr>
      <p:pic>
        <p:nvPicPr>
          <p:cNvPr id="146" name="Shape 146"/>
          <p:cNvPicPr preferRelativeResize="0"/>
          <p:nvPr/>
        </p:nvPicPr>
        <p:blipFill rotWithShape="1">
          <a:blip r:embed="rId3">
            <a:alphaModFix/>
          </a:blip>
          <a:srcRect b="0" l="0" r="0" t="0"/>
          <a:stretch/>
        </p:blipFill>
        <p:spPr>
          <a:xfrm>
            <a:off x="0" y="0"/>
            <a:ext cx="12188952" cy="6856286"/>
          </a:xfrm>
          <a:prstGeom prst="rect">
            <a:avLst/>
          </a:prstGeom>
          <a:noFill/>
          <a:ln>
            <a:noFill/>
          </a:ln>
        </p:spPr>
      </p:pic>
      <p:sp>
        <p:nvSpPr>
          <p:cNvPr id="147" name="Shape 147"/>
          <p:cNvSpPr txBox="1"/>
          <p:nvPr>
            <p:ph type="title"/>
          </p:nvPr>
        </p:nvSpPr>
        <p:spPr>
          <a:xfrm>
            <a:off x="844986" y="4097532"/>
            <a:ext cx="8904300" cy="419700"/>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rgbClr val="15BDCE"/>
              </a:buClr>
              <a:buSzPts val="4400"/>
              <a:buFont typeface="Arial"/>
              <a:buNone/>
              <a:defRPr b="1" i="0" sz="4400" u="none" cap="none" strike="noStrike">
                <a:solidFill>
                  <a:srgbClr val="15BDCE"/>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9pPr>
          </a:lstStyle>
          <a:p/>
        </p:txBody>
      </p:sp>
      <p:sp>
        <p:nvSpPr>
          <p:cNvPr id="148" name="Shape 148"/>
          <p:cNvSpPr txBox="1"/>
          <p:nvPr>
            <p:ph idx="1" type="body"/>
          </p:nvPr>
        </p:nvSpPr>
        <p:spPr>
          <a:xfrm>
            <a:off x="845262" y="4524482"/>
            <a:ext cx="8904000" cy="4008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lt2"/>
              </a:buClr>
              <a:buSzPts val="2200"/>
              <a:buFont typeface="Arial"/>
              <a:buNone/>
              <a:defRPr b="0" i="0" sz="2200" u="none" cap="none" strike="noStrike">
                <a:solidFill>
                  <a:schemeClr val="lt2"/>
                </a:solidFill>
                <a:latin typeface="Calibri"/>
                <a:ea typeface="Calibri"/>
                <a:cs typeface="Calibri"/>
                <a:sym typeface="Calibri"/>
              </a:defRPr>
            </a:lvl1pPr>
            <a:lvl2pPr indent="-355600" lvl="1" marL="914400" marR="0" rtl="0" algn="l">
              <a:lnSpc>
                <a:spcPct val="90000"/>
              </a:lnSpc>
              <a:spcBef>
                <a:spcPts val="1000"/>
              </a:spcBef>
              <a:spcAft>
                <a:spcPts val="0"/>
              </a:spcAft>
              <a:buClr>
                <a:schemeClr val="accent2"/>
              </a:buClr>
              <a:buSzPts val="2000"/>
              <a:buFont typeface="Arial"/>
              <a:buChar char="o"/>
              <a:defRPr b="0" i="0" sz="2000" u="none" cap="none" strike="noStrike">
                <a:solidFill>
                  <a:srgbClr val="323233"/>
                </a:solidFill>
                <a:latin typeface="Arial"/>
                <a:ea typeface="Arial"/>
                <a:cs typeface="Arial"/>
                <a:sym typeface="Arial"/>
              </a:defRPr>
            </a:lvl2pPr>
            <a:lvl3pPr indent="-355600" lvl="2" marL="1371600" marR="0" rtl="0" algn="l">
              <a:lnSpc>
                <a:spcPct val="90000"/>
              </a:lnSpc>
              <a:spcBef>
                <a:spcPts val="1000"/>
              </a:spcBef>
              <a:spcAft>
                <a:spcPts val="0"/>
              </a:spcAft>
              <a:buClr>
                <a:schemeClr val="accent2"/>
              </a:buClr>
              <a:buSzPts val="2000"/>
              <a:buFont typeface="Arial"/>
              <a:buChar char="•"/>
              <a:defRPr b="0" i="0" sz="2000" u="none" cap="none" strike="noStrike">
                <a:solidFill>
                  <a:srgbClr val="323233"/>
                </a:solidFill>
                <a:latin typeface="Arial"/>
                <a:ea typeface="Arial"/>
                <a:cs typeface="Arial"/>
                <a:sym typeface="Arial"/>
              </a:defRPr>
            </a:lvl3pPr>
            <a:lvl4pPr indent="-355600" lvl="3" marL="1828800" marR="0" rtl="0" algn="l">
              <a:lnSpc>
                <a:spcPct val="90000"/>
              </a:lnSpc>
              <a:spcBef>
                <a:spcPts val="1000"/>
              </a:spcBef>
              <a:spcAft>
                <a:spcPts val="0"/>
              </a:spcAft>
              <a:buClr>
                <a:schemeClr val="accent2"/>
              </a:buClr>
              <a:buSzPts val="2000"/>
              <a:buFont typeface="Arial"/>
              <a:buChar char="•"/>
              <a:defRPr b="0" i="0" sz="2000" u="none" cap="none" strike="noStrike">
                <a:solidFill>
                  <a:srgbClr val="323233"/>
                </a:solidFill>
                <a:latin typeface="Arial"/>
                <a:ea typeface="Arial"/>
                <a:cs typeface="Arial"/>
                <a:sym typeface="Arial"/>
              </a:defRPr>
            </a:lvl4pPr>
            <a:lvl5pPr indent="-355600" lvl="4" marL="2286000" marR="0" rtl="0" algn="l">
              <a:lnSpc>
                <a:spcPct val="90000"/>
              </a:lnSpc>
              <a:spcBef>
                <a:spcPts val="1000"/>
              </a:spcBef>
              <a:spcAft>
                <a:spcPts val="0"/>
              </a:spcAft>
              <a:buClr>
                <a:schemeClr val="accent2"/>
              </a:buClr>
              <a:buSzPts val="2000"/>
              <a:buFont typeface="Arial"/>
              <a:buChar char="•"/>
              <a:defRPr b="0" i="0" sz="2000" u="none" cap="none" strike="noStrike">
                <a:solidFill>
                  <a:srgbClr val="323233"/>
                </a:solidFill>
                <a:latin typeface="Arial"/>
                <a:ea typeface="Arial"/>
                <a:cs typeface="Arial"/>
                <a:sym typeface="Arial"/>
              </a:defRPr>
            </a:lvl5pPr>
            <a:lvl6pPr indent="-381000" lvl="5" marL="2743200" marR="0" rtl="0" algn="l">
              <a:lnSpc>
                <a:spcPct val="90000"/>
              </a:lnSpc>
              <a:spcBef>
                <a:spcPts val="1000"/>
              </a:spcBef>
              <a:spcAft>
                <a:spcPts val="0"/>
              </a:spcAft>
              <a:buClr>
                <a:schemeClr val="accent2"/>
              </a:buClr>
              <a:buSzPts val="2400"/>
              <a:buFont typeface="Arial"/>
              <a:buChar char="•"/>
              <a:defRPr b="0" i="0" sz="2400" u="none" cap="none" strike="noStrike">
                <a:solidFill>
                  <a:schemeClr val="accent4"/>
                </a:solidFill>
                <a:latin typeface="Arial"/>
                <a:ea typeface="Arial"/>
                <a:cs typeface="Arial"/>
                <a:sym typeface="Arial"/>
              </a:defRPr>
            </a:lvl6pPr>
            <a:lvl7pPr indent="-381000" lvl="6" marL="3200400" marR="0" rtl="0" algn="l">
              <a:lnSpc>
                <a:spcPct val="90000"/>
              </a:lnSpc>
              <a:spcBef>
                <a:spcPts val="1000"/>
              </a:spcBef>
              <a:spcAft>
                <a:spcPts val="0"/>
              </a:spcAft>
              <a:buClr>
                <a:schemeClr val="accent2"/>
              </a:buClr>
              <a:buSzPts val="2400"/>
              <a:buFont typeface="Arial"/>
              <a:buChar char="•"/>
              <a:defRPr b="0" i="0" sz="2400" u="none" cap="none" strike="noStrike">
                <a:solidFill>
                  <a:schemeClr val="accent4"/>
                </a:solidFill>
                <a:latin typeface="Arial"/>
                <a:ea typeface="Arial"/>
                <a:cs typeface="Arial"/>
                <a:sym typeface="Arial"/>
              </a:defRPr>
            </a:lvl7pPr>
            <a:lvl8pPr indent="-381000" lvl="7" marL="3657600" marR="0" rtl="0" algn="l">
              <a:lnSpc>
                <a:spcPct val="90000"/>
              </a:lnSpc>
              <a:spcBef>
                <a:spcPts val="1000"/>
              </a:spcBef>
              <a:spcAft>
                <a:spcPts val="0"/>
              </a:spcAft>
              <a:buClr>
                <a:schemeClr val="accent2"/>
              </a:buClr>
              <a:buSzPts val="2400"/>
              <a:buFont typeface="Arial"/>
              <a:buChar char="•"/>
              <a:defRPr b="0" i="0" sz="2400" u="none" cap="none" strike="noStrike">
                <a:solidFill>
                  <a:schemeClr val="accent4"/>
                </a:solidFill>
                <a:latin typeface="Arial"/>
                <a:ea typeface="Arial"/>
                <a:cs typeface="Arial"/>
                <a:sym typeface="Arial"/>
              </a:defRPr>
            </a:lvl8pPr>
            <a:lvl9pPr indent="-381000" lvl="8" marL="4114800" marR="0" rtl="0" algn="l">
              <a:lnSpc>
                <a:spcPct val="90000"/>
              </a:lnSpc>
              <a:spcBef>
                <a:spcPts val="1000"/>
              </a:spcBef>
              <a:spcAft>
                <a:spcPts val="0"/>
              </a:spcAft>
              <a:buClr>
                <a:schemeClr val="accent2"/>
              </a:buClr>
              <a:buSzPts val="2400"/>
              <a:buFont typeface="Arial"/>
              <a:buChar char="•"/>
              <a:defRPr b="0" i="0" sz="2400" u="none" cap="none" strike="noStrike">
                <a:solidFill>
                  <a:schemeClr val="accent4"/>
                </a:solidFill>
                <a:latin typeface="Arial"/>
                <a:ea typeface="Arial"/>
                <a:cs typeface="Arial"/>
                <a:sym typeface="Arial"/>
              </a:defRPr>
            </a:lvl9pPr>
          </a:lstStyle>
          <a:p/>
        </p:txBody>
      </p:sp>
      <p:pic>
        <p:nvPicPr>
          <p:cNvPr id="149" name="Shape 149"/>
          <p:cNvPicPr preferRelativeResize="0"/>
          <p:nvPr/>
        </p:nvPicPr>
        <p:blipFill rotWithShape="1">
          <a:blip r:embed="rId4">
            <a:alphaModFix/>
          </a:blip>
          <a:srcRect b="0" l="0" r="0" t="0"/>
          <a:stretch/>
        </p:blipFill>
        <p:spPr>
          <a:xfrm>
            <a:off x="934471" y="2977375"/>
            <a:ext cx="2591179" cy="702837"/>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Example_Table">
    <p:spTree>
      <p:nvGrpSpPr>
        <p:cNvPr id="150" name="Shape 150"/>
        <p:cNvGrpSpPr/>
        <p:nvPr/>
      </p:nvGrpSpPr>
      <p:grpSpPr>
        <a:xfrm>
          <a:off x="0" y="0"/>
          <a:ext cx="0" cy="0"/>
          <a:chOff x="0" y="0"/>
          <a:chExt cx="0" cy="0"/>
        </a:xfrm>
      </p:grpSpPr>
      <p:sp>
        <p:nvSpPr>
          <p:cNvPr id="151" name="Shape 151"/>
          <p:cNvSpPr txBox="1"/>
          <p:nvPr>
            <p:ph idx="12" type="sldNum"/>
          </p:nvPr>
        </p:nvSpPr>
        <p:spPr>
          <a:xfrm>
            <a:off x="11739273" y="6457220"/>
            <a:ext cx="273600" cy="264300"/>
          </a:xfrm>
          <a:prstGeom prst="rect">
            <a:avLst/>
          </a:prstGeom>
          <a:noFill/>
          <a:ln>
            <a:noFill/>
          </a:ln>
        </p:spPr>
        <p:txBody>
          <a:bodyPr anchorCtr="0" anchor="b" bIns="45700" lIns="45700" spcFirstLastPara="1" rIns="45700" wrap="square" tIns="45700">
            <a:noAutofit/>
          </a:bodyPr>
          <a:lstStyle/>
          <a:p>
            <a:pPr indent="0" lvl="0" marL="0" marR="0" rtl="0" algn="r">
              <a:lnSpc>
                <a:spcPct val="100000"/>
              </a:lnSpc>
              <a:spcBef>
                <a:spcPts val="0"/>
              </a:spcBef>
              <a:spcAft>
                <a:spcPts val="0"/>
              </a:spcAft>
              <a:buClr>
                <a:schemeClr val="accent4"/>
              </a:buClr>
              <a:buSzPts val="1200"/>
              <a:buFont typeface="Arial"/>
              <a:buNone/>
            </a:pPr>
            <a:fld id="{00000000-1234-1234-1234-123412341234}" type="slidenum">
              <a:rPr b="0" i="0" lang="en-US" sz="1200" u="none" cap="none" strike="noStrike">
                <a:solidFill>
                  <a:schemeClr val="accent4"/>
                </a:solidFill>
                <a:latin typeface="Arial"/>
                <a:ea typeface="Arial"/>
                <a:cs typeface="Arial"/>
                <a:sym typeface="Arial"/>
              </a:rPr>
              <a:t>‹#›</a:t>
            </a:fld>
            <a:endParaRPr b="0" i="0" sz="1200" u="none" cap="none" strike="noStrike">
              <a:solidFill>
                <a:schemeClr val="accent4"/>
              </a:solidFill>
              <a:latin typeface="Arial"/>
              <a:ea typeface="Arial"/>
              <a:cs typeface="Arial"/>
              <a:sym typeface="Arial"/>
            </a:endParaRPr>
          </a:p>
        </p:txBody>
      </p:sp>
      <p:graphicFrame>
        <p:nvGraphicFramePr>
          <p:cNvPr id="152" name="Shape 152"/>
          <p:cNvGraphicFramePr/>
          <p:nvPr/>
        </p:nvGraphicFramePr>
        <p:xfrm>
          <a:off x="1473380" y="1537239"/>
          <a:ext cx="3000000" cy="3000000"/>
        </p:xfrm>
        <a:graphic>
          <a:graphicData uri="http://schemas.openxmlformats.org/drawingml/2006/table">
            <a:tbl>
              <a:tblPr bandRow="1" firstRow="1">
                <a:noFill/>
                <a:tableStyleId>{C5AE8CE7-E192-4A00-9528-3D2991A0FCA7}</a:tableStyleId>
              </a:tblPr>
              <a:tblGrid>
                <a:gridCol w="2294575"/>
                <a:gridCol w="2294575"/>
                <a:gridCol w="2294575"/>
                <a:gridCol w="2294575"/>
              </a:tblGrid>
              <a:tr h="716200">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Table Headers are Calibri 12pt bold</a:t>
                      </a:r>
                      <a:endParaRPr b="1"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Table Header</a:t>
                      </a:r>
                      <a:endParaRPr b="1"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Table Header</a:t>
                      </a:r>
                      <a:endParaRPr b="1"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Table Header</a:t>
                      </a:r>
                      <a:endParaRPr b="1" i="0" sz="1200" u="none" cap="none" strike="noStrike">
                        <a:latin typeface="Calibri"/>
                        <a:ea typeface="Calibri"/>
                        <a:cs typeface="Calibri"/>
                        <a:sym typeface="Calibri"/>
                      </a:endParaRPr>
                    </a:p>
                  </a:txBody>
                  <a:tcPr marT="45725" marB="45725" marR="91450" marL="91450" anchor="ctr"/>
                </a:tc>
              </a:tr>
              <a:tr h="716200">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 is Calibri 12pt regular</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r>
              <a:tr h="716200">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r>
              <a:tr h="716200">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r>
              <a:tr h="716200">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r>
              <a:tr h="716200">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r>
            </a:tbl>
          </a:graphicData>
        </a:graphic>
      </p:graphicFrame>
      <p:sp>
        <p:nvSpPr>
          <p:cNvPr id="153" name="Shape 153"/>
          <p:cNvSpPr txBox="1"/>
          <p:nvPr/>
        </p:nvSpPr>
        <p:spPr>
          <a:xfrm rot="-1014037">
            <a:off x="916103" y="2890344"/>
            <a:ext cx="9622909" cy="1569590"/>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chemeClr val="dk2"/>
              </a:buClr>
              <a:buSzPts val="9600"/>
              <a:buFont typeface="Open Sans"/>
              <a:buNone/>
            </a:pPr>
            <a:r>
              <a:rPr b="0" i="0" lang="en-US" sz="9600" u="none" cap="none" strike="noStrike">
                <a:solidFill>
                  <a:schemeClr val="dk2"/>
                </a:solidFill>
                <a:latin typeface="Open Sans"/>
                <a:ea typeface="Open Sans"/>
                <a:cs typeface="Open Sans"/>
                <a:sym typeface="Open Sans"/>
              </a:rPr>
              <a:t>SAMPLE SLIDE</a:t>
            </a:r>
            <a:endParaRPr b="0" i="0" sz="9600" u="none" cap="none" strike="noStrike">
              <a:solidFill>
                <a:schemeClr val="dk2"/>
              </a:solidFill>
              <a:latin typeface="Open Sans"/>
              <a:ea typeface="Open Sans"/>
              <a:cs typeface="Open Sans"/>
              <a:sym typeface="Open Sans"/>
            </a:endParaRPr>
          </a:p>
        </p:txBody>
      </p:sp>
      <p:sp>
        <p:nvSpPr>
          <p:cNvPr id="154" name="Shape 154"/>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8B8B8B"/>
              </a:buClr>
              <a:buSzPts val="1200"/>
              <a:buFont typeface="Arial"/>
              <a:buNone/>
              <a:defRPr b="0" i="0" sz="1200" u="none" cap="none" strike="noStrike">
                <a:solidFill>
                  <a:srgbClr val="8B8B8B"/>
                </a:solidFill>
                <a:latin typeface="Arial"/>
                <a:ea typeface="Arial"/>
                <a:cs typeface="Arial"/>
                <a:sym typeface="Arial"/>
              </a:defRPr>
            </a:lvl1pPr>
            <a:lvl2pPr indent="457200" lvl="1"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2pPr>
            <a:lvl3pPr indent="914400" lvl="2"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3pPr>
            <a:lvl4pPr indent="1371600" lvl="3"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4pPr>
            <a:lvl5pPr indent="1828800" lvl="4"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5pPr>
            <a:lvl6pPr indent="2286000" lvl="5"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6pPr>
            <a:lvl7pPr indent="2743200" lvl="6"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7pPr>
            <a:lvl8pPr indent="3200400" lvl="7"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8pPr>
            <a:lvl9pPr indent="3657600" lvl="8"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9pPr>
          </a:lstStyle>
          <a:p/>
        </p:txBody>
      </p:sp>
      <p:sp>
        <p:nvSpPr>
          <p:cNvPr id="155" name="Shape 155"/>
          <p:cNvSpPr txBox="1"/>
          <p:nvPr>
            <p:ph type="title"/>
          </p:nvPr>
        </p:nvSpPr>
        <p:spPr>
          <a:xfrm>
            <a:off x="266372" y="240079"/>
            <a:ext cx="9860400" cy="514500"/>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Example_Table2">
    <p:spTree>
      <p:nvGrpSpPr>
        <p:cNvPr id="156" name="Shape 156"/>
        <p:cNvGrpSpPr/>
        <p:nvPr/>
      </p:nvGrpSpPr>
      <p:grpSpPr>
        <a:xfrm>
          <a:off x="0" y="0"/>
          <a:ext cx="0" cy="0"/>
          <a:chOff x="0" y="0"/>
          <a:chExt cx="0" cy="0"/>
        </a:xfrm>
      </p:grpSpPr>
      <p:sp>
        <p:nvSpPr>
          <p:cNvPr id="157" name="Shape 157"/>
          <p:cNvSpPr txBox="1"/>
          <p:nvPr>
            <p:ph idx="12" type="sldNum"/>
          </p:nvPr>
        </p:nvSpPr>
        <p:spPr>
          <a:xfrm>
            <a:off x="11739273" y="6457220"/>
            <a:ext cx="273600" cy="264300"/>
          </a:xfrm>
          <a:prstGeom prst="rect">
            <a:avLst/>
          </a:prstGeom>
          <a:noFill/>
          <a:ln>
            <a:noFill/>
          </a:ln>
        </p:spPr>
        <p:txBody>
          <a:bodyPr anchorCtr="0" anchor="b" bIns="45700" lIns="45700" spcFirstLastPara="1" rIns="45700" wrap="square" tIns="45700">
            <a:noAutofit/>
          </a:bodyPr>
          <a:lstStyle/>
          <a:p>
            <a:pPr indent="0" lvl="0" marL="0" marR="0" rtl="0" algn="r">
              <a:lnSpc>
                <a:spcPct val="100000"/>
              </a:lnSpc>
              <a:spcBef>
                <a:spcPts val="0"/>
              </a:spcBef>
              <a:spcAft>
                <a:spcPts val="0"/>
              </a:spcAft>
              <a:buClr>
                <a:schemeClr val="accent4"/>
              </a:buClr>
              <a:buSzPts val="1200"/>
              <a:buFont typeface="Arial"/>
              <a:buNone/>
            </a:pPr>
            <a:fld id="{00000000-1234-1234-1234-123412341234}" type="slidenum">
              <a:rPr b="0" i="0" lang="en-US" sz="1200" u="none" cap="none" strike="noStrike">
                <a:solidFill>
                  <a:schemeClr val="accent4"/>
                </a:solidFill>
                <a:latin typeface="Arial"/>
                <a:ea typeface="Arial"/>
                <a:cs typeface="Arial"/>
                <a:sym typeface="Arial"/>
              </a:rPr>
              <a:t>‹#›</a:t>
            </a:fld>
            <a:endParaRPr b="0" i="0" sz="1200" u="none" cap="none" strike="noStrike">
              <a:solidFill>
                <a:schemeClr val="accent4"/>
              </a:solidFill>
              <a:latin typeface="Arial"/>
              <a:ea typeface="Arial"/>
              <a:cs typeface="Arial"/>
              <a:sym typeface="Arial"/>
            </a:endParaRPr>
          </a:p>
        </p:txBody>
      </p:sp>
      <p:graphicFrame>
        <p:nvGraphicFramePr>
          <p:cNvPr id="158" name="Shape 158"/>
          <p:cNvGraphicFramePr/>
          <p:nvPr/>
        </p:nvGraphicFramePr>
        <p:xfrm>
          <a:off x="2607236" y="1813085"/>
          <a:ext cx="3000000" cy="3000000"/>
        </p:xfrm>
        <a:graphic>
          <a:graphicData uri="http://schemas.openxmlformats.org/drawingml/2006/table">
            <a:tbl>
              <a:tblPr bandRow="1" firstRow="1">
                <a:noFill/>
                <a:tableStyleId>{7C74CBB6-12A2-4FD2-A091-37766D6F59C5}</a:tableStyleId>
              </a:tblPr>
              <a:tblGrid>
                <a:gridCol w="2294575"/>
                <a:gridCol w="2294575"/>
                <a:gridCol w="2294575"/>
              </a:tblGrid>
              <a:tr h="716200">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Table Headers are Calibri 12pt bold</a:t>
                      </a:r>
                      <a:endParaRPr b="1"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Table Header</a:t>
                      </a:r>
                      <a:endParaRPr b="1"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Table Header</a:t>
                      </a:r>
                      <a:endParaRPr b="1" i="0" sz="1200" u="none" cap="none" strike="noStrike">
                        <a:latin typeface="Calibri"/>
                        <a:ea typeface="Calibri"/>
                        <a:cs typeface="Calibri"/>
                        <a:sym typeface="Calibri"/>
                      </a:endParaRPr>
                    </a:p>
                  </a:txBody>
                  <a:tcPr marT="45725" marB="45725" marR="91450" marL="91450" anchor="ctr"/>
                </a:tc>
              </a:tr>
              <a:tr h="716200">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 is Calibri 12pt regular</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r>
              <a:tr h="716200">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r>
              <a:tr h="716200">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r>
              <a:tr h="716200">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To change color/ type of chart select </a:t>
                      </a:r>
                      <a:r>
                        <a:rPr b="1" lang="en-US" sz="1200" u="none" cap="none" strike="noStrike">
                          <a:latin typeface="Calibri"/>
                          <a:ea typeface="Calibri"/>
                          <a:cs typeface="Calibri"/>
                          <a:sym typeface="Calibri"/>
                        </a:rPr>
                        <a:t>Table Design</a:t>
                      </a:r>
                      <a:endParaRPr b="1"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r>
            </a:tbl>
          </a:graphicData>
        </a:graphic>
      </p:graphicFrame>
      <p:sp>
        <p:nvSpPr>
          <p:cNvPr id="159" name="Shape 159"/>
          <p:cNvSpPr txBox="1"/>
          <p:nvPr/>
        </p:nvSpPr>
        <p:spPr>
          <a:xfrm rot="-1014037">
            <a:off x="916103" y="2890344"/>
            <a:ext cx="9622909" cy="1569590"/>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chemeClr val="dk2"/>
              </a:buClr>
              <a:buSzPts val="9600"/>
              <a:buFont typeface="Open Sans"/>
              <a:buNone/>
            </a:pPr>
            <a:r>
              <a:rPr b="0" i="0" lang="en-US" sz="9600" u="none" cap="none" strike="noStrike">
                <a:solidFill>
                  <a:schemeClr val="dk2"/>
                </a:solidFill>
                <a:latin typeface="Open Sans"/>
                <a:ea typeface="Open Sans"/>
                <a:cs typeface="Open Sans"/>
                <a:sym typeface="Open Sans"/>
              </a:rPr>
              <a:t>SAMPLE SLIDE</a:t>
            </a:r>
            <a:endParaRPr b="0" i="0" sz="9600" u="none" cap="none" strike="noStrike">
              <a:solidFill>
                <a:schemeClr val="dk2"/>
              </a:solidFill>
              <a:latin typeface="Open Sans"/>
              <a:ea typeface="Open Sans"/>
              <a:cs typeface="Open Sans"/>
              <a:sym typeface="Open Sans"/>
            </a:endParaRPr>
          </a:p>
        </p:txBody>
      </p:sp>
      <p:sp>
        <p:nvSpPr>
          <p:cNvPr id="160" name="Shape 160"/>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8B8B8B"/>
              </a:buClr>
              <a:buSzPts val="1200"/>
              <a:buFont typeface="Arial"/>
              <a:buNone/>
              <a:defRPr b="0" i="0" sz="1200" u="none" cap="none" strike="noStrike">
                <a:solidFill>
                  <a:srgbClr val="8B8B8B"/>
                </a:solidFill>
                <a:latin typeface="Arial"/>
                <a:ea typeface="Arial"/>
                <a:cs typeface="Arial"/>
                <a:sym typeface="Arial"/>
              </a:defRPr>
            </a:lvl1pPr>
            <a:lvl2pPr indent="457200" lvl="1"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2pPr>
            <a:lvl3pPr indent="914400" lvl="2"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3pPr>
            <a:lvl4pPr indent="1371600" lvl="3"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4pPr>
            <a:lvl5pPr indent="1828800" lvl="4"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5pPr>
            <a:lvl6pPr indent="2286000" lvl="5"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6pPr>
            <a:lvl7pPr indent="2743200" lvl="6"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7pPr>
            <a:lvl8pPr indent="3200400" lvl="7"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8pPr>
            <a:lvl9pPr indent="3657600" lvl="8"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9pPr>
          </a:lstStyle>
          <a:p/>
        </p:txBody>
      </p:sp>
      <p:sp>
        <p:nvSpPr>
          <p:cNvPr id="161" name="Shape 161"/>
          <p:cNvSpPr txBox="1"/>
          <p:nvPr>
            <p:ph type="title"/>
          </p:nvPr>
        </p:nvSpPr>
        <p:spPr>
          <a:xfrm>
            <a:off x="266372" y="240079"/>
            <a:ext cx="9860400" cy="514500"/>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Example_Chart">
    <p:spTree>
      <p:nvGrpSpPr>
        <p:cNvPr id="162" name="Shape 162"/>
        <p:cNvGrpSpPr/>
        <p:nvPr/>
      </p:nvGrpSpPr>
      <p:grpSpPr>
        <a:xfrm>
          <a:off x="0" y="0"/>
          <a:ext cx="0" cy="0"/>
          <a:chOff x="0" y="0"/>
          <a:chExt cx="0" cy="0"/>
        </a:xfrm>
      </p:grpSpPr>
      <p:sp>
        <p:nvSpPr>
          <p:cNvPr id="163" name="Shape 163"/>
          <p:cNvSpPr txBox="1"/>
          <p:nvPr>
            <p:ph idx="12" type="sldNum"/>
          </p:nvPr>
        </p:nvSpPr>
        <p:spPr>
          <a:xfrm>
            <a:off x="11739273" y="6457220"/>
            <a:ext cx="273600" cy="264300"/>
          </a:xfrm>
          <a:prstGeom prst="rect">
            <a:avLst/>
          </a:prstGeom>
          <a:noFill/>
          <a:ln>
            <a:noFill/>
          </a:ln>
        </p:spPr>
        <p:txBody>
          <a:bodyPr anchorCtr="0" anchor="b" bIns="45700" lIns="45700" spcFirstLastPara="1" rIns="45700" wrap="square" tIns="45700">
            <a:noAutofit/>
          </a:bodyPr>
          <a:lstStyle/>
          <a:p>
            <a:pPr indent="0" lvl="0" marL="0" marR="0" rtl="0" algn="r">
              <a:lnSpc>
                <a:spcPct val="100000"/>
              </a:lnSpc>
              <a:spcBef>
                <a:spcPts val="0"/>
              </a:spcBef>
              <a:spcAft>
                <a:spcPts val="0"/>
              </a:spcAft>
              <a:buClr>
                <a:schemeClr val="accent4"/>
              </a:buClr>
              <a:buSzPts val="1200"/>
              <a:buFont typeface="Arial"/>
              <a:buNone/>
            </a:pPr>
            <a:fld id="{00000000-1234-1234-1234-123412341234}" type="slidenum">
              <a:rPr b="0" i="0" lang="en-US" sz="1200" u="none" cap="none" strike="noStrike">
                <a:solidFill>
                  <a:schemeClr val="accent4"/>
                </a:solidFill>
                <a:latin typeface="Arial"/>
                <a:ea typeface="Arial"/>
                <a:cs typeface="Arial"/>
                <a:sym typeface="Arial"/>
              </a:rPr>
              <a:t>‹#›</a:t>
            </a:fld>
            <a:endParaRPr b="0" i="0" sz="1200" u="none" cap="none" strike="noStrike">
              <a:solidFill>
                <a:schemeClr val="accent4"/>
              </a:solidFill>
              <a:latin typeface="Arial"/>
              <a:ea typeface="Arial"/>
              <a:cs typeface="Arial"/>
              <a:sym typeface="Arial"/>
            </a:endParaRPr>
          </a:p>
        </p:txBody>
      </p:sp>
      <p:sp>
        <p:nvSpPr>
          <p:cNvPr id="164" name="Shape 164"/>
          <p:cNvSpPr txBox="1"/>
          <p:nvPr/>
        </p:nvSpPr>
        <p:spPr>
          <a:xfrm>
            <a:off x="1062000" y="2956854"/>
            <a:ext cx="9623100" cy="1323300"/>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chemeClr val="dk2"/>
              </a:buClr>
              <a:buSzPts val="8000"/>
              <a:buFont typeface="Open Sans"/>
              <a:buNone/>
            </a:pPr>
            <a:r>
              <a:rPr b="0" i="0" lang="en-US" sz="8000" u="none" cap="none" strike="noStrike">
                <a:solidFill>
                  <a:schemeClr val="dk2"/>
                </a:solidFill>
                <a:latin typeface="Open Sans"/>
                <a:ea typeface="Open Sans"/>
                <a:cs typeface="Open Sans"/>
                <a:sym typeface="Open Sans"/>
              </a:rPr>
              <a:t>SAMPLE SLIDE</a:t>
            </a:r>
            <a:endParaRPr b="0" i="0" sz="8000" u="none" cap="none" strike="noStrike">
              <a:solidFill>
                <a:schemeClr val="dk2"/>
              </a:solidFill>
              <a:latin typeface="Open Sans"/>
              <a:ea typeface="Open Sans"/>
              <a:cs typeface="Open Sans"/>
              <a:sym typeface="Open Sans"/>
            </a:endParaRPr>
          </a:p>
        </p:txBody>
      </p:sp>
      <p:sp>
        <p:nvSpPr>
          <p:cNvPr id="165" name="Shape 165"/>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8B8B8B"/>
              </a:buClr>
              <a:buSzPts val="1200"/>
              <a:buFont typeface="Arial"/>
              <a:buNone/>
              <a:defRPr b="0" i="0" sz="1200" u="none" cap="none" strike="noStrike">
                <a:solidFill>
                  <a:srgbClr val="8B8B8B"/>
                </a:solidFill>
                <a:latin typeface="Arial"/>
                <a:ea typeface="Arial"/>
                <a:cs typeface="Arial"/>
                <a:sym typeface="Arial"/>
              </a:defRPr>
            </a:lvl1pPr>
            <a:lvl2pPr indent="457200" lvl="1"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2pPr>
            <a:lvl3pPr indent="914400" lvl="2"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3pPr>
            <a:lvl4pPr indent="1371600" lvl="3"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4pPr>
            <a:lvl5pPr indent="1828800" lvl="4"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5pPr>
            <a:lvl6pPr indent="2286000" lvl="5"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6pPr>
            <a:lvl7pPr indent="2743200" lvl="6"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7pPr>
            <a:lvl8pPr indent="3200400" lvl="7"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8pPr>
            <a:lvl9pPr indent="3657600" lvl="8"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9pPr>
          </a:lstStyle>
          <a:p/>
        </p:txBody>
      </p:sp>
      <p:sp>
        <p:nvSpPr>
          <p:cNvPr id="166" name="Shape 166"/>
          <p:cNvSpPr txBox="1"/>
          <p:nvPr>
            <p:ph type="title"/>
          </p:nvPr>
        </p:nvSpPr>
        <p:spPr>
          <a:xfrm>
            <a:off x="266372" y="240079"/>
            <a:ext cx="9860400" cy="514500"/>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Example_Chart2">
    <p:spTree>
      <p:nvGrpSpPr>
        <p:cNvPr id="167" name="Shape 167"/>
        <p:cNvGrpSpPr/>
        <p:nvPr/>
      </p:nvGrpSpPr>
      <p:grpSpPr>
        <a:xfrm>
          <a:off x="0" y="0"/>
          <a:ext cx="0" cy="0"/>
          <a:chOff x="0" y="0"/>
          <a:chExt cx="0" cy="0"/>
        </a:xfrm>
      </p:grpSpPr>
      <p:sp>
        <p:nvSpPr>
          <p:cNvPr id="168" name="Shape 168"/>
          <p:cNvSpPr txBox="1"/>
          <p:nvPr>
            <p:ph idx="12" type="sldNum"/>
          </p:nvPr>
        </p:nvSpPr>
        <p:spPr>
          <a:xfrm>
            <a:off x="11739273" y="6457220"/>
            <a:ext cx="273600" cy="264300"/>
          </a:xfrm>
          <a:prstGeom prst="rect">
            <a:avLst/>
          </a:prstGeom>
          <a:noFill/>
          <a:ln>
            <a:noFill/>
          </a:ln>
        </p:spPr>
        <p:txBody>
          <a:bodyPr anchorCtr="0" anchor="b" bIns="45700" lIns="45700" spcFirstLastPara="1" rIns="45700" wrap="square" tIns="45700">
            <a:noAutofit/>
          </a:bodyPr>
          <a:lstStyle/>
          <a:p>
            <a:pPr indent="0" lvl="0" marL="0" marR="0" rtl="0" algn="r">
              <a:lnSpc>
                <a:spcPct val="100000"/>
              </a:lnSpc>
              <a:spcBef>
                <a:spcPts val="0"/>
              </a:spcBef>
              <a:spcAft>
                <a:spcPts val="0"/>
              </a:spcAft>
              <a:buClr>
                <a:schemeClr val="accent4"/>
              </a:buClr>
              <a:buSzPts val="1200"/>
              <a:buFont typeface="Arial"/>
              <a:buNone/>
            </a:pPr>
            <a:fld id="{00000000-1234-1234-1234-123412341234}" type="slidenum">
              <a:rPr b="0" i="0" lang="en-US" sz="1200" u="none" cap="none" strike="noStrike">
                <a:solidFill>
                  <a:schemeClr val="accent4"/>
                </a:solidFill>
                <a:latin typeface="Arial"/>
                <a:ea typeface="Arial"/>
                <a:cs typeface="Arial"/>
                <a:sym typeface="Arial"/>
              </a:rPr>
              <a:t>‹#›</a:t>
            </a:fld>
            <a:endParaRPr b="0" i="0" sz="1200" u="none" cap="none" strike="noStrike">
              <a:solidFill>
                <a:schemeClr val="accent4"/>
              </a:solidFill>
              <a:latin typeface="Arial"/>
              <a:ea typeface="Arial"/>
              <a:cs typeface="Arial"/>
              <a:sym typeface="Arial"/>
            </a:endParaRPr>
          </a:p>
        </p:txBody>
      </p:sp>
      <p:sp>
        <p:nvSpPr>
          <p:cNvPr id="169" name="Shape 169"/>
          <p:cNvSpPr txBox="1"/>
          <p:nvPr/>
        </p:nvSpPr>
        <p:spPr>
          <a:xfrm rot="-1014037">
            <a:off x="916103" y="2890344"/>
            <a:ext cx="9622909" cy="1569590"/>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chemeClr val="dk2"/>
              </a:buClr>
              <a:buSzPts val="9600"/>
              <a:buFont typeface="Open Sans"/>
              <a:buNone/>
            </a:pPr>
            <a:r>
              <a:rPr b="0" i="0" lang="en-US" sz="9600" u="none" cap="none" strike="noStrike">
                <a:solidFill>
                  <a:schemeClr val="dk2"/>
                </a:solidFill>
                <a:latin typeface="Open Sans"/>
                <a:ea typeface="Open Sans"/>
                <a:cs typeface="Open Sans"/>
                <a:sym typeface="Open Sans"/>
              </a:rPr>
              <a:t>SAMPLE SLIDE</a:t>
            </a:r>
            <a:endParaRPr b="0" i="0" sz="9600" u="none" cap="none" strike="noStrike">
              <a:solidFill>
                <a:schemeClr val="dk2"/>
              </a:solidFill>
              <a:latin typeface="Open Sans"/>
              <a:ea typeface="Open Sans"/>
              <a:cs typeface="Open Sans"/>
              <a:sym typeface="Open Sans"/>
            </a:endParaRPr>
          </a:p>
        </p:txBody>
      </p:sp>
      <p:sp>
        <p:nvSpPr>
          <p:cNvPr id="170" name="Shape 170"/>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8B8B8B"/>
              </a:buClr>
              <a:buSzPts val="1200"/>
              <a:buFont typeface="Arial"/>
              <a:buNone/>
              <a:defRPr b="0" i="0" sz="1200" u="none" cap="none" strike="noStrike">
                <a:solidFill>
                  <a:srgbClr val="8B8B8B"/>
                </a:solidFill>
                <a:latin typeface="Arial"/>
                <a:ea typeface="Arial"/>
                <a:cs typeface="Arial"/>
                <a:sym typeface="Arial"/>
              </a:defRPr>
            </a:lvl1pPr>
            <a:lvl2pPr indent="457200" lvl="1"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2pPr>
            <a:lvl3pPr indent="914400" lvl="2"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3pPr>
            <a:lvl4pPr indent="1371600" lvl="3"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4pPr>
            <a:lvl5pPr indent="1828800" lvl="4"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5pPr>
            <a:lvl6pPr indent="2286000" lvl="5"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6pPr>
            <a:lvl7pPr indent="2743200" lvl="6"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7pPr>
            <a:lvl8pPr indent="3200400" lvl="7"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8pPr>
            <a:lvl9pPr indent="3657600" lvl="8"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9pPr>
          </a:lstStyle>
          <a:p/>
        </p:txBody>
      </p:sp>
      <p:sp>
        <p:nvSpPr>
          <p:cNvPr id="171" name="Shape 171"/>
          <p:cNvSpPr txBox="1"/>
          <p:nvPr>
            <p:ph type="title"/>
          </p:nvPr>
        </p:nvSpPr>
        <p:spPr>
          <a:xfrm>
            <a:off x="266372" y="240079"/>
            <a:ext cx="9860400" cy="514500"/>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Example_Chart3">
    <p:spTree>
      <p:nvGrpSpPr>
        <p:cNvPr id="172" name="Shape 172"/>
        <p:cNvGrpSpPr/>
        <p:nvPr/>
      </p:nvGrpSpPr>
      <p:grpSpPr>
        <a:xfrm>
          <a:off x="0" y="0"/>
          <a:ext cx="0" cy="0"/>
          <a:chOff x="0" y="0"/>
          <a:chExt cx="0" cy="0"/>
        </a:xfrm>
      </p:grpSpPr>
      <p:sp>
        <p:nvSpPr>
          <p:cNvPr id="173" name="Shape 173"/>
          <p:cNvSpPr txBox="1"/>
          <p:nvPr>
            <p:ph idx="12" type="sldNum"/>
          </p:nvPr>
        </p:nvSpPr>
        <p:spPr>
          <a:xfrm>
            <a:off x="11739273" y="6457220"/>
            <a:ext cx="273600" cy="264300"/>
          </a:xfrm>
          <a:prstGeom prst="rect">
            <a:avLst/>
          </a:prstGeom>
          <a:noFill/>
          <a:ln>
            <a:noFill/>
          </a:ln>
        </p:spPr>
        <p:txBody>
          <a:bodyPr anchorCtr="0" anchor="b" bIns="45700" lIns="45700" spcFirstLastPara="1" rIns="45700" wrap="square" tIns="45700">
            <a:noAutofit/>
          </a:bodyPr>
          <a:lstStyle/>
          <a:p>
            <a:pPr indent="0" lvl="0" marL="0" marR="0" rtl="0" algn="r">
              <a:lnSpc>
                <a:spcPct val="100000"/>
              </a:lnSpc>
              <a:spcBef>
                <a:spcPts val="0"/>
              </a:spcBef>
              <a:spcAft>
                <a:spcPts val="0"/>
              </a:spcAft>
              <a:buClr>
                <a:schemeClr val="accent4"/>
              </a:buClr>
              <a:buSzPts val="1200"/>
              <a:buFont typeface="Arial"/>
              <a:buNone/>
            </a:pPr>
            <a:fld id="{00000000-1234-1234-1234-123412341234}" type="slidenum">
              <a:rPr b="0" i="0" lang="en-US" sz="1200" u="none" cap="none" strike="noStrike">
                <a:solidFill>
                  <a:schemeClr val="accent4"/>
                </a:solidFill>
                <a:latin typeface="Arial"/>
                <a:ea typeface="Arial"/>
                <a:cs typeface="Arial"/>
                <a:sym typeface="Arial"/>
              </a:rPr>
              <a:t>‹#›</a:t>
            </a:fld>
            <a:endParaRPr b="0" i="0" sz="1200" u="none" cap="none" strike="noStrike">
              <a:solidFill>
                <a:schemeClr val="accent4"/>
              </a:solidFill>
              <a:latin typeface="Arial"/>
              <a:ea typeface="Arial"/>
              <a:cs typeface="Arial"/>
              <a:sym typeface="Arial"/>
            </a:endParaRPr>
          </a:p>
        </p:txBody>
      </p:sp>
      <p:sp>
        <p:nvSpPr>
          <p:cNvPr id="174" name="Shape 174"/>
          <p:cNvSpPr txBox="1"/>
          <p:nvPr/>
        </p:nvSpPr>
        <p:spPr>
          <a:xfrm rot="-1014037">
            <a:off x="916103" y="2890344"/>
            <a:ext cx="9622909" cy="1569590"/>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chemeClr val="dk2"/>
              </a:buClr>
              <a:buSzPts val="9600"/>
              <a:buFont typeface="Open Sans"/>
              <a:buNone/>
            </a:pPr>
            <a:r>
              <a:rPr b="0" i="0" lang="en-US" sz="9600" u="none" cap="none" strike="noStrike">
                <a:solidFill>
                  <a:schemeClr val="dk2"/>
                </a:solidFill>
                <a:latin typeface="Open Sans"/>
                <a:ea typeface="Open Sans"/>
                <a:cs typeface="Open Sans"/>
                <a:sym typeface="Open Sans"/>
              </a:rPr>
              <a:t>SAMPLE SLIDE</a:t>
            </a:r>
            <a:endParaRPr b="0" i="0" sz="9600" u="none" cap="none" strike="noStrike">
              <a:solidFill>
                <a:schemeClr val="dk2"/>
              </a:solidFill>
              <a:latin typeface="Open Sans"/>
              <a:ea typeface="Open Sans"/>
              <a:cs typeface="Open Sans"/>
              <a:sym typeface="Open Sans"/>
            </a:endParaRPr>
          </a:p>
        </p:txBody>
      </p:sp>
      <p:sp>
        <p:nvSpPr>
          <p:cNvPr id="175" name="Shape 175"/>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8B8B8B"/>
              </a:buClr>
              <a:buSzPts val="1200"/>
              <a:buFont typeface="Arial"/>
              <a:buNone/>
              <a:defRPr b="0" i="0" sz="1200" u="none" cap="none" strike="noStrike">
                <a:solidFill>
                  <a:srgbClr val="8B8B8B"/>
                </a:solidFill>
                <a:latin typeface="Arial"/>
                <a:ea typeface="Arial"/>
                <a:cs typeface="Arial"/>
                <a:sym typeface="Arial"/>
              </a:defRPr>
            </a:lvl1pPr>
            <a:lvl2pPr indent="457200" lvl="1"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2pPr>
            <a:lvl3pPr indent="914400" lvl="2"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3pPr>
            <a:lvl4pPr indent="1371600" lvl="3"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4pPr>
            <a:lvl5pPr indent="1828800" lvl="4"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5pPr>
            <a:lvl6pPr indent="2286000" lvl="5"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6pPr>
            <a:lvl7pPr indent="2743200" lvl="6"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7pPr>
            <a:lvl8pPr indent="3200400" lvl="7"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8pPr>
            <a:lvl9pPr indent="3657600" lvl="8"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9pPr>
          </a:lstStyle>
          <a:p/>
        </p:txBody>
      </p:sp>
      <p:sp>
        <p:nvSpPr>
          <p:cNvPr id="176" name="Shape 176"/>
          <p:cNvSpPr txBox="1"/>
          <p:nvPr>
            <p:ph type="title"/>
          </p:nvPr>
        </p:nvSpPr>
        <p:spPr>
          <a:xfrm>
            <a:off x="266372" y="240079"/>
            <a:ext cx="9860400" cy="514500"/>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olarWinds_Two">
    <p:spTree>
      <p:nvGrpSpPr>
        <p:cNvPr id="20" name="Shape 20"/>
        <p:cNvGrpSpPr/>
        <p:nvPr/>
      </p:nvGrpSpPr>
      <p:grpSpPr>
        <a:xfrm>
          <a:off x="0" y="0"/>
          <a:ext cx="0" cy="0"/>
          <a:chOff x="0" y="0"/>
          <a:chExt cx="0" cy="0"/>
        </a:xfrm>
      </p:grpSpPr>
      <p:sp>
        <p:nvSpPr>
          <p:cNvPr id="21" name="Shape 21"/>
          <p:cNvSpPr txBox="1"/>
          <p:nvPr>
            <p:ph idx="12" type="sldNum"/>
          </p:nvPr>
        </p:nvSpPr>
        <p:spPr>
          <a:xfrm>
            <a:off x="11739273" y="6457220"/>
            <a:ext cx="273656" cy="264256"/>
          </a:xfrm>
          <a:prstGeom prst="rect">
            <a:avLst/>
          </a:prstGeom>
          <a:noFill/>
          <a:ln>
            <a:noFill/>
          </a:ln>
        </p:spPr>
        <p:txBody>
          <a:bodyPr anchorCtr="0" anchor="b" bIns="45700" lIns="45700" spcFirstLastPara="1" rIns="45700" wrap="square" tIns="45700">
            <a:noAutofit/>
          </a:bodyPr>
          <a:lstStyle/>
          <a:p>
            <a:pPr indent="0" lvl="0" marL="0" marR="0" rtl="0" algn="r">
              <a:lnSpc>
                <a:spcPct val="100000"/>
              </a:lnSpc>
              <a:spcBef>
                <a:spcPts val="0"/>
              </a:spcBef>
              <a:spcAft>
                <a:spcPts val="0"/>
              </a:spcAft>
              <a:buClr>
                <a:schemeClr val="accent4"/>
              </a:buClr>
              <a:buFont typeface="Arial"/>
              <a:buNone/>
            </a:pPr>
            <a:fld id="{00000000-1234-1234-1234-123412341234}" type="slidenum">
              <a:rPr b="0" i="0" lang="en-US" sz="1200" u="none" cap="none" strike="noStrike">
                <a:solidFill>
                  <a:schemeClr val="accent4"/>
                </a:solidFill>
                <a:latin typeface="Arial"/>
                <a:ea typeface="Arial"/>
                <a:cs typeface="Arial"/>
                <a:sym typeface="Arial"/>
              </a:rPr>
              <a:t>‹#›</a:t>
            </a:fld>
            <a:endParaRPr b="0" i="0" sz="1200" u="none" cap="none" strike="noStrike">
              <a:solidFill>
                <a:schemeClr val="accent4"/>
              </a:solidFill>
              <a:latin typeface="Arial"/>
              <a:ea typeface="Arial"/>
              <a:cs typeface="Arial"/>
              <a:sym typeface="Arial"/>
            </a:endParaRPr>
          </a:p>
        </p:txBody>
      </p:sp>
      <p:sp>
        <p:nvSpPr>
          <p:cNvPr id="22" name="Shape 2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8B8B8B"/>
              </a:buClr>
              <a:buSzPts val="1400"/>
              <a:buFont typeface="Arial"/>
              <a:buNone/>
              <a:defRPr b="0" i="0" sz="1200" u="none" cap="none" strike="noStrike">
                <a:solidFill>
                  <a:srgbClr val="8B8B8B"/>
                </a:solidFill>
                <a:latin typeface="Arial"/>
                <a:ea typeface="Arial"/>
                <a:cs typeface="Arial"/>
                <a:sym typeface="Arial"/>
              </a:defRPr>
            </a:lvl1pPr>
            <a:lvl2pPr indent="457200" lvl="1"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2pPr>
            <a:lvl3pPr indent="914400" lvl="2"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3pPr>
            <a:lvl4pPr indent="1371600" lvl="3"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4pPr>
            <a:lvl5pPr indent="1828800" lvl="4"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5pPr>
            <a:lvl6pPr indent="2286000" lvl="5"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6pPr>
            <a:lvl7pPr indent="2743200" lvl="6"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7pPr>
            <a:lvl8pPr indent="3200400" lvl="7"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8pPr>
            <a:lvl9pPr indent="3657600" lvl="8"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9pPr>
          </a:lstStyle>
          <a:p/>
        </p:txBody>
      </p:sp>
      <p:sp>
        <p:nvSpPr>
          <p:cNvPr id="23" name="Shape 23"/>
          <p:cNvSpPr txBox="1"/>
          <p:nvPr>
            <p:ph type="title"/>
          </p:nvPr>
        </p:nvSpPr>
        <p:spPr>
          <a:xfrm>
            <a:off x="266372" y="240079"/>
            <a:ext cx="9860282" cy="51435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lt1"/>
              </a:buClr>
              <a:buSzPts val="1400"/>
              <a:buFont typeface="Arial"/>
              <a:buNone/>
              <a:defRPr b="1" i="0" sz="24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9pPr>
          </a:lstStyle>
          <a:p/>
        </p:txBody>
      </p:sp>
      <p:sp>
        <p:nvSpPr>
          <p:cNvPr id="24" name="Shape 24"/>
          <p:cNvSpPr txBox="1"/>
          <p:nvPr>
            <p:ph idx="1" type="body"/>
          </p:nvPr>
        </p:nvSpPr>
        <p:spPr>
          <a:xfrm>
            <a:off x="298007" y="1145338"/>
            <a:ext cx="5712650" cy="5043563"/>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1000"/>
              </a:spcBef>
              <a:spcAft>
                <a:spcPts val="0"/>
              </a:spcAft>
              <a:buClr>
                <a:schemeClr val="dk1"/>
              </a:buClr>
              <a:buSzPts val="3200"/>
              <a:buFont typeface="Arial"/>
              <a:buChar char="•"/>
              <a:defRPr b="0" i="0" sz="3200" u="none" cap="none" strike="noStrike">
                <a:solidFill>
                  <a:srgbClr val="323233"/>
                </a:solidFill>
                <a:latin typeface="Calibri"/>
                <a:ea typeface="Calibri"/>
                <a:cs typeface="Calibri"/>
                <a:sym typeface="Calibri"/>
              </a:defRPr>
            </a:lvl1pPr>
            <a:lvl2pPr indent="-406400" lvl="1" marL="914400" marR="0" rtl="0" algn="l">
              <a:lnSpc>
                <a:spcPct val="100000"/>
              </a:lnSpc>
              <a:spcBef>
                <a:spcPts val="1000"/>
              </a:spcBef>
              <a:spcAft>
                <a:spcPts val="0"/>
              </a:spcAft>
              <a:buClr>
                <a:schemeClr val="dk1"/>
              </a:buClr>
              <a:buSzPts val="2800"/>
              <a:buFont typeface="Arial"/>
              <a:buChar char="•"/>
              <a:defRPr b="0" i="0" sz="2800" u="none" cap="none" strike="noStrike">
                <a:solidFill>
                  <a:srgbClr val="323233"/>
                </a:solidFill>
                <a:latin typeface="Calibri"/>
                <a:ea typeface="Calibri"/>
                <a:cs typeface="Calibri"/>
                <a:sym typeface="Calibri"/>
              </a:defRPr>
            </a:lvl2pPr>
            <a:lvl3pPr indent="-381000" lvl="2" marL="13716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3pPr>
            <a:lvl4pPr indent="-381000" lvl="3" marL="18288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4pPr>
            <a:lvl5pPr indent="-381000" lvl="4" marL="22860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5pPr>
            <a:lvl6pPr indent="-381000" lvl="5" marL="27432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6pPr>
            <a:lvl7pPr indent="-381000" lvl="6" marL="32004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7pPr>
            <a:lvl8pPr indent="-381000" lvl="7" marL="36576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8pPr>
            <a:lvl9pPr indent="-381000" lvl="8" marL="41148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9pPr>
          </a:lstStyle>
          <a:p/>
        </p:txBody>
      </p:sp>
      <p:sp>
        <p:nvSpPr>
          <p:cNvPr id="25" name="Shape 25"/>
          <p:cNvSpPr txBox="1"/>
          <p:nvPr>
            <p:ph idx="2" type="body"/>
          </p:nvPr>
        </p:nvSpPr>
        <p:spPr>
          <a:xfrm>
            <a:off x="6163451" y="1145337"/>
            <a:ext cx="5712650" cy="5043563"/>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1000"/>
              </a:spcBef>
              <a:spcAft>
                <a:spcPts val="0"/>
              </a:spcAft>
              <a:buClr>
                <a:schemeClr val="dk1"/>
              </a:buClr>
              <a:buSzPts val="3200"/>
              <a:buFont typeface="Arial"/>
              <a:buChar char="•"/>
              <a:defRPr b="0" i="0" sz="3200" u="none" cap="none" strike="noStrike">
                <a:solidFill>
                  <a:srgbClr val="323233"/>
                </a:solidFill>
                <a:latin typeface="Calibri"/>
                <a:ea typeface="Calibri"/>
                <a:cs typeface="Calibri"/>
                <a:sym typeface="Calibri"/>
              </a:defRPr>
            </a:lvl1pPr>
            <a:lvl2pPr indent="-406400" lvl="1" marL="914400" marR="0" rtl="0" algn="l">
              <a:lnSpc>
                <a:spcPct val="100000"/>
              </a:lnSpc>
              <a:spcBef>
                <a:spcPts val="1000"/>
              </a:spcBef>
              <a:spcAft>
                <a:spcPts val="0"/>
              </a:spcAft>
              <a:buClr>
                <a:schemeClr val="dk1"/>
              </a:buClr>
              <a:buSzPts val="2800"/>
              <a:buFont typeface="Arial"/>
              <a:buChar char="•"/>
              <a:defRPr b="0" i="0" sz="2800" u="none" cap="none" strike="noStrike">
                <a:solidFill>
                  <a:srgbClr val="323233"/>
                </a:solidFill>
                <a:latin typeface="Calibri"/>
                <a:ea typeface="Calibri"/>
                <a:cs typeface="Calibri"/>
                <a:sym typeface="Calibri"/>
              </a:defRPr>
            </a:lvl2pPr>
            <a:lvl3pPr indent="-381000" lvl="2" marL="13716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3pPr>
            <a:lvl4pPr indent="-381000" lvl="3" marL="18288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4pPr>
            <a:lvl5pPr indent="-381000" lvl="4" marL="22860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5pPr>
            <a:lvl6pPr indent="-381000" lvl="5" marL="27432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6pPr>
            <a:lvl7pPr indent="-381000" lvl="6" marL="32004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7pPr>
            <a:lvl8pPr indent="-381000" lvl="7" marL="36576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8pPr>
            <a:lvl9pPr indent="-381000" lvl="8" marL="41148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Example_Chart4">
    <p:spTree>
      <p:nvGrpSpPr>
        <p:cNvPr id="177" name="Shape 177"/>
        <p:cNvGrpSpPr/>
        <p:nvPr/>
      </p:nvGrpSpPr>
      <p:grpSpPr>
        <a:xfrm>
          <a:off x="0" y="0"/>
          <a:ext cx="0" cy="0"/>
          <a:chOff x="0" y="0"/>
          <a:chExt cx="0" cy="0"/>
        </a:xfrm>
      </p:grpSpPr>
      <p:sp>
        <p:nvSpPr>
          <p:cNvPr id="178" name="Shape 178"/>
          <p:cNvSpPr txBox="1"/>
          <p:nvPr>
            <p:ph idx="12" type="sldNum"/>
          </p:nvPr>
        </p:nvSpPr>
        <p:spPr>
          <a:xfrm>
            <a:off x="11739273" y="6457220"/>
            <a:ext cx="273600" cy="264300"/>
          </a:xfrm>
          <a:prstGeom prst="rect">
            <a:avLst/>
          </a:prstGeom>
          <a:noFill/>
          <a:ln>
            <a:noFill/>
          </a:ln>
        </p:spPr>
        <p:txBody>
          <a:bodyPr anchorCtr="0" anchor="b" bIns="45700" lIns="45700" spcFirstLastPara="1" rIns="45700" wrap="square" tIns="45700">
            <a:noAutofit/>
          </a:bodyPr>
          <a:lstStyle/>
          <a:p>
            <a:pPr indent="0" lvl="0" marL="0" marR="0" rtl="0" algn="r">
              <a:lnSpc>
                <a:spcPct val="100000"/>
              </a:lnSpc>
              <a:spcBef>
                <a:spcPts val="0"/>
              </a:spcBef>
              <a:spcAft>
                <a:spcPts val="0"/>
              </a:spcAft>
              <a:buClr>
                <a:schemeClr val="accent4"/>
              </a:buClr>
              <a:buSzPts val="1200"/>
              <a:buFont typeface="Arial"/>
              <a:buNone/>
            </a:pPr>
            <a:fld id="{00000000-1234-1234-1234-123412341234}" type="slidenum">
              <a:rPr b="0" i="0" lang="en-US" sz="1200" u="none" cap="none" strike="noStrike">
                <a:solidFill>
                  <a:schemeClr val="accent4"/>
                </a:solidFill>
                <a:latin typeface="Arial"/>
                <a:ea typeface="Arial"/>
                <a:cs typeface="Arial"/>
                <a:sym typeface="Arial"/>
              </a:rPr>
              <a:t>‹#›</a:t>
            </a:fld>
            <a:endParaRPr b="0" i="0" sz="1200" u="none" cap="none" strike="noStrike">
              <a:solidFill>
                <a:schemeClr val="accent4"/>
              </a:solidFill>
              <a:latin typeface="Arial"/>
              <a:ea typeface="Arial"/>
              <a:cs typeface="Arial"/>
              <a:sym typeface="Arial"/>
            </a:endParaRPr>
          </a:p>
        </p:txBody>
      </p:sp>
      <p:pic>
        <p:nvPicPr>
          <p:cNvPr id="179" name="Shape 179"/>
          <p:cNvPicPr preferRelativeResize="0"/>
          <p:nvPr/>
        </p:nvPicPr>
        <p:blipFill rotWithShape="1">
          <a:blip r:embed="rId2">
            <a:alphaModFix/>
          </a:blip>
          <a:srcRect b="0" l="0" r="0" t="0"/>
          <a:stretch/>
        </p:blipFill>
        <p:spPr>
          <a:xfrm>
            <a:off x="2551198" y="1241724"/>
            <a:ext cx="7089600" cy="4640100"/>
          </a:xfrm>
          <a:prstGeom prst="rect">
            <a:avLst/>
          </a:prstGeom>
          <a:noFill/>
          <a:ln>
            <a:noFill/>
          </a:ln>
        </p:spPr>
      </p:pic>
      <p:sp>
        <p:nvSpPr>
          <p:cNvPr id="180" name="Shape 180"/>
          <p:cNvSpPr txBox="1"/>
          <p:nvPr/>
        </p:nvSpPr>
        <p:spPr>
          <a:xfrm rot="-1014037">
            <a:off x="916103" y="2890344"/>
            <a:ext cx="9622909" cy="1569590"/>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chemeClr val="dk2"/>
              </a:buClr>
              <a:buSzPts val="9600"/>
              <a:buFont typeface="Open Sans"/>
              <a:buNone/>
            </a:pPr>
            <a:r>
              <a:rPr b="0" i="0" lang="en-US" sz="9600" u="none" cap="none" strike="noStrike">
                <a:solidFill>
                  <a:schemeClr val="dk2"/>
                </a:solidFill>
                <a:latin typeface="Open Sans"/>
                <a:ea typeface="Open Sans"/>
                <a:cs typeface="Open Sans"/>
                <a:sym typeface="Open Sans"/>
              </a:rPr>
              <a:t>SAMPLE SLIDE</a:t>
            </a:r>
            <a:endParaRPr b="0" i="0" sz="9600" u="none" cap="none" strike="noStrike">
              <a:solidFill>
                <a:schemeClr val="dk2"/>
              </a:solidFill>
              <a:latin typeface="Open Sans"/>
              <a:ea typeface="Open Sans"/>
              <a:cs typeface="Open Sans"/>
              <a:sym typeface="Open Sans"/>
            </a:endParaRPr>
          </a:p>
        </p:txBody>
      </p:sp>
      <p:sp>
        <p:nvSpPr>
          <p:cNvPr id="181" name="Shape 181"/>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8B8B8B"/>
              </a:buClr>
              <a:buSzPts val="1200"/>
              <a:buFont typeface="Arial"/>
              <a:buNone/>
              <a:defRPr b="0" i="0" sz="1200" u="none" cap="none" strike="noStrike">
                <a:solidFill>
                  <a:srgbClr val="8B8B8B"/>
                </a:solidFill>
                <a:latin typeface="Arial"/>
                <a:ea typeface="Arial"/>
                <a:cs typeface="Arial"/>
                <a:sym typeface="Arial"/>
              </a:defRPr>
            </a:lvl1pPr>
            <a:lvl2pPr indent="457200" lvl="1"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2pPr>
            <a:lvl3pPr indent="914400" lvl="2"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3pPr>
            <a:lvl4pPr indent="1371600" lvl="3"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4pPr>
            <a:lvl5pPr indent="1828800" lvl="4"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5pPr>
            <a:lvl6pPr indent="2286000" lvl="5"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6pPr>
            <a:lvl7pPr indent="2743200" lvl="6"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7pPr>
            <a:lvl8pPr indent="3200400" lvl="7"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8pPr>
            <a:lvl9pPr indent="3657600" lvl="8"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9pPr>
          </a:lstStyle>
          <a:p/>
        </p:txBody>
      </p:sp>
      <p:sp>
        <p:nvSpPr>
          <p:cNvPr id="182" name="Shape 182"/>
          <p:cNvSpPr txBox="1"/>
          <p:nvPr>
            <p:ph type="title"/>
          </p:nvPr>
        </p:nvSpPr>
        <p:spPr>
          <a:xfrm>
            <a:off x="266372" y="240079"/>
            <a:ext cx="9860400" cy="514500"/>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Example_Chart5">
    <p:spTree>
      <p:nvGrpSpPr>
        <p:cNvPr id="183" name="Shape 183"/>
        <p:cNvGrpSpPr/>
        <p:nvPr/>
      </p:nvGrpSpPr>
      <p:grpSpPr>
        <a:xfrm>
          <a:off x="0" y="0"/>
          <a:ext cx="0" cy="0"/>
          <a:chOff x="0" y="0"/>
          <a:chExt cx="0" cy="0"/>
        </a:xfrm>
      </p:grpSpPr>
      <p:sp>
        <p:nvSpPr>
          <p:cNvPr id="184" name="Shape 184"/>
          <p:cNvSpPr txBox="1"/>
          <p:nvPr>
            <p:ph idx="12" type="sldNum"/>
          </p:nvPr>
        </p:nvSpPr>
        <p:spPr>
          <a:xfrm>
            <a:off x="11739273" y="6457220"/>
            <a:ext cx="273600" cy="264300"/>
          </a:xfrm>
          <a:prstGeom prst="rect">
            <a:avLst/>
          </a:prstGeom>
          <a:noFill/>
          <a:ln>
            <a:noFill/>
          </a:ln>
        </p:spPr>
        <p:txBody>
          <a:bodyPr anchorCtr="0" anchor="b" bIns="45700" lIns="45700" spcFirstLastPara="1" rIns="45700" wrap="square" tIns="45700">
            <a:noAutofit/>
          </a:bodyPr>
          <a:lstStyle/>
          <a:p>
            <a:pPr indent="0" lvl="0" marL="0" marR="0" rtl="0" algn="r">
              <a:lnSpc>
                <a:spcPct val="100000"/>
              </a:lnSpc>
              <a:spcBef>
                <a:spcPts val="0"/>
              </a:spcBef>
              <a:spcAft>
                <a:spcPts val="0"/>
              </a:spcAft>
              <a:buClr>
                <a:schemeClr val="accent4"/>
              </a:buClr>
              <a:buSzPts val="1200"/>
              <a:buFont typeface="Arial"/>
              <a:buNone/>
            </a:pPr>
            <a:fld id="{00000000-1234-1234-1234-123412341234}" type="slidenum">
              <a:rPr b="0" i="0" lang="en-US" sz="1200" u="none" cap="none" strike="noStrike">
                <a:solidFill>
                  <a:schemeClr val="accent4"/>
                </a:solidFill>
                <a:latin typeface="Arial"/>
                <a:ea typeface="Arial"/>
                <a:cs typeface="Arial"/>
                <a:sym typeface="Arial"/>
              </a:rPr>
              <a:t>‹#›</a:t>
            </a:fld>
            <a:endParaRPr b="0" i="0" sz="1200" u="none" cap="none" strike="noStrike">
              <a:solidFill>
                <a:schemeClr val="accent4"/>
              </a:solidFill>
              <a:latin typeface="Arial"/>
              <a:ea typeface="Arial"/>
              <a:cs typeface="Arial"/>
              <a:sym typeface="Arial"/>
            </a:endParaRPr>
          </a:p>
        </p:txBody>
      </p:sp>
      <p:pic>
        <p:nvPicPr>
          <p:cNvPr id="185" name="Shape 185"/>
          <p:cNvPicPr preferRelativeResize="0"/>
          <p:nvPr/>
        </p:nvPicPr>
        <p:blipFill rotWithShape="1">
          <a:blip r:embed="rId2">
            <a:alphaModFix/>
          </a:blip>
          <a:srcRect b="0" l="0" r="0" t="0"/>
          <a:stretch/>
        </p:blipFill>
        <p:spPr>
          <a:xfrm>
            <a:off x="3701788" y="1232055"/>
            <a:ext cx="4788300" cy="5137200"/>
          </a:xfrm>
          <a:prstGeom prst="rect">
            <a:avLst/>
          </a:prstGeom>
          <a:noFill/>
          <a:ln>
            <a:noFill/>
          </a:ln>
        </p:spPr>
      </p:pic>
      <p:sp>
        <p:nvSpPr>
          <p:cNvPr id="186" name="Shape 186"/>
          <p:cNvSpPr txBox="1"/>
          <p:nvPr/>
        </p:nvSpPr>
        <p:spPr>
          <a:xfrm rot="-1014037">
            <a:off x="916103" y="2890344"/>
            <a:ext cx="9622909" cy="1569590"/>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chemeClr val="dk2"/>
              </a:buClr>
              <a:buSzPts val="9600"/>
              <a:buFont typeface="Open Sans"/>
              <a:buNone/>
            </a:pPr>
            <a:r>
              <a:rPr b="0" i="0" lang="en-US" sz="9600" u="none" cap="none" strike="noStrike">
                <a:solidFill>
                  <a:schemeClr val="dk2"/>
                </a:solidFill>
                <a:latin typeface="Open Sans"/>
                <a:ea typeface="Open Sans"/>
                <a:cs typeface="Open Sans"/>
                <a:sym typeface="Open Sans"/>
              </a:rPr>
              <a:t>SAMPLE SLIDE</a:t>
            </a:r>
            <a:endParaRPr b="0" i="0" sz="9600" u="none" cap="none" strike="noStrike">
              <a:solidFill>
                <a:schemeClr val="dk2"/>
              </a:solidFill>
              <a:latin typeface="Open Sans"/>
              <a:ea typeface="Open Sans"/>
              <a:cs typeface="Open Sans"/>
              <a:sym typeface="Open Sans"/>
            </a:endParaRPr>
          </a:p>
        </p:txBody>
      </p:sp>
      <p:sp>
        <p:nvSpPr>
          <p:cNvPr id="187" name="Shape 187"/>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8B8B8B"/>
              </a:buClr>
              <a:buSzPts val="1200"/>
              <a:buFont typeface="Arial"/>
              <a:buNone/>
              <a:defRPr b="0" i="0" sz="1200" u="none" cap="none" strike="noStrike">
                <a:solidFill>
                  <a:srgbClr val="8B8B8B"/>
                </a:solidFill>
                <a:latin typeface="Arial"/>
                <a:ea typeface="Arial"/>
                <a:cs typeface="Arial"/>
                <a:sym typeface="Arial"/>
              </a:defRPr>
            </a:lvl1pPr>
            <a:lvl2pPr indent="457200" lvl="1"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2pPr>
            <a:lvl3pPr indent="914400" lvl="2"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3pPr>
            <a:lvl4pPr indent="1371600" lvl="3"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4pPr>
            <a:lvl5pPr indent="1828800" lvl="4"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5pPr>
            <a:lvl6pPr indent="2286000" lvl="5"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6pPr>
            <a:lvl7pPr indent="2743200" lvl="6"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7pPr>
            <a:lvl8pPr indent="3200400" lvl="7"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8pPr>
            <a:lvl9pPr indent="3657600" lvl="8"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9pPr>
          </a:lstStyle>
          <a:p/>
        </p:txBody>
      </p:sp>
      <p:sp>
        <p:nvSpPr>
          <p:cNvPr id="188" name="Shape 188"/>
          <p:cNvSpPr txBox="1"/>
          <p:nvPr>
            <p:ph type="title"/>
          </p:nvPr>
        </p:nvSpPr>
        <p:spPr>
          <a:xfrm>
            <a:off x="266372" y="240079"/>
            <a:ext cx="9860400" cy="514500"/>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Example_Chart6">
    <p:spTree>
      <p:nvGrpSpPr>
        <p:cNvPr id="189" name="Shape 189"/>
        <p:cNvGrpSpPr/>
        <p:nvPr/>
      </p:nvGrpSpPr>
      <p:grpSpPr>
        <a:xfrm>
          <a:off x="0" y="0"/>
          <a:ext cx="0" cy="0"/>
          <a:chOff x="0" y="0"/>
          <a:chExt cx="0" cy="0"/>
        </a:xfrm>
      </p:grpSpPr>
      <p:sp>
        <p:nvSpPr>
          <p:cNvPr id="190" name="Shape 190"/>
          <p:cNvSpPr txBox="1"/>
          <p:nvPr>
            <p:ph idx="12" type="sldNum"/>
          </p:nvPr>
        </p:nvSpPr>
        <p:spPr>
          <a:xfrm>
            <a:off x="11739273" y="6457220"/>
            <a:ext cx="273600" cy="264300"/>
          </a:xfrm>
          <a:prstGeom prst="rect">
            <a:avLst/>
          </a:prstGeom>
          <a:noFill/>
          <a:ln>
            <a:noFill/>
          </a:ln>
        </p:spPr>
        <p:txBody>
          <a:bodyPr anchorCtr="0" anchor="b" bIns="45700" lIns="45700" spcFirstLastPara="1" rIns="45700" wrap="square" tIns="45700">
            <a:noAutofit/>
          </a:bodyPr>
          <a:lstStyle/>
          <a:p>
            <a:pPr indent="0" lvl="0" marL="0" marR="0" rtl="0" algn="r">
              <a:lnSpc>
                <a:spcPct val="100000"/>
              </a:lnSpc>
              <a:spcBef>
                <a:spcPts val="0"/>
              </a:spcBef>
              <a:spcAft>
                <a:spcPts val="0"/>
              </a:spcAft>
              <a:buClr>
                <a:schemeClr val="accent4"/>
              </a:buClr>
              <a:buSzPts val="1200"/>
              <a:buFont typeface="Arial"/>
              <a:buNone/>
            </a:pPr>
            <a:fld id="{00000000-1234-1234-1234-123412341234}" type="slidenum">
              <a:rPr b="0" i="0" lang="en-US" sz="1200" u="none" cap="none" strike="noStrike">
                <a:solidFill>
                  <a:schemeClr val="accent4"/>
                </a:solidFill>
                <a:latin typeface="Arial"/>
                <a:ea typeface="Arial"/>
                <a:cs typeface="Arial"/>
                <a:sym typeface="Arial"/>
              </a:rPr>
              <a:t>‹#›</a:t>
            </a:fld>
            <a:endParaRPr b="0" i="0" sz="1200" u="none" cap="none" strike="noStrike">
              <a:solidFill>
                <a:schemeClr val="accent4"/>
              </a:solidFill>
              <a:latin typeface="Arial"/>
              <a:ea typeface="Arial"/>
              <a:cs typeface="Arial"/>
              <a:sym typeface="Arial"/>
            </a:endParaRPr>
          </a:p>
        </p:txBody>
      </p:sp>
      <p:pic>
        <p:nvPicPr>
          <p:cNvPr id="191" name="Shape 191"/>
          <p:cNvPicPr preferRelativeResize="0"/>
          <p:nvPr/>
        </p:nvPicPr>
        <p:blipFill rotWithShape="1">
          <a:blip r:embed="rId2">
            <a:alphaModFix/>
          </a:blip>
          <a:srcRect b="0" l="0" r="0" t="0"/>
          <a:stretch/>
        </p:blipFill>
        <p:spPr>
          <a:xfrm>
            <a:off x="3701788" y="1219176"/>
            <a:ext cx="4788300" cy="5137200"/>
          </a:xfrm>
          <a:prstGeom prst="rect">
            <a:avLst/>
          </a:prstGeom>
          <a:noFill/>
          <a:ln>
            <a:noFill/>
          </a:ln>
        </p:spPr>
      </p:pic>
      <p:sp>
        <p:nvSpPr>
          <p:cNvPr id="192" name="Shape 192"/>
          <p:cNvSpPr txBox="1"/>
          <p:nvPr/>
        </p:nvSpPr>
        <p:spPr>
          <a:xfrm rot="-1014037">
            <a:off x="916103" y="2890344"/>
            <a:ext cx="9622909" cy="1569590"/>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chemeClr val="dk2"/>
              </a:buClr>
              <a:buSzPts val="9600"/>
              <a:buFont typeface="Open Sans"/>
              <a:buNone/>
            </a:pPr>
            <a:r>
              <a:rPr b="0" i="0" lang="en-US" sz="9600" u="none" cap="none" strike="noStrike">
                <a:solidFill>
                  <a:schemeClr val="dk2"/>
                </a:solidFill>
                <a:latin typeface="Open Sans"/>
                <a:ea typeface="Open Sans"/>
                <a:cs typeface="Open Sans"/>
                <a:sym typeface="Open Sans"/>
              </a:rPr>
              <a:t>SAMPLE SLIDE</a:t>
            </a:r>
            <a:endParaRPr b="0" i="0" sz="9600" u="none" cap="none" strike="noStrike">
              <a:solidFill>
                <a:schemeClr val="dk2"/>
              </a:solidFill>
              <a:latin typeface="Open Sans"/>
              <a:ea typeface="Open Sans"/>
              <a:cs typeface="Open Sans"/>
              <a:sym typeface="Open Sans"/>
            </a:endParaRPr>
          </a:p>
        </p:txBody>
      </p:sp>
      <p:sp>
        <p:nvSpPr>
          <p:cNvPr id="193" name="Shape 193"/>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8B8B8B"/>
              </a:buClr>
              <a:buSzPts val="1200"/>
              <a:buFont typeface="Arial"/>
              <a:buNone/>
              <a:defRPr b="0" i="0" sz="1200" u="none" cap="none" strike="noStrike">
                <a:solidFill>
                  <a:srgbClr val="8B8B8B"/>
                </a:solidFill>
                <a:latin typeface="Arial"/>
                <a:ea typeface="Arial"/>
                <a:cs typeface="Arial"/>
                <a:sym typeface="Arial"/>
              </a:defRPr>
            </a:lvl1pPr>
            <a:lvl2pPr indent="457200" lvl="1"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2pPr>
            <a:lvl3pPr indent="914400" lvl="2"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3pPr>
            <a:lvl4pPr indent="1371600" lvl="3"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4pPr>
            <a:lvl5pPr indent="1828800" lvl="4"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5pPr>
            <a:lvl6pPr indent="2286000" lvl="5"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6pPr>
            <a:lvl7pPr indent="2743200" lvl="6"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7pPr>
            <a:lvl8pPr indent="3200400" lvl="7"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8pPr>
            <a:lvl9pPr indent="3657600" lvl="8"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9pPr>
          </a:lstStyle>
          <a:p/>
        </p:txBody>
      </p:sp>
      <p:sp>
        <p:nvSpPr>
          <p:cNvPr id="194" name="Shape 194"/>
          <p:cNvSpPr txBox="1"/>
          <p:nvPr>
            <p:ph type="title"/>
          </p:nvPr>
        </p:nvSpPr>
        <p:spPr>
          <a:xfrm>
            <a:off x="266372" y="240079"/>
            <a:ext cx="9860400" cy="514500"/>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Example_Chart7">
    <p:spTree>
      <p:nvGrpSpPr>
        <p:cNvPr id="195" name="Shape 195"/>
        <p:cNvGrpSpPr/>
        <p:nvPr/>
      </p:nvGrpSpPr>
      <p:grpSpPr>
        <a:xfrm>
          <a:off x="0" y="0"/>
          <a:ext cx="0" cy="0"/>
          <a:chOff x="0" y="0"/>
          <a:chExt cx="0" cy="0"/>
        </a:xfrm>
      </p:grpSpPr>
      <p:sp>
        <p:nvSpPr>
          <p:cNvPr id="196" name="Shape 196"/>
          <p:cNvSpPr txBox="1"/>
          <p:nvPr>
            <p:ph idx="12" type="sldNum"/>
          </p:nvPr>
        </p:nvSpPr>
        <p:spPr>
          <a:xfrm>
            <a:off x="11739273" y="6457220"/>
            <a:ext cx="273600" cy="264300"/>
          </a:xfrm>
          <a:prstGeom prst="rect">
            <a:avLst/>
          </a:prstGeom>
          <a:noFill/>
          <a:ln>
            <a:noFill/>
          </a:ln>
        </p:spPr>
        <p:txBody>
          <a:bodyPr anchorCtr="0" anchor="b" bIns="45700" lIns="45700" spcFirstLastPara="1" rIns="45700" wrap="square" tIns="45700">
            <a:noAutofit/>
          </a:bodyPr>
          <a:lstStyle/>
          <a:p>
            <a:pPr indent="0" lvl="0" marL="0" marR="0" rtl="0" algn="r">
              <a:lnSpc>
                <a:spcPct val="100000"/>
              </a:lnSpc>
              <a:spcBef>
                <a:spcPts val="0"/>
              </a:spcBef>
              <a:spcAft>
                <a:spcPts val="0"/>
              </a:spcAft>
              <a:buClr>
                <a:schemeClr val="accent4"/>
              </a:buClr>
              <a:buSzPts val="1200"/>
              <a:buFont typeface="Arial"/>
              <a:buNone/>
            </a:pPr>
            <a:fld id="{00000000-1234-1234-1234-123412341234}" type="slidenum">
              <a:rPr b="0" i="0" lang="en-US" sz="1200" u="none" cap="none" strike="noStrike">
                <a:solidFill>
                  <a:schemeClr val="accent4"/>
                </a:solidFill>
                <a:latin typeface="Arial"/>
                <a:ea typeface="Arial"/>
                <a:cs typeface="Arial"/>
                <a:sym typeface="Arial"/>
              </a:rPr>
              <a:t>‹#›</a:t>
            </a:fld>
            <a:endParaRPr b="0" i="0" sz="1200" u="none" cap="none" strike="noStrike">
              <a:solidFill>
                <a:schemeClr val="accent4"/>
              </a:solidFill>
              <a:latin typeface="Arial"/>
              <a:ea typeface="Arial"/>
              <a:cs typeface="Arial"/>
              <a:sym typeface="Arial"/>
            </a:endParaRPr>
          </a:p>
        </p:txBody>
      </p:sp>
      <p:pic>
        <p:nvPicPr>
          <p:cNvPr id="197" name="Shape 197"/>
          <p:cNvPicPr preferRelativeResize="0"/>
          <p:nvPr/>
        </p:nvPicPr>
        <p:blipFill rotWithShape="1">
          <a:blip r:embed="rId2">
            <a:alphaModFix/>
          </a:blip>
          <a:srcRect b="0" l="0" r="0" t="0"/>
          <a:stretch/>
        </p:blipFill>
        <p:spPr>
          <a:xfrm>
            <a:off x="3490462" y="1038553"/>
            <a:ext cx="5211000" cy="5418600"/>
          </a:xfrm>
          <a:prstGeom prst="rect">
            <a:avLst/>
          </a:prstGeom>
          <a:noFill/>
          <a:ln>
            <a:noFill/>
          </a:ln>
        </p:spPr>
      </p:pic>
      <p:sp>
        <p:nvSpPr>
          <p:cNvPr id="198" name="Shape 198"/>
          <p:cNvSpPr txBox="1"/>
          <p:nvPr/>
        </p:nvSpPr>
        <p:spPr>
          <a:xfrm rot="-1014037">
            <a:off x="916103" y="2890344"/>
            <a:ext cx="9622909" cy="1569590"/>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chemeClr val="dk2"/>
              </a:buClr>
              <a:buSzPts val="9600"/>
              <a:buFont typeface="Open Sans"/>
              <a:buNone/>
            </a:pPr>
            <a:r>
              <a:rPr b="0" i="0" lang="en-US" sz="9600" u="none" cap="none" strike="noStrike">
                <a:solidFill>
                  <a:schemeClr val="dk2"/>
                </a:solidFill>
                <a:latin typeface="Open Sans"/>
                <a:ea typeface="Open Sans"/>
                <a:cs typeface="Open Sans"/>
                <a:sym typeface="Open Sans"/>
              </a:rPr>
              <a:t>SAMPLE SLIDE</a:t>
            </a:r>
            <a:endParaRPr b="0" i="0" sz="9600" u="none" cap="none" strike="noStrike">
              <a:solidFill>
                <a:schemeClr val="dk2"/>
              </a:solidFill>
              <a:latin typeface="Open Sans"/>
              <a:ea typeface="Open Sans"/>
              <a:cs typeface="Open Sans"/>
              <a:sym typeface="Open Sans"/>
            </a:endParaRPr>
          </a:p>
        </p:txBody>
      </p:sp>
      <p:sp>
        <p:nvSpPr>
          <p:cNvPr id="199" name="Shape 199"/>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8B8B8B"/>
              </a:buClr>
              <a:buSzPts val="1200"/>
              <a:buFont typeface="Arial"/>
              <a:buNone/>
              <a:defRPr b="0" i="0" sz="1200" u="none" cap="none" strike="noStrike">
                <a:solidFill>
                  <a:srgbClr val="8B8B8B"/>
                </a:solidFill>
                <a:latin typeface="Arial"/>
                <a:ea typeface="Arial"/>
                <a:cs typeface="Arial"/>
                <a:sym typeface="Arial"/>
              </a:defRPr>
            </a:lvl1pPr>
            <a:lvl2pPr indent="457200" lvl="1"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2pPr>
            <a:lvl3pPr indent="914400" lvl="2"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3pPr>
            <a:lvl4pPr indent="1371600" lvl="3"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4pPr>
            <a:lvl5pPr indent="1828800" lvl="4"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5pPr>
            <a:lvl6pPr indent="2286000" lvl="5"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6pPr>
            <a:lvl7pPr indent="2743200" lvl="6"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7pPr>
            <a:lvl8pPr indent="3200400" lvl="7"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8pPr>
            <a:lvl9pPr indent="3657600" lvl="8"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9pPr>
          </a:lstStyle>
          <a:p/>
        </p:txBody>
      </p:sp>
      <p:sp>
        <p:nvSpPr>
          <p:cNvPr id="200" name="Shape 200"/>
          <p:cNvSpPr txBox="1"/>
          <p:nvPr>
            <p:ph type="title"/>
          </p:nvPr>
        </p:nvSpPr>
        <p:spPr>
          <a:xfrm>
            <a:off x="266372" y="240079"/>
            <a:ext cx="9860400" cy="514500"/>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olarWinds_Two with caption">
    <p:spTree>
      <p:nvGrpSpPr>
        <p:cNvPr id="26" name="Shape 26"/>
        <p:cNvGrpSpPr/>
        <p:nvPr/>
      </p:nvGrpSpPr>
      <p:grpSpPr>
        <a:xfrm>
          <a:off x="0" y="0"/>
          <a:ext cx="0" cy="0"/>
          <a:chOff x="0" y="0"/>
          <a:chExt cx="0" cy="0"/>
        </a:xfrm>
      </p:grpSpPr>
      <p:sp>
        <p:nvSpPr>
          <p:cNvPr id="27" name="Shape 27"/>
          <p:cNvSpPr txBox="1"/>
          <p:nvPr>
            <p:ph idx="12" type="sldNum"/>
          </p:nvPr>
        </p:nvSpPr>
        <p:spPr>
          <a:xfrm>
            <a:off x="11739273" y="6457220"/>
            <a:ext cx="273656" cy="264256"/>
          </a:xfrm>
          <a:prstGeom prst="rect">
            <a:avLst/>
          </a:prstGeom>
          <a:noFill/>
          <a:ln>
            <a:noFill/>
          </a:ln>
        </p:spPr>
        <p:txBody>
          <a:bodyPr anchorCtr="0" anchor="b" bIns="45700" lIns="45700" spcFirstLastPara="1" rIns="45700" wrap="square" tIns="45700">
            <a:noAutofit/>
          </a:bodyPr>
          <a:lstStyle/>
          <a:p>
            <a:pPr indent="0" lvl="0" marL="0" marR="0" rtl="0" algn="r">
              <a:lnSpc>
                <a:spcPct val="100000"/>
              </a:lnSpc>
              <a:spcBef>
                <a:spcPts val="0"/>
              </a:spcBef>
              <a:spcAft>
                <a:spcPts val="0"/>
              </a:spcAft>
              <a:buClr>
                <a:schemeClr val="accent4"/>
              </a:buClr>
              <a:buFont typeface="Arial"/>
              <a:buNone/>
            </a:pPr>
            <a:fld id="{00000000-1234-1234-1234-123412341234}" type="slidenum">
              <a:rPr b="0" i="0" lang="en-US" sz="1200" u="none" cap="none" strike="noStrike">
                <a:solidFill>
                  <a:schemeClr val="accent4"/>
                </a:solidFill>
                <a:latin typeface="Arial"/>
                <a:ea typeface="Arial"/>
                <a:cs typeface="Arial"/>
                <a:sym typeface="Arial"/>
              </a:rPr>
              <a:t>‹#›</a:t>
            </a:fld>
            <a:endParaRPr b="0" i="0" sz="1200" u="none" cap="none" strike="noStrike">
              <a:solidFill>
                <a:schemeClr val="accent4"/>
              </a:solidFill>
              <a:latin typeface="Arial"/>
              <a:ea typeface="Arial"/>
              <a:cs typeface="Arial"/>
              <a:sym typeface="Arial"/>
            </a:endParaRPr>
          </a:p>
        </p:txBody>
      </p:sp>
      <p:sp>
        <p:nvSpPr>
          <p:cNvPr id="28" name="Shape 2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8B8B8B"/>
              </a:buClr>
              <a:buSzPts val="1400"/>
              <a:buFont typeface="Arial"/>
              <a:buNone/>
              <a:defRPr b="0" i="0" sz="1200" u="none" cap="none" strike="noStrike">
                <a:solidFill>
                  <a:srgbClr val="8B8B8B"/>
                </a:solidFill>
                <a:latin typeface="Arial"/>
                <a:ea typeface="Arial"/>
                <a:cs typeface="Arial"/>
                <a:sym typeface="Arial"/>
              </a:defRPr>
            </a:lvl1pPr>
            <a:lvl2pPr indent="457200" lvl="1"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2pPr>
            <a:lvl3pPr indent="914400" lvl="2"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3pPr>
            <a:lvl4pPr indent="1371600" lvl="3"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4pPr>
            <a:lvl5pPr indent="1828800" lvl="4"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5pPr>
            <a:lvl6pPr indent="2286000" lvl="5"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6pPr>
            <a:lvl7pPr indent="2743200" lvl="6"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7pPr>
            <a:lvl8pPr indent="3200400" lvl="7"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8pPr>
            <a:lvl9pPr indent="3657600" lvl="8"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9pPr>
          </a:lstStyle>
          <a:p/>
        </p:txBody>
      </p:sp>
      <p:sp>
        <p:nvSpPr>
          <p:cNvPr id="29" name="Shape 29"/>
          <p:cNvSpPr txBox="1"/>
          <p:nvPr>
            <p:ph type="title"/>
          </p:nvPr>
        </p:nvSpPr>
        <p:spPr>
          <a:xfrm>
            <a:off x="266372" y="240079"/>
            <a:ext cx="9860282" cy="51435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lt1"/>
              </a:buClr>
              <a:buSzPts val="1400"/>
              <a:buFont typeface="Arial"/>
              <a:buNone/>
              <a:defRPr b="1" i="0" sz="24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9pPr>
          </a:lstStyle>
          <a:p/>
        </p:txBody>
      </p:sp>
      <p:sp>
        <p:nvSpPr>
          <p:cNvPr id="30" name="Shape 30"/>
          <p:cNvSpPr txBox="1"/>
          <p:nvPr>
            <p:ph idx="1" type="body"/>
          </p:nvPr>
        </p:nvSpPr>
        <p:spPr>
          <a:xfrm>
            <a:off x="266700" y="5640281"/>
            <a:ext cx="11609388" cy="627784"/>
          </a:xfrm>
          <a:prstGeom prst="rect">
            <a:avLst/>
          </a:prstGeom>
          <a:noFill/>
          <a:ln>
            <a:noFill/>
          </a:ln>
        </p:spPr>
        <p:txBody>
          <a:bodyPr anchorCtr="0" anchor="t" bIns="91425" lIns="91425" spcFirstLastPara="1" rIns="91425" wrap="square" tIns="91425"/>
          <a:lstStyle>
            <a:lvl1pPr indent="-228600" lvl="0" marL="457200" marR="0" rtl="0" algn="just">
              <a:lnSpc>
                <a:spcPct val="100000"/>
              </a:lnSpc>
              <a:spcBef>
                <a:spcPts val="0"/>
              </a:spcBef>
              <a:spcAft>
                <a:spcPts val="0"/>
              </a:spcAft>
              <a:buClr>
                <a:srgbClr val="323233"/>
              </a:buClr>
              <a:buSzPts val="1400"/>
              <a:buFont typeface="Arial"/>
              <a:buNone/>
              <a:defRPr b="0" i="0" sz="2000" u="none" cap="none" strike="noStrike">
                <a:solidFill>
                  <a:srgbClr val="323233"/>
                </a:solidFill>
                <a:latin typeface="Arial"/>
                <a:ea typeface="Arial"/>
                <a:cs typeface="Arial"/>
                <a:sym typeface="Arial"/>
              </a:defRPr>
            </a:lvl1pPr>
            <a:lvl2pPr indent="-355600" lvl="1" marL="914400" marR="0" rtl="0" algn="l">
              <a:lnSpc>
                <a:spcPct val="90000"/>
              </a:lnSpc>
              <a:spcBef>
                <a:spcPts val="1000"/>
              </a:spcBef>
              <a:spcAft>
                <a:spcPts val="0"/>
              </a:spcAft>
              <a:buClr>
                <a:schemeClr val="accent2"/>
              </a:buClr>
              <a:buSzPts val="2000"/>
              <a:buFont typeface="Arial"/>
              <a:buChar char="o"/>
              <a:defRPr b="0" i="0" sz="2000" u="none" cap="none" strike="noStrike">
                <a:solidFill>
                  <a:srgbClr val="323233"/>
                </a:solidFill>
                <a:latin typeface="Arial"/>
                <a:ea typeface="Arial"/>
                <a:cs typeface="Arial"/>
                <a:sym typeface="Arial"/>
              </a:defRPr>
            </a:lvl2pPr>
            <a:lvl3pPr indent="-355600" lvl="2" marL="1371600" marR="0" rtl="0" algn="l">
              <a:lnSpc>
                <a:spcPct val="90000"/>
              </a:lnSpc>
              <a:spcBef>
                <a:spcPts val="1000"/>
              </a:spcBef>
              <a:spcAft>
                <a:spcPts val="0"/>
              </a:spcAft>
              <a:buClr>
                <a:schemeClr val="accent2"/>
              </a:buClr>
              <a:buSzPts val="2000"/>
              <a:buFont typeface="Arial"/>
              <a:buChar char="•"/>
              <a:defRPr b="0" i="0" sz="2000" u="none" cap="none" strike="noStrike">
                <a:solidFill>
                  <a:srgbClr val="323233"/>
                </a:solidFill>
                <a:latin typeface="Arial"/>
                <a:ea typeface="Arial"/>
                <a:cs typeface="Arial"/>
                <a:sym typeface="Arial"/>
              </a:defRPr>
            </a:lvl3pPr>
            <a:lvl4pPr indent="-355600" lvl="3" marL="1828800" marR="0" rtl="0" algn="l">
              <a:lnSpc>
                <a:spcPct val="90000"/>
              </a:lnSpc>
              <a:spcBef>
                <a:spcPts val="1000"/>
              </a:spcBef>
              <a:spcAft>
                <a:spcPts val="0"/>
              </a:spcAft>
              <a:buClr>
                <a:schemeClr val="accent2"/>
              </a:buClr>
              <a:buSzPts val="2000"/>
              <a:buFont typeface="Arial"/>
              <a:buChar char="•"/>
              <a:defRPr b="0" i="0" sz="2000" u="none" cap="none" strike="noStrike">
                <a:solidFill>
                  <a:srgbClr val="323233"/>
                </a:solidFill>
                <a:latin typeface="Arial"/>
                <a:ea typeface="Arial"/>
                <a:cs typeface="Arial"/>
                <a:sym typeface="Arial"/>
              </a:defRPr>
            </a:lvl4pPr>
            <a:lvl5pPr indent="-355600" lvl="4" marL="2286000" marR="0" rtl="0" algn="l">
              <a:lnSpc>
                <a:spcPct val="90000"/>
              </a:lnSpc>
              <a:spcBef>
                <a:spcPts val="1000"/>
              </a:spcBef>
              <a:spcAft>
                <a:spcPts val="0"/>
              </a:spcAft>
              <a:buClr>
                <a:schemeClr val="accent2"/>
              </a:buClr>
              <a:buSzPts val="2000"/>
              <a:buFont typeface="Arial"/>
              <a:buChar char="•"/>
              <a:defRPr b="0" i="0" sz="2000" u="none" cap="none" strike="noStrike">
                <a:solidFill>
                  <a:srgbClr val="323233"/>
                </a:solidFill>
                <a:latin typeface="Arial"/>
                <a:ea typeface="Arial"/>
                <a:cs typeface="Arial"/>
                <a:sym typeface="Arial"/>
              </a:defRPr>
            </a:lvl5pPr>
            <a:lvl6pPr indent="-381000" lvl="5" marL="2743200" marR="0" rtl="0" algn="l">
              <a:lnSpc>
                <a:spcPct val="90000"/>
              </a:lnSpc>
              <a:spcBef>
                <a:spcPts val="1000"/>
              </a:spcBef>
              <a:spcAft>
                <a:spcPts val="0"/>
              </a:spcAft>
              <a:buClr>
                <a:schemeClr val="accent2"/>
              </a:buClr>
              <a:buSzPts val="2400"/>
              <a:buFont typeface="Arial"/>
              <a:buChar char="•"/>
              <a:defRPr b="0" i="0" sz="2400" u="none" cap="none" strike="noStrike">
                <a:solidFill>
                  <a:schemeClr val="accent4"/>
                </a:solidFill>
                <a:latin typeface="Arial"/>
                <a:ea typeface="Arial"/>
                <a:cs typeface="Arial"/>
                <a:sym typeface="Arial"/>
              </a:defRPr>
            </a:lvl6pPr>
            <a:lvl7pPr indent="-381000" lvl="6" marL="3200400" marR="0" rtl="0" algn="l">
              <a:lnSpc>
                <a:spcPct val="90000"/>
              </a:lnSpc>
              <a:spcBef>
                <a:spcPts val="1000"/>
              </a:spcBef>
              <a:spcAft>
                <a:spcPts val="0"/>
              </a:spcAft>
              <a:buClr>
                <a:schemeClr val="accent2"/>
              </a:buClr>
              <a:buSzPts val="2400"/>
              <a:buFont typeface="Arial"/>
              <a:buChar char="•"/>
              <a:defRPr b="0" i="0" sz="2400" u="none" cap="none" strike="noStrike">
                <a:solidFill>
                  <a:schemeClr val="accent4"/>
                </a:solidFill>
                <a:latin typeface="Arial"/>
                <a:ea typeface="Arial"/>
                <a:cs typeface="Arial"/>
                <a:sym typeface="Arial"/>
              </a:defRPr>
            </a:lvl7pPr>
            <a:lvl8pPr indent="-381000" lvl="7" marL="3657600" marR="0" rtl="0" algn="l">
              <a:lnSpc>
                <a:spcPct val="90000"/>
              </a:lnSpc>
              <a:spcBef>
                <a:spcPts val="1000"/>
              </a:spcBef>
              <a:spcAft>
                <a:spcPts val="0"/>
              </a:spcAft>
              <a:buClr>
                <a:schemeClr val="accent2"/>
              </a:buClr>
              <a:buSzPts val="2400"/>
              <a:buFont typeface="Arial"/>
              <a:buChar char="•"/>
              <a:defRPr b="0" i="0" sz="2400" u="none" cap="none" strike="noStrike">
                <a:solidFill>
                  <a:schemeClr val="accent4"/>
                </a:solidFill>
                <a:latin typeface="Arial"/>
                <a:ea typeface="Arial"/>
                <a:cs typeface="Arial"/>
                <a:sym typeface="Arial"/>
              </a:defRPr>
            </a:lvl8pPr>
            <a:lvl9pPr indent="-381000" lvl="8" marL="4114800" marR="0" rtl="0" algn="l">
              <a:lnSpc>
                <a:spcPct val="90000"/>
              </a:lnSpc>
              <a:spcBef>
                <a:spcPts val="1000"/>
              </a:spcBef>
              <a:spcAft>
                <a:spcPts val="0"/>
              </a:spcAft>
              <a:buClr>
                <a:schemeClr val="accent2"/>
              </a:buClr>
              <a:buSzPts val="2400"/>
              <a:buFont typeface="Arial"/>
              <a:buChar char="•"/>
              <a:defRPr b="0" i="0" sz="2400" u="none" cap="none" strike="noStrike">
                <a:solidFill>
                  <a:schemeClr val="accent4"/>
                </a:solidFill>
                <a:latin typeface="Arial"/>
                <a:ea typeface="Arial"/>
                <a:cs typeface="Arial"/>
                <a:sym typeface="Arial"/>
              </a:defRPr>
            </a:lvl9pPr>
          </a:lstStyle>
          <a:p/>
        </p:txBody>
      </p:sp>
      <p:sp>
        <p:nvSpPr>
          <p:cNvPr id="31" name="Shape 31"/>
          <p:cNvSpPr txBox="1"/>
          <p:nvPr>
            <p:ph idx="2" type="body"/>
          </p:nvPr>
        </p:nvSpPr>
        <p:spPr>
          <a:xfrm>
            <a:off x="298007" y="1145338"/>
            <a:ext cx="5712650" cy="4406659"/>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1000"/>
              </a:spcBef>
              <a:spcAft>
                <a:spcPts val="0"/>
              </a:spcAft>
              <a:buClr>
                <a:schemeClr val="dk1"/>
              </a:buClr>
              <a:buSzPts val="3200"/>
              <a:buFont typeface="Arial"/>
              <a:buChar char="•"/>
              <a:defRPr b="0" i="0" sz="3200" u="none" cap="none" strike="noStrike">
                <a:solidFill>
                  <a:srgbClr val="323233"/>
                </a:solidFill>
                <a:latin typeface="Calibri"/>
                <a:ea typeface="Calibri"/>
                <a:cs typeface="Calibri"/>
                <a:sym typeface="Calibri"/>
              </a:defRPr>
            </a:lvl1pPr>
            <a:lvl2pPr indent="-406400" lvl="1" marL="914400" marR="0" rtl="0" algn="l">
              <a:lnSpc>
                <a:spcPct val="100000"/>
              </a:lnSpc>
              <a:spcBef>
                <a:spcPts val="1000"/>
              </a:spcBef>
              <a:spcAft>
                <a:spcPts val="0"/>
              </a:spcAft>
              <a:buClr>
                <a:schemeClr val="dk1"/>
              </a:buClr>
              <a:buSzPts val="2800"/>
              <a:buFont typeface="Arial"/>
              <a:buChar char="•"/>
              <a:defRPr b="0" i="0" sz="2800" u="none" cap="none" strike="noStrike">
                <a:solidFill>
                  <a:srgbClr val="323233"/>
                </a:solidFill>
                <a:latin typeface="Calibri"/>
                <a:ea typeface="Calibri"/>
                <a:cs typeface="Calibri"/>
                <a:sym typeface="Calibri"/>
              </a:defRPr>
            </a:lvl2pPr>
            <a:lvl3pPr indent="-381000" lvl="2" marL="13716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3pPr>
            <a:lvl4pPr indent="-381000" lvl="3" marL="18288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4pPr>
            <a:lvl5pPr indent="-381000" lvl="4" marL="22860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5pPr>
            <a:lvl6pPr indent="-381000" lvl="5" marL="27432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6pPr>
            <a:lvl7pPr indent="-381000" lvl="6" marL="32004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7pPr>
            <a:lvl8pPr indent="-381000" lvl="7" marL="36576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8pPr>
            <a:lvl9pPr indent="-381000" lvl="8" marL="41148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9pPr>
          </a:lstStyle>
          <a:p/>
        </p:txBody>
      </p:sp>
      <p:sp>
        <p:nvSpPr>
          <p:cNvPr id="32" name="Shape 32"/>
          <p:cNvSpPr txBox="1"/>
          <p:nvPr>
            <p:ph idx="3" type="body"/>
          </p:nvPr>
        </p:nvSpPr>
        <p:spPr>
          <a:xfrm>
            <a:off x="6163451" y="1145337"/>
            <a:ext cx="5712650" cy="4406659"/>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1000"/>
              </a:spcBef>
              <a:spcAft>
                <a:spcPts val="0"/>
              </a:spcAft>
              <a:buClr>
                <a:schemeClr val="dk1"/>
              </a:buClr>
              <a:buSzPts val="3200"/>
              <a:buFont typeface="Arial"/>
              <a:buChar char="•"/>
              <a:defRPr b="0" i="0" sz="3200" u="none" cap="none" strike="noStrike">
                <a:solidFill>
                  <a:srgbClr val="323233"/>
                </a:solidFill>
                <a:latin typeface="Calibri"/>
                <a:ea typeface="Calibri"/>
                <a:cs typeface="Calibri"/>
                <a:sym typeface="Calibri"/>
              </a:defRPr>
            </a:lvl1pPr>
            <a:lvl2pPr indent="-406400" lvl="1" marL="914400" marR="0" rtl="0" algn="l">
              <a:lnSpc>
                <a:spcPct val="100000"/>
              </a:lnSpc>
              <a:spcBef>
                <a:spcPts val="1000"/>
              </a:spcBef>
              <a:spcAft>
                <a:spcPts val="0"/>
              </a:spcAft>
              <a:buClr>
                <a:schemeClr val="dk1"/>
              </a:buClr>
              <a:buSzPts val="2800"/>
              <a:buFont typeface="Arial"/>
              <a:buChar char="•"/>
              <a:defRPr b="0" i="0" sz="2800" u="none" cap="none" strike="noStrike">
                <a:solidFill>
                  <a:srgbClr val="323233"/>
                </a:solidFill>
                <a:latin typeface="Calibri"/>
                <a:ea typeface="Calibri"/>
                <a:cs typeface="Calibri"/>
                <a:sym typeface="Calibri"/>
              </a:defRPr>
            </a:lvl2pPr>
            <a:lvl3pPr indent="-381000" lvl="2" marL="13716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3pPr>
            <a:lvl4pPr indent="-381000" lvl="3" marL="18288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4pPr>
            <a:lvl5pPr indent="-381000" lvl="4" marL="22860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5pPr>
            <a:lvl6pPr indent="-381000" lvl="5" marL="27432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6pPr>
            <a:lvl7pPr indent="-381000" lvl="6" marL="32004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7pPr>
            <a:lvl8pPr indent="-381000" lvl="7" marL="36576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8pPr>
            <a:lvl9pPr indent="-381000" lvl="8" marL="41148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olarWinds_Three">
    <p:spTree>
      <p:nvGrpSpPr>
        <p:cNvPr id="33" name="Shape 33"/>
        <p:cNvGrpSpPr/>
        <p:nvPr/>
      </p:nvGrpSpPr>
      <p:grpSpPr>
        <a:xfrm>
          <a:off x="0" y="0"/>
          <a:ext cx="0" cy="0"/>
          <a:chOff x="0" y="0"/>
          <a:chExt cx="0" cy="0"/>
        </a:xfrm>
      </p:grpSpPr>
      <p:sp>
        <p:nvSpPr>
          <p:cNvPr id="34" name="Shape 34"/>
          <p:cNvSpPr txBox="1"/>
          <p:nvPr>
            <p:ph idx="12" type="sldNum"/>
          </p:nvPr>
        </p:nvSpPr>
        <p:spPr>
          <a:xfrm>
            <a:off x="11739273" y="6457220"/>
            <a:ext cx="273656" cy="264256"/>
          </a:xfrm>
          <a:prstGeom prst="rect">
            <a:avLst/>
          </a:prstGeom>
          <a:noFill/>
          <a:ln>
            <a:noFill/>
          </a:ln>
        </p:spPr>
        <p:txBody>
          <a:bodyPr anchorCtr="0" anchor="b" bIns="45700" lIns="45700" spcFirstLastPara="1" rIns="45700" wrap="square" tIns="45700">
            <a:noAutofit/>
          </a:bodyPr>
          <a:lstStyle/>
          <a:p>
            <a:pPr indent="0" lvl="0" marL="0" marR="0" rtl="0" algn="r">
              <a:lnSpc>
                <a:spcPct val="100000"/>
              </a:lnSpc>
              <a:spcBef>
                <a:spcPts val="0"/>
              </a:spcBef>
              <a:spcAft>
                <a:spcPts val="0"/>
              </a:spcAft>
              <a:buClr>
                <a:schemeClr val="accent4"/>
              </a:buClr>
              <a:buFont typeface="Arial"/>
              <a:buNone/>
            </a:pPr>
            <a:fld id="{00000000-1234-1234-1234-123412341234}" type="slidenum">
              <a:rPr b="0" i="0" lang="en-US" sz="1200" u="none" cap="none" strike="noStrike">
                <a:solidFill>
                  <a:schemeClr val="accent4"/>
                </a:solidFill>
                <a:latin typeface="Arial"/>
                <a:ea typeface="Arial"/>
                <a:cs typeface="Arial"/>
                <a:sym typeface="Arial"/>
              </a:rPr>
              <a:t>‹#›</a:t>
            </a:fld>
            <a:endParaRPr b="0" i="0" sz="1200" u="none" cap="none" strike="noStrike">
              <a:solidFill>
                <a:schemeClr val="accent4"/>
              </a:solidFill>
              <a:latin typeface="Arial"/>
              <a:ea typeface="Arial"/>
              <a:cs typeface="Arial"/>
              <a:sym typeface="Arial"/>
            </a:endParaRPr>
          </a:p>
        </p:txBody>
      </p:sp>
      <p:sp>
        <p:nvSpPr>
          <p:cNvPr id="35" name="Shape 3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8B8B8B"/>
              </a:buClr>
              <a:buSzPts val="1400"/>
              <a:buFont typeface="Arial"/>
              <a:buNone/>
              <a:defRPr b="0" i="0" sz="1200" u="none" cap="none" strike="noStrike">
                <a:solidFill>
                  <a:srgbClr val="8B8B8B"/>
                </a:solidFill>
                <a:latin typeface="Arial"/>
                <a:ea typeface="Arial"/>
                <a:cs typeface="Arial"/>
                <a:sym typeface="Arial"/>
              </a:defRPr>
            </a:lvl1pPr>
            <a:lvl2pPr indent="457200" lvl="1"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2pPr>
            <a:lvl3pPr indent="914400" lvl="2"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3pPr>
            <a:lvl4pPr indent="1371600" lvl="3"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4pPr>
            <a:lvl5pPr indent="1828800" lvl="4"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5pPr>
            <a:lvl6pPr indent="2286000" lvl="5"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6pPr>
            <a:lvl7pPr indent="2743200" lvl="6"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7pPr>
            <a:lvl8pPr indent="3200400" lvl="7"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8pPr>
            <a:lvl9pPr indent="3657600" lvl="8"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9pPr>
          </a:lstStyle>
          <a:p/>
        </p:txBody>
      </p:sp>
      <p:sp>
        <p:nvSpPr>
          <p:cNvPr id="36" name="Shape 36"/>
          <p:cNvSpPr txBox="1"/>
          <p:nvPr>
            <p:ph type="title"/>
          </p:nvPr>
        </p:nvSpPr>
        <p:spPr>
          <a:xfrm>
            <a:off x="266372" y="240079"/>
            <a:ext cx="9860282" cy="51435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lt1"/>
              </a:buClr>
              <a:buSzPts val="1400"/>
              <a:buFont typeface="Arial"/>
              <a:buNone/>
              <a:defRPr b="1" i="0" sz="24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9pPr>
          </a:lstStyle>
          <a:p/>
        </p:txBody>
      </p:sp>
      <p:sp>
        <p:nvSpPr>
          <p:cNvPr id="37" name="Shape 37"/>
          <p:cNvSpPr txBox="1"/>
          <p:nvPr>
            <p:ph idx="1" type="body"/>
          </p:nvPr>
        </p:nvSpPr>
        <p:spPr>
          <a:xfrm>
            <a:off x="266372" y="1145336"/>
            <a:ext cx="3547105" cy="5043563"/>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1000"/>
              </a:spcBef>
              <a:spcAft>
                <a:spcPts val="0"/>
              </a:spcAft>
              <a:buClr>
                <a:schemeClr val="dk1"/>
              </a:buClr>
              <a:buSzPts val="3200"/>
              <a:buFont typeface="Arial"/>
              <a:buChar char="•"/>
              <a:defRPr b="0" i="0" sz="3200" u="none" cap="none" strike="noStrike">
                <a:solidFill>
                  <a:srgbClr val="323233"/>
                </a:solidFill>
                <a:latin typeface="Calibri"/>
                <a:ea typeface="Calibri"/>
                <a:cs typeface="Calibri"/>
                <a:sym typeface="Calibri"/>
              </a:defRPr>
            </a:lvl1pPr>
            <a:lvl2pPr indent="-406400" lvl="1" marL="914400" marR="0" rtl="0" algn="l">
              <a:lnSpc>
                <a:spcPct val="100000"/>
              </a:lnSpc>
              <a:spcBef>
                <a:spcPts val="1000"/>
              </a:spcBef>
              <a:spcAft>
                <a:spcPts val="0"/>
              </a:spcAft>
              <a:buClr>
                <a:schemeClr val="dk1"/>
              </a:buClr>
              <a:buSzPts val="2800"/>
              <a:buFont typeface="Arial"/>
              <a:buChar char="•"/>
              <a:defRPr b="0" i="0" sz="2800" u="none" cap="none" strike="noStrike">
                <a:solidFill>
                  <a:srgbClr val="323233"/>
                </a:solidFill>
                <a:latin typeface="Calibri"/>
                <a:ea typeface="Calibri"/>
                <a:cs typeface="Calibri"/>
                <a:sym typeface="Calibri"/>
              </a:defRPr>
            </a:lvl2pPr>
            <a:lvl3pPr indent="-381000" lvl="2" marL="13716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3pPr>
            <a:lvl4pPr indent="-381000" lvl="3" marL="18288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4pPr>
            <a:lvl5pPr indent="-381000" lvl="4" marL="22860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5pPr>
            <a:lvl6pPr indent="-381000" lvl="5" marL="27432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6pPr>
            <a:lvl7pPr indent="-381000" lvl="6" marL="32004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7pPr>
            <a:lvl8pPr indent="-381000" lvl="7" marL="36576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8pPr>
            <a:lvl9pPr indent="-381000" lvl="8" marL="41148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9pPr>
          </a:lstStyle>
          <a:p/>
        </p:txBody>
      </p:sp>
      <p:sp>
        <p:nvSpPr>
          <p:cNvPr id="38" name="Shape 38"/>
          <p:cNvSpPr txBox="1"/>
          <p:nvPr>
            <p:ph idx="2" type="body"/>
          </p:nvPr>
        </p:nvSpPr>
        <p:spPr>
          <a:xfrm>
            <a:off x="8353101" y="1145336"/>
            <a:ext cx="3547105" cy="5043563"/>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1000"/>
              </a:spcBef>
              <a:spcAft>
                <a:spcPts val="0"/>
              </a:spcAft>
              <a:buClr>
                <a:schemeClr val="dk1"/>
              </a:buClr>
              <a:buSzPts val="3200"/>
              <a:buFont typeface="Arial"/>
              <a:buChar char="•"/>
              <a:defRPr b="0" i="0" sz="3200" u="none" cap="none" strike="noStrike">
                <a:solidFill>
                  <a:srgbClr val="323233"/>
                </a:solidFill>
                <a:latin typeface="Calibri"/>
                <a:ea typeface="Calibri"/>
                <a:cs typeface="Calibri"/>
                <a:sym typeface="Calibri"/>
              </a:defRPr>
            </a:lvl1pPr>
            <a:lvl2pPr indent="-406400" lvl="1" marL="914400" marR="0" rtl="0" algn="l">
              <a:lnSpc>
                <a:spcPct val="100000"/>
              </a:lnSpc>
              <a:spcBef>
                <a:spcPts val="1000"/>
              </a:spcBef>
              <a:spcAft>
                <a:spcPts val="0"/>
              </a:spcAft>
              <a:buClr>
                <a:schemeClr val="dk1"/>
              </a:buClr>
              <a:buSzPts val="2800"/>
              <a:buFont typeface="Arial"/>
              <a:buChar char="•"/>
              <a:defRPr b="0" i="0" sz="2800" u="none" cap="none" strike="noStrike">
                <a:solidFill>
                  <a:srgbClr val="323233"/>
                </a:solidFill>
                <a:latin typeface="Calibri"/>
                <a:ea typeface="Calibri"/>
                <a:cs typeface="Calibri"/>
                <a:sym typeface="Calibri"/>
              </a:defRPr>
            </a:lvl2pPr>
            <a:lvl3pPr indent="-381000" lvl="2" marL="13716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3pPr>
            <a:lvl4pPr indent="-381000" lvl="3" marL="18288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4pPr>
            <a:lvl5pPr indent="-381000" lvl="4" marL="22860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5pPr>
            <a:lvl6pPr indent="-381000" lvl="5" marL="27432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6pPr>
            <a:lvl7pPr indent="-381000" lvl="6" marL="32004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7pPr>
            <a:lvl8pPr indent="-381000" lvl="7" marL="36576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8pPr>
            <a:lvl9pPr indent="-381000" lvl="8" marL="41148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9pPr>
          </a:lstStyle>
          <a:p/>
        </p:txBody>
      </p:sp>
      <p:sp>
        <p:nvSpPr>
          <p:cNvPr id="39" name="Shape 39"/>
          <p:cNvSpPr txBox="1"/>
          <p:nvPr>
            <p:ph idx="3" type="body"/>
          </p:nvPr>
        </p:nvSpPr>
        <p:spPr>
          <a:xfrm>
            <a:off x="4297685" y="1145336"/>
            <a:ext cx="3547105" cy="5043563"/>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1000"/>
              </a:spcBef>
              <a:spcAft>
                <a:spcPts val="0"/>
              </a:spcAft>
              <a:buClr>
                <a:schemeClr val="dk1"/>
              </a:buClr>
              <a:buSzPts val="3200"/>
              <a:buFont typeface="Arial"/>
              <a:buChar char="•"/>
              <a:defRPr b="0" i="0" sz="3200" u="none" cap="none" strike="noStrike">
                <a:solidFill>
                  <a:srgbClr val="323233"/>
                </a:solidFill>
                <a:latin typeface="Calibri"/>
                <a:ea typeface="Calibri"/>
                <a:cs typeface="Calibri"/>
                <a:sym typeface="Calibri"/>
              </a:defRPr>
            </a:lvl1pPr>
            <a:lvl2pPr indent="-406400" lvl="1" marL="914400" marR="0" rtl="0" algn="l">
              <a:lnSpc>
                <a:spcPct val="100000"/>
              </a:lnSpc>
              <a:spcBef>
                <a:spcPts val="1000"/>
              </a:spcBef>
              <a:spcAft>
                <a:spcPts val="0"/>
              </a:spcAft>
              <a:buClr>
                <a:schemeClr val="dk1"/>
              </a:buClr>
              <a:buSzPts val="2800"/>
              <a:buFont typeface="Arial"/>
              <a:buChar char="•"/>
              <a:defRPr b="0" i="0" sz="2800" u="none" cap="none" strike="noStrike">
                <a:solidFill>
                  <a:srgbClr val="323233"/>
                </a:solidFill>
                <a:latin typeface="Calibri"/>
                <a:ea typeface="Calibri"/>
                <a:cs typeface="Calibri"/>
                <a:sym typeface="Calibri"/>
              </a:defRPr>
            </a:lvl2pPr>
            <a:lvl3pPr indent="-381000" lvl="2" marL="13716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3pPr>
            <a:lvl4pPr indent="-381000" lvl="3" marL="18288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4pPr>
            <a:lvl5pPr indent="-381000" lvl="4" marL="22860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5pPr>
            <a:lvl6pPr indent="-381000" lvl="5" marL="27432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6pPr>
            <a:lvl7pPr indent="-381000" lvl="6" marL="32004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7pPr>
            <a:lvl8pPr indent="-381000" lvl="7" marL="36576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8pPr>
            <a:lvl9pPr indent="-381000" lvl="8" marL="41148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olarWinds_FinalSlide">
    <p:bg>
      <p:bgPr>
        <a:blipFill rotWithShape="1">
          <a:blip r:embed="rId2">
            <a:alphaModFix/>
          </a:blip>
          <a:stretch>
            <a:fillRect b="0" l="0" r="0" t="0"/>
          </a:stretch>
        </a:blipFill>
      </p:bgPr>
    </p:bg>
    <p:spTree>
      <p:nvGrpSpPr>
        <p:cNvPr id="40" name="Shape 40"/>
        <p:cNvGrpSpPr/>
        <p:nvPr/>
      </p:nvGrpSpPr>
      <p:grpSpPr>
        <a:xfrm>
          <a:off x="0" y="0"/>
          <a:ext cx="0" cy="0"/>
          <a:chOff x="0" y="0"/>
          <a:chExt cx="0" cy="0"/>
        </a:xfrm>
      </p:grpSpPr>
      <p:sp>
        <p:nvSpPr>
          <p:cNvPr id="41" name="Shape 41"/>
          <p:cNvSpPr txBox="1"/>
          <p:nvPr>
            <p:ph idx="12" type="sldNum"/>
          </p:nvPr>
        </p:nvSpPr>
        <p:spPr>
          <a:xfrm>
            <a:off x="11739273" y="6457220"/>
            <a:ext cx="273656" cy="264256"/>
          </a:xfrm>
          <a:prstGeom prst="rect">
            <a:avLst/>
          </a:prstGeom>
          <a:noFill/>
          <a:ln>
            <a:noFill/>
          </a:ln>
        </p:spPr>
        <p:txBody>
          <a:bodyPr anchorCtr="0" anchor="b" bIns="45700" lIns="45700" spcFirstLastPara="1" rIns="45700" wrap="square" tIns="45700">
            <a:noAutofit/>
          </a:bodyPr>
          <a:lstStyle/>
          <a:p>
            <a:pPr indent="0" lvl="0" marL="0" marR="0" rtl="0" algn="r">
              <a:lnSpc>
                <a:spcPct val="100000"/>
              </a:lnSpc>
              <a:spcBef>
                <a:spcPts val="0"/>
              </a:spcBef>
              <a:spcAft>
                <a:spcPts val="0"/>
              </a:spcAft>
              <a:buClr>
                <a:schemeClr val="accent4"/>
              </a:buClr>
              <a:buFont typeface="Arial"/>
              <a:buNone/>
            </a:pPr>
            <a:fld id="{00000000-1234-1234-1234-123412341234}" type="slidenum">
              <a:rPr b="0" i="0" lang="en-US" sz="1200" u="none" cap="none" strike="noStrike">
                <a:solidFill>
                  <a:schemeClr val="accent4"/>
                </a:solidFill>
                <a:latin typeface="Arial"/>
                <a:ea typeface="Arial"/>
                <a:cs typeface="Arial"/>
                <a:sym typeface="Arial"/>
              </a:rPr>
              <a:t>‹#›</a:t>
            </a:fld>
            <a:endParaRPr b="0" i="0" sz="1200" u="none" cap="none" strike="noStrike">
              <a:solidFill>
                <a:schemeClr val="accent4"/>
              </a:solidFill>
              <a:latin typeface="Arial"/>
              <a:ea typeface="Arial"/>
              <a:cs typeface="Arial"/>
              <a:sym typeface="Arial"/>
            </a:endParaRPr>
          </a:p>
        </p:txBody>
      </p:sp>
      <p:sp>
        <p:nvSpPr>
          <p:cNvPr id="42" name="Shape 42"/>
          <p:cNvSpPr txBox="1"/>
          <p:nvPr/>
        </p:nvSpPr>
        <p:spPr>
          <a:xfrm>
            <a:off x="3278506" y="2628661"/>
            <a:ext cx="5606494" cy="2031323"/>
          </a:xfrm>
          <a:prstGeom prst="rect">
            <a:avLst/>
          </a:prstGeom>
          <a:noFill/>
          <a:ln>
            <a:noFill/>
          </a:ln>
        </p:spPr>
        <p:txBody>
          <a:bodyPr anchorCtr="0" anchor="t" bIns="45700" lIns="45700" spcFirstLastPara="1" rIns="45700" wrap="square" tIns="45700">
            <a:noAutofit/>
          </a:bodyPr>
          <a:lstStyle/>
          <a:p>
            <a:pPr indent="0" lvl="0" marL="0" marR="0" rtl="0" algn="just">
              <a:lnSpc>
                <a:spcPct val="150000"/>
              </a:lnSpc>
              <a:spcBef>
                <a:spcPts val="0"/>
              </a:spcBef>
              <a:spcAft>
                <a:spcPts val="0"/>
              </a:spcAft>
              <a:buClr>
                <a:schemeClr val="accent5"/>
              </a:buClr>
              <a:buFont typeface="Calibri"/>
              <a:buNone/>
            </a:pPr>
            <a:r>
              <a:rPr b="0" i="0" lang="en-US" sz="1200" u="none" cap="none" strike="noStrike">
                <a:solidFill>
                  <a:schemeClr val="accent5"/>
                </a:solidFill>
                <a:latin typeface="Calibri"/>
                <a:ea typeface="Calibri"/>
                <a:cs typeface="Calibri"/>
                <a:sym typeface="Calibri"/>
              </a:rPr>
              <a:t>The SolarWinds, SolarWinds &amp; Design, Orion, and THWACK trademarks are the exclusive property of SolarWinds Worldwide, LLC or its affiliates, are registered with the U.S. Patent and Trademark Office, and may be registered or pending registration in other countries.  All other SolarWinds trademarks, service marks, and logos may be common law marks or are registered or pending registration.  All other trademarks mentioned herein are used for identification purposes only and are trademarks of (and may be registered trademarks) of their respective companies.</a:t>
            </a:r>
            <a:endParaRPr/>
          </a:p>
        </p:txBody>
      </p:sp>
      <p:sp>
        <p:nvSpPr>
          <p:cNvPr id="43" name="Shape 43"/>
          <p:cNvSpPr txBox="1"/>
          <p:nvPr>
            <p:ph type="title"/>
          </p:nvPr>
        </p:nvSpPr>
        <p:spPr>
          <a:xfrm>
            <a:off x="266372" y="240079"/>
            <a:ext cx="9860282" cy="51435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lt1"/>
              </a:buClr>
              <a:buSzPts val="1400"/>
              <a:buFont typeface="Arial"/>
              <a:buNone/>
              <a:defRPr b="1" i="0" sz="24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olarWinds_SectionTitle">
    <p:bg>
      <p:bgPr>
        <a:blipFill rotWithShape="1">
          <a:blip r:embed="rId2">
            <a:alphaModFix/>
          </a:blip>
          <a:stretch>
            <a:fillRect b="0" l="0" r="0" t="0"/>
          </a:stretch>
        </a:blipFill>
      </p:bgPr>
    </p:bg>
    <p:spTree>
      <p:nvGrpSpPr>
        <p:cNvPr id="44" name="Shape 44"/>
        <p:cNvGrpSpPr/>
        <p:nvPr/>
      </p:nvGrpSpPr>
      <p:grpSpPr>
        <a:xfrm>
          <a:off x="0" y="0"/>
          <a:ext cx="0" cy="0"/>
          <a:chOff x="0" y="0"/>
          <a:chExt cx="0" cy="0"/>
        </a:xfrm>
      </p:grpSpPr>
      <p:pic>
        <p:nvPicPr>
          <p:cNvPr id="45" name="Shape 45"/>
          <p:cNvPicPr preferRelativeResize="0"/>
          <p:nvPr/>
        </p:nvPicPr>
        <p:blipFill rotWithShape="1">
          <a:blip r:embed="rId3">
            <a:alphaModFix/>
          </a:blip>
          <a:srcRect b="0" l="0" r="0" t="0"/>
          <a:stretch/>
        </p:blipFill>
        <p:spPr>
          <a:xfrm>
            <a:off x="0" y="0"/>
            <a:ext cx="12188952" cy="6856286"/>
          </a:xfrm>
          <a:prstGeom prst="rect">
            <a:avLst/>
          </a:prstGeom>
          <a:noFill/>
          <a:ln>
            <a:noFill/>
          </a:ln>
        </p:spPr>
      </p:pic>
      <p:sp>
        <p:nvSpPr>
          <p:cNvPr id="46" name="Shape 46"/>
          <p:cNvSpPr txBox="1"/>
          <p:nvPr>
            <p:ph type="title"/>
          </p:nvPr>
        </p:nvSpPr>
        <p:spPr>
          <a:xfrm>
            <a:off x="844986" y="4097532"/>
            <a:ext cx="8904322" cy="419617"/>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rgbClr val="15BDCE"/>
              </a:buClr>
              <a:buSzPts val="1400"/>
              <a:buFont typeface="Arial"/>
              <a:buNone/>
              <a:defRPr b="1" i="0" sz="4400" u="none" cap="none" strike="noStrike">
                <a:solidFill>
                  <a:srgbClr val="15BDCE"/>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9pPr>
          </a:lstStyle>
          <a:p/>
        </p:txBody>
      </p:sp>
      <p:sp>
        <p:nvSpPr>
          <p:cNvPr id="47" name="Shape 47"/>
          <p:cNvSpPr txBox="1"/>
          <p:nvPr>
            <p:ph idx="1" type="body"/>
          </p:nvPr>
        </p:nvSpPr>
        <p:spPr>
          <a:xfrm>
            <a:off x="845262" y="4524482"/>
            <a:ext cx="8904046" cy="400763"/>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lt2"/>
              </a:buClr>
              <a:buSzPts val="1400"/>
              <a:buFont typeface="Arial"/>
              <a:buNone/>
              <a:defRPr b="0" i="0" sz="2200" u="none" cap="none" strike="noStrike">
                <a:solidFill>
                  <a:schemeClr val="lt2"/>
                </a:solidFill>
                <a:latin typeface="Calibri"/>
                <a:ea typeface="Calibri"/>
                <a:cs typeface="Calibri"/>
                <a:sym typeface="Calibri"/>
              </a:defRPr>
            </a:lvl1pPr>
            <a:lvl2pPr indent="-355600" lvl="1" marL="914400" marR="0" rtl="0" algn="l">
              <a:lnSpc>
                <a:spcPct val="90000"/>
              </a:lnSpc>
              <a:spcBef>
                <a:spcPts val="1000"/>
              </a:spcBef>
              <a:spcAft>
                <a:spcPts val="0"/>
              </a:spcAft>
              <a:buClr>
                <a:schemeClr val="accent2"/>
              </a:buClr>
              <a:buSzPts val="2000"/>
              <a:buFont typeface="Arial"/>
              <a:buChar char="o"/>
              <a:defRPr b="0" i="0" sz="2000" u="none" cap="none" strike="noStrike">
                <a:solidFill>
                  <a:srgbClr val="323233"/>
                </a:solidFill>
                <a:latin typeface="Arial"/>
                <a:ea typeface="Arial"/>
                <a:cs typeface="Arial"/>
                <a:sym typeface="Arial"/>
              </a:defRPr>
            </a:lvl2pPr>
            <a:lvl3pPr indent="-355600" lvl="2" marL="1371600" marR="0" rtl="0" algn="l">
              <a:lnSpc>
                <a:spcPct val="90000"/>
              </a:lnSpc>
              <a:spcBef>
                <a:spcPts val="1000"/>
              </a:spcBef>
              <a:spcAft>
                <a:spcPts val="0"/>
              </a:spcAft>
              <a:buClr>
                <a:schemeClr val="accent2"/>
              </a:buClr>
              <a:buSzPts val="2000"/>
              <a:buFont typeface="Arial"/>
              <a:buChar char="•"/>
              <a:defRPr b="0" i="0" sz="2000" u="none" cap="none" strike="noStrike">
                <a:solidFill>
                  <a:srgbClr val="323233"/>
                </a:solidFill>
                <a:latin typeface="Arial"/>
                <a:ea typeface="Arial"/>
                <a:cs typeface="Arial"/>
                <a:sym typeface="Arial"/>
              </a:defRPr>
            </a:lvl3pPr>
            <a:lvl4pPr indent="-355600" lvl="3" marL="1828800" marR="0" rtl="0" algn="l">
              <a:lnSpc>
                <a:spcPct val="90000"/>
              </a:lnSpc>
              <a:spcBef>
                <a:spcPts val="1000"/>
              </a:spcBef>
              <a:spcAft>
                <a:spcPts val="0"/>
              </a:spcAft>
              <a:buClr>
                <a:schemeClr val="accent2"/>
              </a:buClr>
              <a:buSzPts val="2000"/>
              <a:buFont typeface="Arial"/>
              <a:buChar char="•"/>
              <a:defRPr b="0" i="0" sz="2000" u="none" cap="none" strike="noStrike">
                <a:solidFill>
                  <a:srgbClr val="323233"/>
                </a:solidFill>
                <a:latin typeface="Arial"/>
                <a:ea typeface="Arial"/>
                <a:cs typeface="Arial"/>
                <a:sym typeface="Arial"/>
              </a:defRPr>
            </a:lvl4pPr>
            <a:lvl5pPr indent="-355600" lvl="4" marL="2286000" marR="0" rtl="0" algn="l">
              <a:lnSpc>
                <a:spcPct val="90000"/>
              </a:lnSpc>
              <a:spcBef>
                <a:spcPts val="1000"/>
              </a:spcBef>
              <a:spcAft>
                <a:spcPts val="0"/>
              </a:spcAft>
              <a:buClr>
                <a:schemeClr val="accent2"/>
              </a:buClr>
              <a:buSzPts val="2000"/>
              <a:buFont typeface="Arial"/>
              <a:buChar char="•"/>
              <a:defRPr b="0" i="0" sz="2000" u="none" cap="none" strike="noStrike">
                <a:solidFill>
                  <a:srgbClr val="323233"/>
                </a:solidFill>
                <a:latin typeface="Arial"/>
                <a:ea typeface="Arial"/>
                <a:cs typeface="Arial"/>
                <a:sym typeface="Arial"/>
              </a:defRPr>
            </a:lvl5pPr>
            <a:lvl6pPr indent="-381000" lvl="5" marL="2743200" marR="0" rtl="0" algn="l">
              <a:lnSpc>
                <a:spcPct val="90000"/>
              </a:lnSpc>
              <a:spcBef>
                <a:spcPts val="1000"/>
              </a:spcBef>
              <a:spcAft>
                <a:spcPts val="0"/>
              </a:spcAft>
              <a:buClr>
                <a:schemeClr val="accent2"/>
              </a:buClr>
              <a:buSzPts val="2400"/>
              <a:buFont typeface="Arial"/>
              <a:buChar char="•"/>
              <a:defRPr b="0" i="0" sz="2400" u="none" cap="none" strike="noStrike">
                <a:solidFill>
                  <a:schemeClr val="accent4"/>
                </a:solidFill>
                <a:latin typeface="Arial"/>
                <a:ea typeface="Arial"/>
                <a:cs typeface="Arial"/>
                <a:sym typeface="Arial"/>
              </a:defRPr>
            </a:lvl6pPr>
            <a:lvl7pPr indent="-381000" lvl="6" marL="3200400" marR="0" rtl="0" algn="l">
              <a:lnSpc>
                <a:spcPct val="90000"/>
              </a:lnSpc>
              <a:spcBef>
                <a:spcPts val="1000"/>
              </a:spcBef>
              <a:spcAft>
                <a:spcPts val="0"/>
              </a:spcAft>
              <a:buClr>
                <a:schemeClr val="accent2"/>
              </a:buClr>
              <a:buSzPts val="2400"/>
              <a:buFont typeface="Arial"/>
              <a:buChar char="•"/>
              <a:defRPr b="0" i="0" sz="2400" u="none" cap="none" strike="noStrike">
                <a:solidFill>
                  <a:schemeClr val="accent4"/>
                </a:solidFill>
                <a:latin typeface="Arial"/>
                <a:ea typeface="Arial"/>
                <a:cs typeface="Arial"/>
                <a:sym typeface="Arial"/>
              </a:defRPr>
            </a:lvl7pPr>
            <a:lvl8pPr indent="-381000" lvl="7" marL="3657600" marR="0" rtl="0" algn="l">
              <a:lnSpc>
                <a:spcPct val="90000"/>
              </a:lnSpc>
              <a:spcBef>
                <a:spcPts val="1000"/>
              </a:spcBef>
              <a:spcAft>
                <a:spcPts val="0"/>
              </a:spcAft>
              <a:buClr>
                <a:schemeClr val="accent2"/>
              </a:buClr>
              <a:buSzPts val="2400"/>
              <a:buFont typeface="Arial"/>
              <a:buChar char="•"/>
              <a:defRPr b="0" i="0" sz="2400" u="none" cap="none" strike="noStrike">
                <a:solidFill>
                  <a:schemeClr val="accent4"/>
                </a:solidFill>
                <a:latin typeface="Arial"/>
                <a:ea typeface="Arial"/>
                <a:cs typeface="Arial"/>
                <a:sym typeface="Arial"/>
              </a:defRPr>
            </a:lvl8pPr>
            <a:lvl9pPr indent="-381000" lvl="8" marL="4114800" marR="0" rtl="0" algn="l">
              <a:lnSpc>
                <a:spcPct val="90000"/>
              </a:lnSpc>
              <a:spcBef>
                <a:spcPts val="1000"/>
              </a:spcBef>
              <a:spcAft>
                <a:spcPts val="0"/>
              </a:spcAft>
              <a:buClr>
                <a:schemeClr val="accent2"/>
              </a:buClr>
              <a:buSzPts val="2400"/>
              <a:buFont typeface="Arial"/>
              <a:buChar char="•"/>
              <a:defRPr b="0" i="0" sz="2400" u="none" cap="none" strike="noStrike">
                <a:solidFill>
                  <a:schemeClr val="accent4"/>
                </a:solidFill>
                <a:latin typeface="Arial"/>
                <a:ea typeface="Arial"/>
                <a:cs typeface="Arial"/>
                <a:sym typeface="Arial"/>
              </a:defRPr>
            </a:lvl9pPr>
          </a:lstStyle>
          <a:p/>
        </p:txBody>
      </p:sp>
      <p:pic>
        <p:nvPicPr>
          <p:cNvPr id="48" name="Shape 48"/>
          <p:cNvPicPr preferRelativeResize="0"/>
          <p:nvPr/>
        </p:nvPicPr>
        <p:blipFill rotWithShape="1">
          <a:blip r:embed="rId4">
            <a:alphaModFix/>
          </a:blip>
          <a:srcRect b="0" l="0" r="0" t="0"/>
          <a:stretch/>
        </p:blipFill>
        <p:spPr>
          <a:xfrm>
            <a:off x="934471" y="2977375"/>
            <a:ext cx="2591180" cy="702837"/>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Example_Table">
    <p:spTree>
      <p:nvGrpSpPr>
        <p:cNvPr id="49" name="Shape 49"/>
        <p:cNvGrpSpPr/>
        <p:nvPr/>
      </p:nvGrpSpPr>
      <p:grpSpPr>
        <a:xfrm>
          <a:off x="0" y="0"/>
          <a:ext cx="0" cy="0"/>
          <a:chOff x="0" y="0"/>
          <a:chExt cx="0" cy="0"/>
        </a:xfrm>
      </p:grpSpPr>
      <p:sp>
        <p:nvSpPr>
          <p:cNvPr id="50" name="Shape 50"/>
          <p:cNvSpPr txBox="1"/>
          <p:nvPr>
            <p:ph idx="12" type="sldNum"/>
          </p:nvPr>
        </p:nvSpPr>
        <p:spPr>
          <a:xfrm>
            <a:off x="11739273" y="6457220"/>
            <a:ext cx="273656" cy="264256"/>
          </a:xfrm>
          <a:prstGeom prst="rect">
            <a:avLst/>
          </a:prstGeom>
          <a:noFill/>
          <a:ln>
            <a:noFill/>
          </a:ln>
        </p:spPr>
        <p:txBody>
          <a:bodyPr anchorCtr="0" anchor="b" bIns="45700" lIns="45700" spcFirstLastPara="1" rIns="45700" wrap="square" tIns="45700">
            <a:noAutofit/>
          </a:bodyPr>
          <a:lstStyle/>
          <a:p>
            <a:pPr indent="0" lvl="0" marL="0" marR="0" rtl="0" algn="r">
              <a:lnSpc>
                <a:spcPct val="100000"/>
              </a:lnSpc>
              <a:spcBef>
                <a:spcPts val="0"/>
              </a:spcBef>
              <a:spcAft>
                <a:spcPts val="0"/>
              </a:spcAft>
              <a:buClr>
                <a:schemeClr val="accent4"/>
              </a:buClr>
              <a:buFont typeface="Arial"/>
              <a:buNone/>
            </a:pPr>
            <a:fld id="{00000000-1234-1234-1234-123412341234}" type="slidenum">
              <a:rPr b="0" i="0" lang="en-US" sz="1200" u="none" cap="none" strike="noStrike">
                <a:solidFill>
                  <a:schemeClr val="accent4"/>
                </a:solidFill>
                <a:latin typeface="Arial"/>
                <a:ea typeface="Arial"/>
                <a:cs typeface="Arial"/>
                <a:sym typeface="Arial"/>
              </a:rPr>
              <a:t>‹#›</a:t>
            </a:fld>
            <a:endParaRPr b="0" i="0" sz="1200" u="none" cap="none" strike="noStrike">
              <a:solidFill>
                <a:schemeClr val="accent4"/>
              </a:solidFill>
              <a:latin typeface="Arial"/>
              <a:ea typeface="Arial"/>
              <a:cs typeface="Arial"/>
              <a:sym typeface="Arial"/>
            </a:endParaRPr>
          </a:p>
        </p:txBody>
      </p:sp>
      <p:graphicFrame>
        <p:nvGraphicFramePr>
          <p:cNvPr id="51" name="Shape 51"/>
          <p:cNvGraphicFramePr/>
          <p:nvPr/>
        </p:nvGraphicFramePr>
        <p:xfrm>
          <a:off x="1473380" y="1537239"/>
          <a:ext cx="3000000" cy="3000000"/>
        </p:xfrm>
        <a:graphic>
          <a:graphicData uri="http://schemas.openxmlformats.org/drawingml/2006/table">
            <a:tbl>
              <a:tblPr bandRow="1" firstRow="1">
                <a:noFill/>
                <a:tableStyleId>{C5AE8CE7-E192-4A00-9528-3D2991A0FCA7}</a:tableStyleId>
              </a:tblPr>
              <a:tblGrid>
                <a:gridCol w="2294575"/>
                <a:gridCol w="2294575"/>
                <a:gridCol w="2294575"/>
                <a:gridCol w="2294575"/>
              </a:tblGrid>
              <a:tr h="716200">
                <a:tc>
                  <a:txBody>
                    <a:bodyPr>
                      <a:noAutofit/>
                    </a:bodyPr>
                    <a:lstStyle/>
                    <a:p>
                      <a:pPr indent="0" lvl="0" marL="0" marR="0" rtl="0" algn="ctr">
                        <a:lnSpc>
                          <a:spcPct val="100000"/>
                        </a:lnSpc>
                        <a:spcBef>
                          <a:spcPts val="0"/>
                        </a:spcBef>
                        <a:spcAft>
                          <a:spcPts val="0"/>
                        </a:spcAft>
                        <a:buClr>
                          <a:schemeClr val="dk1"/>
                        </a:buClr>
                        <a:buFont typeface="Calibri"/>
                        <a:buNone/>
                      </a:pPr>
                      <a:r>
                        <a:rPr lang="en-US" sz="1200" u="none" cap="none" strike="noStrike">
                          <a:latin typeface="Calibri"/>
                          <a:ea typeface="Calibri"/>
                          <a:cs typeface="Calibri"/>
                          <a:sym typeface="Calibri"/>
                        </a:rPr>
                        <a:t>Table Headers are Calibri 12pt bold</a:t>
                      </a:r>
                      <a:endParaRPr b="1"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Font typeface="Calibri"/>
                        <a:buNone/>
                      </a:pPr>
                      <a:r>
                        <a:rPr lang="en-US" sz="1200" u="none" cap="none" strike="noStrike">
                          <a:latin typeface="Calibri"/>
                          <a:ea typeface="Calibri"/>
                          <a:cs typeface="Calibri"/>
                          <a:sym typeface="Calibri"/>
                        </a:rPr>
                        <a:t>Table Header</a:t>
                      </a:r>
                      <a:endParaRPr b="1"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Font typeface="Calibri"/>
                        <a:buNone/>
                      </a:pPr>
                      <a:r>
                        <a:rPr lang="en-US" sz="1200" u="none" cap="none" strike="noStrike">
                          <a:latin typeface="Calibri"/>
                          <a:ea typeface="Calibri"/>
                          <a:cs typeface="Calibri"/>
                          <a:sym typeface="Calibri"/>
                        </a:rPr>
                        <a:t>Table Header</a:t>
                      </a:r>
                      <a:endParaRPr b="1"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Font typeface="Calibri"/>
                        <a:buNone/>
                      </a:pPr>
                      <a:r>
                        <a:rPr lang="en-US" sz="1200" u="none" cap="none" strike="noStrike">
                          <a:latin typeface="Calibri"/>
                          <a:ea typeface="Calibri"/>
                          <a:cs typeface="Calibri"/>
                          <a:sym typeface="Calibri"/>
                        </a:rPr>
                        <a:t>Table Header</a:t>
                      </a:r>
                      <a:endParaRPr b="1" i="0" sz="1200" u="none" cap="none" strike="noStrike">
                        <a:latin typeface="Calibri"/>
                        <a:ea typeface="Calibri"/>
                        <a:cs typeface="Calibri"/>
                        <a:sym typeface="Calibri"/>
                      </a:endParaRPr>
                    </a:p>
                  </a:txBody>
                  <a:tcPr marT="45725" marB="45725" marR="91450" marL="91450" anchor="ctr"/>
                </a:tc>
              </a:tr>
              <a:tr h="716200">
                <a:tc>
                  <a:txBody>
                    <a:bodyPr>
                      <a:noAutofit/>
                    </a:bodyPr>
                    <a:lstStyle/>
                    <a:p>
                      <a:pPr indent="0" lvl="0" marL="0" marR="0" rtl="0" algn="ctr">
                        <a:lnSpc>
                          <a:spcPct val="100000"/>
                        </a:lnSpc>
                        <a:spcBef>
                          <a:spcPts val="0"/>
                        </a:spcBef>
                        <a:spcAft>
                          <a:spcPts val="0"/>
                        </a:spcAft>
                        <a:buClr>
                          <a:schemeClr val="dk1"/>
                        </a:buClr>
                        <a:buFont typeface="Calibri"/>
                        <a:buNone/>
                      </a:pPr>
                      <a:r>
                        <a:rPr lang="en-US" sz="1200" u="none" cap="none" strike="noStrike">
                          <a:latin typeface="Calibri"/>
                          <a:ea typeface="Calibri"/>
                          <a:cs typeface="Calibri"/>
                          <a:sym typeface="Calibri"/>
                        </a:rPr>
                        <a:t>Text inside table is Calibri 12pt regular</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r>
              <a:tr h="716200">
                <a:tc>
                  <a:txBody>
                    <a:bodyPr>
                      <a:noAutofit/>
                    </a:bodyPr>
                    <a:lstStyle/>
                    <a:p>
                      <a:pPr indent="0" lvl="0" marL="0" marR="0" rtl="0" algn="ctr">
                        <a:lnSpc>
                          <a:spcPct val="100000"/>
                        </a:lnSpc>
                        <a:spcBef>
                          <a:spcPts val="0"/>
                        </a:spcBef>
                        <a:spcAft>
                          <a:spcPts val="0"/>
                        </a:spcAft>
                        <a:buClr>
                          <a:schemeClr val="dk1"/>
                        </a:buClr>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r>
              <a:tr h="716200">
                <a:tc>
                  <a:txBody>
                    <a:bodyPr>
                      <a:noAutofit/>
                    </a:bodyPr>
                    <a:lstStyle/>
                    <a:p>
                      <a:pPr indent="0" lvl="0" marL="0" marR="0" rtl="0" algn="ctr">
                        <a:lnSpc>
                          <a:spcPct val="100000"/>
                        </a:lnSpc>
                        <a:spcBef>
                          <a:spcPts val="0"/>
                        </a:spcBef>
                        <a:spcAft>
                          <a:spcPts val="0"/>
                        </a:spcAft>
                        <a:buClr>
                          <a:schemeClr val="dk1"/>
                        </a:buClr>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r>
              <a:tr h="716200">
                <a:tc>
                  <a:txBody>
                    <a:bodyPr>
                      <a:noAutofit/>
                    </a:bodyPr>
                    <a:lstStyle/>
                    <a:p>
                      <a:pPr indent="0" lvl="0" marL="0" marR="0" rtl="0" algn="ctr">
                        <a:lnSpc>
                          <a:spcPct val="100000"/>
                        </a:lnSpc>
                        <a:spcBef>
                          <a:spcPts val="0"/>
                        </a:spcBef>
                        <a:spcAft>
                          <a:spcPts val="0"/>
                        </a:spcAft>
                        <a:buClr>
                          <a:schemeClr val="dk1"/>
                        </a:buClr>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r>
              <a:tr h="716200">
                <a:tc>
                  <a:txBody>
                    <a:bodyPr>
                      <a:noAutofit/>
                    </a:bodyPr>
                    <a:lstStyle/>
                    <a:p>
                      <a:pPr indent="0" lvl="0" marL="0" marR="0" rtl="0" algn="ctr">
                        <a:lnSpc>
                          <a:spcPct val="100000"/>
                        </a:lnSpc>
                        <a:spcBef>
                          <a:spcPts val="0"/>
                        </a:spcBef>
                        <a:spcAft>
                          <a:spcPts val="0"/>
                        </a:spcAft>
                        <a:buClr>
                          <a:schemeClr val="dk1"/>
                        </a:buClr>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r>
            </a:tbl>
          </a:graphicData>
        </a:graphic>
      </p:graphicFrame>
      <p:sp>
        <p:nvSpPr>
          <p:cNvPr id="52" name="Shape 52"/>
          <p:cNvSpPr txBox="1"/>
          <p:nvPr/>
        </p:nvSpPr>
        <p:spPr>
          <a:xfrm rot="-1014077">
            <a:off x="916102" y="2890268"/>
            <a:ext cx="9623040" cy="1569658"/>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chemeClr val="dk2"/>
              </a:buClr>
              <a:buFont typeface="Open Sans"/>
              <a:buNone/>
            </a:pPr>
            <a:r>
              <a:rPr b="0" i="0" lang="en-US" sz="9600" u="none" cap="none" strike="noStrike">
                <a:solidFill>
                  <a:schemeClr val="dk2"/>
                </a:solidFill>
                <a:latin typeface="Open Sans"/>
                <a:ea typeface="Open Sans"/>
                <a:cs typeface="Open Sans"/>
                <a:sym typeface="Open Sans"/>
              </a:rPr>
              <a:t>SAMPLE SLIDE</a:t>
            </a:r>
            <a:endParaRPr b="0" i="0" sz="9600" u="none" cap="none" strike="noStrike">
              <a:solidFill>
                <a:schemeClr val="dk2"/>
              </a:solidFill>
              <a:latin typeface="Open Sans"/>
              <a:ea typeface="Open Sans"/>
              <a:cs typeface="Open Sans"/>
              <a:sym typeface="Open Sans"/>
            </a:endParaRPr>
          </a:p>
        </p:txBody>
      </p:sp>
      <p:sp>
        <p:nvSpPr>
          <p:cNvPr id="53" name="Shape 5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8B8B8B"/>
              </a:buClr>
              <a:buSzPts val="1400"/>
              <a:buFont typeface="Arial"/>
              <a:buNone/>
              <a:defRPr b="0" i="0" sz="1200" u="none" cap="none" strike="noStrike">
                <a:solidFill>
                  <a:srgbClr val="8B8B8B"/>
                </a:solidFill>
                <a:latin typeface="Arial"/>
                <a:ea typeface="Arial"/>
                <a:cs typeface="Arial"/>
                <a:sym typeface="Arial"/>
              </a:defRPr>
            </a:lvl1pPr>
            <a:lvl2pPr indent="457200" lvl="1"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2pPr>
            <a:lvl3pPr indent="914400" lvl="2"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3pPr>
            <a:lvl4pPr indent="1371600" lvl="3"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4pPr>
            <a:lvl5pPr indent="1828800" lvl="4"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5pPr>
            <a:lvl6pPr indent="2286000" lvl="5"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6pPr>
            <a:lvl7pPr indent="2743200" lvl="6"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7pPr>
            <a:lvl8pPr indent="3200400" lvl="7"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8pPr>
            <a:lvl9pPr indent="3657600" lvl="8"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9pPr>
          </a:lstStyle>
          <a:p/>
        </p:txBody>
      </p:sp>
      <p:sp>
        <p:nvSpPr>
          <p:cNvPr id="54" name="Shape 54"/>
          <p:cNvSpPr txBox="1"/>
          <p:nvPr>
            <p:ph type="title"/>
          </p:nvPr>
        </p:nvSpPr>
        <p:spPr>
          <a:xfrm>
            <a:off x="266372" y="240079"/>
            <a:ext cx="9860282" cy="51435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lt1"/>
              </a:buClr>
              <a:buSzPts val="1400"/>
              <a:buFont typeface="Arial"/>
              <a:buNone/>
              <a:defRPr b="1" i="0" sz="24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Example_Table2">
    <p:spTree>
      <p:nvGrpSpPr>
        <p:cNvPr id="55" name="Shape 55"/>
        <p:cNvGrpSpPr/>
        <p:nvPr/>
      </p:nvGrpSpPr>
      <p:grpSpPr>
        <a:xfrm>
          <a:off x="0" y="0"/>
          <a:ext cx="0" cy="0"/>
          <a:chOff x="0" y="0"/>
          <a:chExt cx="0" cy="0"/>
        </a:xfrm>
      </p:grpSpPr>
      <p:sp>
        <p:nvSpPr>
          <p:cNvPr id="56" name="Shape 56"/>
          <p:cNvSpPr txBox="1"/>
          <p:nvPr>
            <p:ph idx="12" type="sldNum"/>
          </p:nvPr>
        </p:nvSpPr>
        <p:spPr>
          <a:xfrm>
            <a:off x="11739273" y="6457220"/>
            <a:ext cx="273656" cy="264256"/>
          </a:xfrm>
          <a:prstGeom prst="rect">
            <a:avLst/>
          </a:prstGeom>
          <a:noFill/>
          <a:ln>
            <a:noFill/>
          </a:ln>
        </p:spPr>
        <p:txBody>
          <a:bodyPr anchorCtr="0" anchor="b" bIns="45700" lIns="45700" spcFirstLastPara="1" rIns="45700" wrap="square" tIns="45700">
            <a:noAutofit/>
          </a:bodyPr>
          <a:lstStyle/>
          <a:p>
            <a:pPr indent="0" lvl="0" marL="0" marR="0" rtl="0" algn="r">
              <a:lnSpc>
                <a:spcPct val="100000"/>
              </a:lnSpc>
              <a:spcBef>
                <a:spcPts val="0"/>
              </a:spcBef>
              <a:spcAft>
                <a:spcPts val="0"/>
              </a:spcAft>
              <a:buClr>
                <a:schemeClr val="accent4"/>
              </a:buClr>
              <a:buFont typeface="Arial"/>
              <a:buNone/>
            </a:pPr>
            <a:fld id="{00000000-1234-1234-1234-123412341234}" type="slidenum">
              <a:rPr b="0" i="0" lang="en-US" sz="1200" u="none" cap="none" strike="noStrike">
                <a:solidFill>
                  <a:schemeClr val="accent4"/>
                </a:solidFill>
                <a:latin typeface="Arial"/>
                <a:ea typeface="Arial"/>
                <a:cs typeface="Arial"/>
                <a:sym typeface="Arial"/>
              </a:rPr>
              <a:t>‹#›</a:t>
            </a:fld>
            <a:endParaRPr b="0" i="0" sz="1200" u="none" cap="none" strike="noStrike">
              <a:solidFill>
                <a:schemeClr val="accent4"/>
              </a:solidFill>
              <a:latin typeface="Arial"/>
              <a:ea typeface="Arial"/>
              <a:cs typeface="Arial"/>
              <a:sym typeface="Arial"/>
            </a:endParaRPr>
          </a:p>
        </p:txBody>
      </p:sp>
      <p:graphicFrame>
        <p:nvGraphicFramePr>
          <p:cNvPr id="57" name="Shape 57"/>
          <p:cNvGraphicFramePr/>
          <p:nvPr/>
        </p:nvGraphicFramePr>
        <p:xfrm>
          <a:off x="2607236" y="1813085"/>
          <a:ext cx="3000000" cy="3000000"/>
        </p:xfrm>
        <a:graphic>
          <a:graphicData uri="http://schemas.openxmlformats.org/drawingml/2006/table">
            <a:tbl>
              <a:tblPr bandRow="1" firstRow="1">
                <a:noFill/>
                <a:tableStyleId>{7C74CBB6-12A2-4FD2-A091-37766D6F59C5}</a:tableStyleId>
              </a:tblPr>
              <a:tblGrid>
                <a:gridCol w="2294575"/>
                <a:gridCol w="2294575"/>
                <a:gridCol w="2294575"/>
              </a:tblGrid>
              <a:tr h="716200">
                <a:tc>
                  <a:txBody>
                    <a:bodyPr>
                      <a:noAutofit/>
                    </a:bodyPr>
                    <a:lstStyle/>
                    <a:p>
                      <a:pPr indent="0" lvl="0" marL="0" marR="0" rtl="0" algn="ctr">
                        <a:lnSpc>
                          <a:spcPct val="100000"/>
                        </a:lnSpc>
                        <a:spcBef>
                          <a:spcPts val="0"/>
                        </a:spcBef>
                        <a:spcAft>
                          <a:spcPts val="0"/>
                        </a:spcAft>
                        <a:buClr>
                          <a:schemeClr val="dk1"/>
                        </a:buClr>
                        <a:buFont typeface="Calibri"/>
                        <a:buNone/>
                      </a:pPr>
                      <a:r>
                        <a:rPr lang="en-US" sz="1200" u="none" cap="none" strike="noStrike">
                          <a:latin typeface="Calibri"/>
                          <a:ea typeface="Calibri"/>
                          <a:cs typeface="Calibri"/>
                          <a:sym typeface="Calibri"/>
                        </a:rPr>
                        <a:t>Table Headers are Calibri 12pt bold</a:t>
                      </a:r>
                      <a:endParaRPr b="1"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Font typeface="Calibri"/>
                        <a:buNone/>
                      </a:pPr>
                      <a:r>
                        <a:rPr lang="en-US" sz="1200" u="none" cap="none" strike="noStrike">
                          <a:latin typeface="Calibri"/>
                          <a:ea typeface="Calibri"/>
                          <a:cs typeface="Calibri"/>
                          <a:sym typeface="Calibri"/>
                        </a:rPr>
                        <a:t>Table Header</a:t>
                      </a:r>
                      <a:endParaRPr b="1"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Font typeface="Calibri"/>
                        <a:buNone/>
                      </a:pPr>
                      <a:r>
                        <a:rPr lang="en-US" sz="1200" u="none" cap="none" strike="noStrike">
                          <a:latin typeface="Calibri"/>
                          <a:ea typeface="Calibri"/>
                          <a:cs typeface="Calibri"/>
                          <a:sym typeface="Calibri"/>
                        </a:rPr>
                        <a:t>Table Header</a:t>
                      </a:r>
                      <a:endParaRPr b="1" i="0" sz="1200" u="none" cap="none" strike="noStrike">
                        <a:latin typeface="Calibri"/>
                        <a:ea typeface="Calibri"/>
                        <a:cs typeface="Calibri"/>
                        <a:sym typeface="Calibri"/>
                      </a:endParaRPr>
                    </a:p>
                  </a:txBody>
                  <a:tcPr marT="45725" marB="45725" marR="91450" marL="91450" anchor="ctr"/>
                </a:tc>
              </a:tr>
              <a:tr h="716200">
                <a:tc>
                  <a:txBody>
                    <a:bodyPr>
                      <a:noAutofit/>
                    </a:bodyPr>
                    <a:lstStyle/>
                    <a:p>
                      <a:pPr indent="0" lvl="0" marL="0" marR="0" rtl="0" algn="ctr">
                        <a:lnSpc>
                          <a:spcPct val="100000"/>
                        </a:lnSpc>
                        <a:spcBef>
                          <a:spcPts val="0"/>
                        </a:spcBef>
                        <a:spcAft>
                          <a:spcPts val="0"/>
                        </a:spcAft>
                        <a:buClr>
                          <a:schemeClr val="dk1"/>
                        </a:buClr>
                        <a:buFont typeface="Calibri"/>
                        <a:buNone/>
                      </a:pPr>
                      <a:r>
                        <a:rPr lang="en-US" sz="1200" u="none" cap="none" strike="noStrike">
                          <a:latin typeface="Calibri"/>
                          <a:ea typeface="Calibri"/>
                          <a:cs typeface="Calibri"/>
                          <a:sym typeface="Calibri"/>
                        </a:rPr>
                        <a:t>Text inside table is Calibri 12pt regular</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r>
              <a:tr h="716200">
                <a:tc>
                  <a:txBody>
                    <a:bodyPr>
                      <a:noAutofit/>
                    </a:bodyPr>
                    <a:lstStyle/>
                    <a:p>
                      <a:pPr indent="0" lvl="0" marL="0" marR="0" rtl="0" algn="ctr">
                        <a:lnSpc>
                          <a:spcPct val="100000"/>
                        </a:lnSpc>
                        <a:spcBef>
                          <a:spcPts val="0"/>
                        </a:spcBef>
                        <a:spcAft>
                          <a:spcPts val="0"/>
                        </a:spcAft>
                        <a:buClr>
                          <a:schemeClr val="dk1"/>
                        </a:buClr>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r>
              <a:tr h="716200">
                <a:tc>
                  <a:txBody>
                    <a:bodyPr>
                      <a:noAutofit/>
                    </a:bodyPr>
                    <a:lstStyle/>
                    <a:p>
                      <a:pPr indent="0" lvl="0" marL="0" marR="0" rtl="0" algn="ctr">
                        <a:lnSpc>
                          <a:spcPct val="100000"/>
                        </a:lnSpc>
                        <a:spcBef>
                          <a:spcPts val="0"/>
                        </a:spcBef>
                        <a:spcAft>
                          <a:spcPts val="0"/>
                        </a:spcAft>
                        <a:buClr>
                          <a:schemeClr val="dk1"/>
                        </a:buClr>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r>
              <a:tr h="716200">
                <a:tc>
                  <a:txBody>
                    <a:bodyPr>
                      <a:noAutofit/>
                    </a:bodyPr>
                    <a:lstStyle/>
                    <a:p>
                      <a:pPr indent="0" lvl="0" marL="0" marR="0" rtl="0" algn="ctr">
                        <a:lnSpc>
                          <a:spcPct val="100000"/>
                        </a:lnSpc>
                        <a:spcBef>
                          <a:spcPts val="0"/>
                        </a:spcBef>
                        <a:spcAft>
                          <a:spcPts val="0"/>
                        </a:spcAft>
                        <a:buClr>
                          <a:schemeClr val="dk1"/>
                        </a:buClr>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Font typeface="Calibri"/>
                        <a:buNone/>
                      </a:pPr>
                      <a:r>
                        <a:rPr lang="en-US" sz="1200" u="none" cap="none" strike="noStrike">
                          <a:latin typeface="Calibri"/>
                          <a:ea typeface="Calibri"/>
                          <a:cs typeface="Calibri"/>
                          <a:sym typeface="Calibri"/>
                        </a:rPr>
                        <a:t>To change color/ type of chart select </a:t>
                      </a:r>
                      <a:r>
                        <a:rPr b="1" lang="en-US" sz="1200" u="none" cap="none" strike="noStrike">
                          <a:latin typeface="Calibri"/>
                          <a:ea typeface="Calibri"/>
                          <a:cs typeface="Calibri"/>
                          <a:sym typeface="Calibri"/>
                        </a:rPr>
                        <a:t>Table Design</a:t>
                      </a:r>
                      <a:endParaRPr b="1"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r>
            </a:tbl>
          </a:graphicData>
        </a:graphic>
      </p:graphicFrame>
      <p:sp>
        <p:nvSpPr>
          <p:cNvPr id="58" name="Shape 58"/>
          <p:cNvSpPr txBox="1"/>
          <p:nvPr/>
        </p:nvSpPr>
        <p:spPr>
          <a:xfrm rot="-1014077">
            <a:off x="916102" y="2890268"/>
            <a:ext cx="9623040" cy="1569658"/>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chemeClr val="dk2"/>
              </a:buClr>
              <a:buFont typeface="Open Sans"/>
              <a:buNone/>
            </a:pPr>
            <a:r>
              <a:rPr b="0" i="0" lang="en-US" sz="9600" u="none" cap="none" strike="noStrike">
                <a:solidFill>
                  <a:schemeClr val="dk2"/>
                </a:solidFill>
                <a:latin typeface="Open Sans"/>
                <a:ea typeface="Open Sans"/>
                <a:cs typeface="Open Sans"/>
                <a:sym typeface="Open Sans"/>
              </a:rPr>
              <a:t>SAMPLE SLIDE</a:t>
            </a:r>
            <a:endParaRPr b="0" i="0" sz="9600" u="none" cap="none" strike="noStrike">
              <a:solidFill>
                <a:schemeClr val="dk2"/>
              </a:solidFill>
              <a:latin typeface="Open Sans"/>
              <a:ea typeface="Open Sans"/>
              <a:cs typeface="Open Sans"/>
              <a:sym typeface="Open Sans"/>
            </a:endParaRPr>
          </a:p>
        </p:txBody>
      </p:sp>
      <p:sp>
        <p:nvSpPr>
          <p:cNvPr id="59" name="Shape 5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8B8B8B"/>
              </a:buClr>
              <a:buSzPts val="1400"/>
              <a:buFont typeface="Arial"/>
              <a:buNone/>
              <a:defRPr b="0" i="0" sz="1200" u="none" cap="none" strike="noStrike">
                <a:solidFill>
                  <a:srgbClr val="8B8B8B"/>
                </a:solidFill>
                <a:latin typeface="Arial"/>
                <a:ea typeface="Arial"/>
                <a:cs typeface="Arial"/>
                <a:sym typeface="Arial"/>
              </a:defRPr>
            </a:lvl1pPr>
            <a:lvl2pPr indent="457200" lvl="1"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2pPr>
            <a:lvl3pPr indent="914400" lvl="2"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3pPr>
            <a:lvl4pPr indent="1371600" lvl="3"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4pPr>
            <a:lvl5pPr indent="1828800" lvl="4"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5pPr>
            <a:lvl6pPr indent="2286000" lvl="5"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6pPr>
            <a:lvl7pPr indent="2743200" lvl="6"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7pPr>
            <a:lvl8pPr indent="3200400" lvl="7"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8pPr>
            <a:lvl9pPr indent="3657600" lvl="8"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9pPr>
          </a:lstStyle>
          <a:p/>
        </p:txBody>
      </p:sp>
      <p:sp>
        <p:nvSpPr>
          <p:cNvPr id="60" name="Shape 60"/>
          <p:cNvSpPr txBox="1"/>
          <p:nvPr>
            <p:ph type="title"/>
          </p:nvPr>
        </p:nvSpPr>
        <p:spPr>
          <a:xfrm>
            <a:off x="266372" y="240079"/>
            <a:ext cx="9860282" cy="51435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lt1"/>
              </a:buClr>
              <a:buSzPts val="1400"/>
              <a:buFont typeface="Arial"/>
              <a:buNone/>
              <a:defRPr b="1" i="0" sz="24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4.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19" Type="http://schemas.openxmlformats.org/officeDocument/2006/relationships/theme" Target="../theme/theme1.xml"/><Relationship Id="rId6" Type="http://schemas.openxmlformats.org/officeDocument/2006/relationships/slideLayout" Target="../slideLayouts/slideLayout4.xml"/><Relationship Id="rId18" Type="http://schemas.openxmlformats.org/officeDocument/2006/relationships/slideLayout" Target="../slideLayouts/slideLayout16.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25.xml"/><Relationship Id="rId10" Type="http://schemas.openxmlformats.org/officeDocument/2006/relationships/slideLayout" Target="../slideLayouts/slideLayout24.xml"/><Relationship Id="rId13" Type="http://schemas.openxmlformats.org/officeDocument/2006/relationships/slideLayout" Target="../slideLayouts/slideLayout27.xml"/><Relationship Id="rId12" Type="http://schemas.openxmlformats.org/officeDocument/2006/relationships/slideLayout" Target="../slideLayouts/slideLayout26.xml"/><Relationship Id="rId1" Type="http://schemas.openxmlformats.org/officeDocument/2006/relationships/image" Target="../media/image5.png"/><Relationship Id="rId2" Type="http://schemas.openxmlformats.org/officeDocument/2006/relationships/image" Target="../media/image9.png"/><Relationship Id="rId3" Type="http://schemas.openxmlformats.org/officeDocument/2006/relationships/slideLayout" Target="../slideLayouts/slideLayout17.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5" Type="http://schemas.openxmlformats.org/officeDocument/2006/relationships/slideLayout" Target="../slideLayouts/slideLayout29.xml"/><Relationship Id="rId14" Type="http://schemas.openxmlformats.org/officeDocument/2006/relationships/slideLayout" Target="../slideLayouts/slideLayout28.xml"/><Relationship Id="rId17" Type="http://schemas.openxmlformats.org/officeDocument/2006/relationships/slideLayout" Target="../slideLayouts/slideLayout31.xml"/><Relationship Id="rId16" Type="http://schemas.openxmlformats.org/officeDocument/2006/relationships/slideLayout" Target="../slideLayouts/slideLayout30.xml"/><Relationship Id="rId5" Type="http://schemas.openxmlformats.org/officeDocument/2006/relationships/slideLayout" Target="../slideLayouts/slideLayout19.xml"/><Relationship Id="rId19" Type="http://schemas.openxmlformats.org/officeDocument/2006/relationships/slideLayout" Target="../slideLayouts/slideLayout33.xml"/><Relationship Id="rId6" Type="http://schemas.openxmlformats.org/officeDocument/2006/relationships/slideLayout" Target="../slideLayouts/slideLayout20.xml"/><Relationship Id="rId18" Type="http://schemas.openxmlformats.org/officeDocument/2006/relationships/slideLayout" Target="../slideLayouts/slideLayout32.xml"/><Relationship Id="rId7" Type="http://schemas.openxmlformats.org/officeDocument/2006/relationships/slideLayout" Target="../slideLayouts/slideLayout21.xml"/><Relationship Id="rId8"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stretch>
            <a:fillRect b="0" l="0" r="0" t="0"/>
          </a:stretch>
        </a:blipFill>
      </p:bgPr>
    </p:bg>
    <p:spTree>
      <p:nvGrpSpPr>
        <p:cNvPr id="5" name="Shape 5"/>
        <p:cNvGrpSpPr/>
        <p:nvPr/>
      </p:nvGrpSpPr>
      <p:grpSpPr>
        <a:xfrm>
          <a:off x="0" y="0"/>
          <a:ext cx="0" cy="0"/>
          <a:chOff x="0" y="0"/>
          <a:chExt cx="0" cy="0"/>
        </a:xfrm>
      </p:grpSpPr>
      <p:sp>
        <p:nvSpPr>
          <p:cNvPr id="6" name="Shape 6"/>
          <p:cNvSpPr txBox="1"/>
          <p:nvPr>
            <p:ph type="title"/>
          </p:nvPr>
        </p:nvSpPr>
        <p:spPr>
          <a:xfrm>
            <a:off x="266372" y="240079"/>
            <a:ext cx="9860282" cy="51435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lt1"/>
              </a:buClr>
              <a:buSzPts val="1400"/>
              <a:buFont typeface="Arial"/>
              <a:buNone/>
              <a:defRPr b="1" i="0" sz="24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1400"/>
              <a:buFont typeface="Arial"/>
              <a:buNone/>
              <a:defRPr b="1" i="0" sz="2800" u="none" cap="none" strike="noStrike">
                <a:solidFill>
                  <a:schemeClr val="accent2"/>
                </a:solidFill>
                <a:latin typeface="Arial"/>
                <a:ea typeface="Arial"/>
                <a:cs typeface="Arial"/>
                <a:sym typeface="Arial"/>
              </a:defRPr>
            </a:lvl9pPr>
          </a:lstStyle>
          <a:p/>
        </p:txBody>
      </p:sp>
      <p:sp>
        <p:nvSpPr>
          <p:cNvPr id="7" name="Shape 7"/>
          <p:cNvSpPr txBox="1"/>
          <p:nvPr>
            <p:ph idx="12" type="sldNum"/>
          </p:nvPr>
        </p:nvSpPr>
        <p:spPr>
          <a:xfrm>
            <a:off x="11739273" y="6457220"/>
            <a:ext cx="273656" cy="264256"/>
          </a:xfrm>
          <a:prstGeom prst="rect">
            <a:avLst/>
          </a:prstGeom>
          <a:noFill/>
          <a:ln>
            <a:noFill/>
          </a:ln>
        </p:spPr>
        <p:txBody>
          <a:bodyPr anchorCtr="0" anchor="b" bIns="45700" lIns="45700" spcFirstLastPara="1" rIns="45700" wrap="square" tIns="45700">
            <a:noAutofit/>
          </a:bodyPr>
          <a:lstStyle/>
          <a:p>
            <a:pPr indent="0" lvl="0" marL="0" marR="0" rtl="0" algn="r">
              <a:lnSpc>
                <a:spcPct val="100000"/>
              </a:lnSpc>
              <a:spcBef>
                <a:spcPts val="0"/>
              </a:spcBef>
              <a:spcAft>
                <a:spcPts val="0"/>
              </a:spcAft>
              <a:buClr>
                <a:schemeClr val="accent4"/>
              </a:buClr>
              <a:buFont typeface="Arial"/>
              <a:buNone/>
            </a:pPr>
            <a:fld id="{00000000-1234-1234-1234-123412341234}" type="slidenum">
              <a:rPr b="0" i="0" lang="en-US" sz="1200" u="none" cap="none" strike="noStrike">
                <a:solidFill>
                  <a:schemeClr val="accent4"/>
                </a:solidFill>
                <a:latin typeface="Arial"/>
                <a:ea typeface="Arial"/>
                <a:cs typeface="Arial"/>
                <a:sym typeface="Arial"/>
              </a:rPr>
              <a:t>‹#›</a:t>
            </a:fld>
            <a:endParaRPr b="0" i="0" sz="1200" u="none" cap="none" strike="noStrike">
              <a:solidFill>
                <a:schemeClr val="accent4"/>
              </a:solidFill>
              <a:latin typeface="Arial"/>
              <a:ea typeface="Arial"/>
              <a:cs typeface="Arial"/>
              <a:sym typeface="Arial"/>
            </a:endParaRPr>
          </a:p>
        </p:txBody>
      </p:sp>
      <p:pic>
        <p:nvPicPr>
          <p:cNvPr id="8" name="Shape 8"/>
          <p:cNvPicPr preferRelativeResize="0"/>
          <p:nvPr/>
        </p:nvPicPr>
        <p:blipFill rotWithShape="1">
          <a:blip r:embed="rId2">
            <a:alphaModFix/>
          </a:blip>
          <a:srcRect b="0" l="0" r="0" t="0"/>
          <a:stretch/>
        </p:blipFill>
        <p:spPr>
          <a:xfrm>
            <a:off x="10489073" y="160142"/>
            <a:ext cx="1566575" cy="783286"/>
          </a:xfrm>
          <a:prstGeom prst="rect">
            <a:avLst/>
          </a:prstGeom>
          <a:noFill/>
          <a:ln>
            <a:noFill/>
          </a:ln>
        </p:spPr>
      </p:pic>
      <p:sp>
        <p:nvSpPr>
          <p:cNvPr id="9" name="Shape 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8B8B8B"/>
              </a:buClr>
              <a:buSzPts val="1400"/>
              <a:buFont typeface="Arial"/>
              <a:buNone/>
              <a:defRPr b="0" i="0" sz="1200" u="none" cap="none" strike="noStrike">
                <a:solidFill>
                  <a:srgbClr val="8B8B8B"/>
                </a:solidFill>
                <a:latin typeface="Arial"/>
                <a:ea typeface="Arial"/>
                <a:cs typeface="Arial"/>
                <a:sym typeface="Arial"/>
              </a:defRPr>
            </a:lvl1pPr>
            <a:lvl2pPr indent="457200" lvl="1"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2pPr>
            <a:lvl3pPr indent="914400" lvl="2"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3pPr>
            <a:lvl4pPr indent="1371600" lvl="3"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4pPr>
            <a:lvl5pPr indent="1828800" lvl="4"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5pPr>
            <a:lvl6pPr indent="2286000" lvl="5"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6pPr>
            <a:lvl7pPr indent="2743200" lvl="6"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7pPr>
            <a:lvl8pPr indent="3200400" lvl="7"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8pPr>
            <a:lvl9pPr indent="3657600" lvl="8" marL="0" marR="0" rtl="0" algn="l">
              <a:lnSpc>
                <a:spcPct val="100000"/>
              </a:lnSpc>
              <a:spcBef>
                <a:spcPts val="0"/>
              </a:spcBef>
              <a:spcAft>
                <a:spcPts val="0"/>
              </a:spcAft>
              <a:buClr>
                <a:srgbClr val="161616"/>
              </a:buClr>
              <a:buSzPts val="1400"/>
              <a:buFont typeface="Arial"/>
              <a:buNone/>
              <a:defRPr b="0" i="0" sz="1800" u="none" cap="none" strike="noStrike">
                <a:solidFill>
                  <a:srgbClr val="161616"/>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stretch>
            <a:fillRect b="0" l="0" r="0" t="0"/>
          </a:stretch>
        </a:blipFill>
      </p:bgPr>
    </p:bg>
    <p:spTree>
      <p:nvGrpSpPr>
        <p:cNvPr id="100" name="Shape 100"/>
        <p:cNvGrpSpPr/>
        <p:nvPr/>
      </p:nvGrpSpPr>
      <p:grpSpPr>
        <a:xfrm>
          <a:off x="0" y="0"/>
          <a:ext cx="0" cy="0"/>
          <a:chOff x="0" y="0"/>
          <a:chExt cx="0" cy="0"/>
        </a:xfrm>
      </p:grpSpPr>
      <p:sp>
        <p:nvSpPr>
          <p:cNvPr id="101" name="Shape 101"/>
          <p:cNvSpPr txBox="1"/>
          <p:nvPr>
            <p:ph type="title"/>
          </p:nvPr>
        </p:nvSpPr>
        <p:spPr>
          <a:xfrm>
            <a:off x="266372" y="240079"/>
            <a:ext cx="9860400" cy="514500"/>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9pPr>
          </a:lstStyle>
          <a:p/>
        </p:txBody>
      </p:sp>
      <p:sp>
        <p:nvSpPr>
          <p:cNvPr id="102" name="Shape 102"/>
          <p:cNvSpPr txBox="1"/>
          <p:nvPr>
            <p:ph idx="12" type="sldNum"/>
          </p:nvPr>
        </p:nvSpPr>
        <p:spPr>
          <a:xfrm>
            <a:off x="11739273" y="6457220"/>
            <a:ext cx="273600" cy="264300"/>
          </a:xfrm>
          <a:prstGeom prst="rect">
            <a:avLst/>
          </a:prstGeom>
          <a:noFill/>
          <a:ln>
            <a:noFill/>
          </a:ln>
        </p:spPr>
        <p:txBody>
          <a:bodyPr anchorCtr="0" anchor="b" bIns="45700" lIns="45700" spcFirstLastPara="1" rIns="45700" wrap="square" tIns="45700">
            <a:noAutofit/>
          </a:bodyPr>
          <a:lstStyle/>
          <a:p>
            <a:pPr indent="0" lvl="0" marL="0" marR="0" rtl="0" algn="r">
              <a:lnSpc>
                <a:spcPct val="100000"/>
              </a:lnSpc>
              <a:spcBef>
                <a:spcPts val="0"/>
              </a:spcBef>
              <a:spcAft>
                <a:spcPts val="0"/>
              </a:spcAft>
              <a:buClr>
                <a:schemeClr val="accent4"/>
              </a:buClr>
              <a:buSzPts val="1200"/>
              <a:buFont typeface="Arial"/>
              <a:buNone/>
            </a:pPr>
            <a:fld id="{00000000-1234-1234-1234-123412341234}" type="slidenum">
              <a:rPr b="0" i="0" lang="en-US" sz="1200" u="none" cap="none" strike="noStrike">
                <a:solidFill>
                  <a:schemeClr val="accent4"/>
                </a:solidFill>
                <a:latin typeface="Arial"/>
                <a:ea typeface="Arial"/>
                <a:cs typeface="Arial"/>
                <a:sym typeface="Arial"/>
              </a:rPr>
              <a:t>‹#›</a:t>
            </a:fld>
            <a:endParaRPr b="0" i="0" sz="1200" u="none" cap="none" strike="noStrike">
              <a:solidFill>
                <a:schemeClr val="accent4"/>
              </a:solidFill>
              <a:latin typeface="Arial"/>
              <a:ea typeface="Arial"/>
              <a:cs typeface="Arial"/>
              <a:sym typeface="Arial"/>
            </a:endParaRPr>
          </a:p>
        </p:txBody>
      </p:sp>
      <p:pic>
        <p:nvPicPr>
          <p:cNvPr id="103" name="Shape 103"/>
          <p:cNvPicPr preferRelativeResize="0"/>
          <p:nvPr/>
        </p:nvPicPr>
        <p:blipFill rotWithShape="1">
          <a:blip r:embed="rId2">
            <a:alphaModFix/>
          </a:blip>
          <a:srcRect b="0" l="0" r="0" t="0"/>
          <a:stretch/>
        </p:blipFill>
        <p:spPr>
          <a:xfrm>
            <a:off x="10489073" y="160142"/>
            <a:ext cx="1566575" cy="783286"/>
          </a:xfrm>
          <a:prstGeom prst="rect">
            <a:avLst/>
          </a:prstGeom>
          <a:noFill/>
          <a:ln>
            <a:noFill/>
          </a:ln>
        </p:spPr>
      </p:pic>
      <p:sp>
        <p:nvSpPr>
          <p:cNvPr id="104" name="Shape 104"/>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8B8B8B"/>
              </a:buClr>
              <a:buSzPts val="1200"/>
              <a:buFont typeface="Arial"/>
              <a:buNone/>
              <a:defRPr b="0" i="0" sz="1200" u="none" cap="none" strike="noStrike">
                <a:solidFill>
                  <a:srgbClr val="8B8B8B"/>
                </a:solidFill>
                <a:latin typeface="Arial"/>
                <a:ea typeface="Arial"/>
                <a:cs typeface="Arial"/>
                <a:sym typeface="Arial"/>
              </a:defRPr>
            </a:lvl1pPr>
            <a:lvl2pPr indent="457200" lvl="1"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2pPr>
            <a:lvl3pPr indent="914400" lvl="2"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3pPr>
            <a:lvl4pPr indent="1371600" lvl="3"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4pPr>
            <a:lvl5pPr indent="1828800" lvl="4"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5pPr>
            <a:lvl6pPr indent="2286000" lvl="5"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6pPr>
            <a:lvl7pPr indent="2743200" lvl="6"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7pPr>
            <a:lvl8pPr indent="3200400" lvl="7"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8pPr>
            <a:lvl9pPr indent="3657600" lvl="8"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hyperlink" Target="https://github.com/solarwinds/container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ph type="title"/>
          </p:nvPr>
        </p:nvSpPr>
        <p:spPr>
          <a:xfrm>
            <a:off x="844986" y="4097532"/>
            <a:ext cx="8690100" cy="419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US"/>
              <a:t>Container Network Performance</a:t>
            </a:r>
            <a:endParaRPr/>
          </a:p>
        </p:txBody>
      </p:sp>
      <p:sp>
        <p:nvSpPr>
          <p:cNvPr id="206" name="Shape 206"/>
          <p:cNvSpPr txBox="1"/>
          <p:nvPr>
            <p:ph idx="1" type="body"/>
          </p:nvPr>
        </p:nvSpPr>
        <p:spPr>
          <a:xfrm>
            <a:off x="845262" y="4524482"/>
            <a:ext cx="8690100" cy="400800"/>
          </a:xfrm>
          <a:prstGeom prst="rect">
            <a:avLst/>
          </a:prstGeom>
        </p:spPr>
        <p:txBody>
          <a:bodyPr anchorCtr="0" anchor="t" bIns="91425" lIns="91425" spcFirstLastPara="1" rIns="91425" wrap="square" tIns="91425">
            <a:noAutofit/>
          </a:bodyPr>
          <a:lstStyle/>
          <a:p>
            <a:pPr indent="0" lvl="0" marL="0" rtl="0">
              <a:spcBef>
                <a:spcPts val="1000"/>
              </a:spcBef>
              <a:spcAft>
                <a:spcPts val="0"/>
              </a:spcAft>
              <a:buNone/>
            </a:pPr>
            <a:r>
              <a:rPr lang="en-US"/>
              <a:t>Karlo Zatylny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Shape 285"/>
          <p:cNvSpPr txBox="1"/>
          <p:nvPr>
            <p:ph type="title"/>
          </p:nvPr>
        </p:nvSpPr>
        <p:spPr>
          <a:xfrm>
            <a:off x="266372" y="240079"/>
            <a:ext cx="9860400" cy="5145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Open issues on GitHub - we’re open!</a:t>
            </a:r>
            <a:endParaRPr/>
          </a:p>
        </p:txBody>
      </p:sp>
      <p:pic>
        <p:nvPicPr>
          <p:cNvPr id="286" name="Shape 286"/>
          <p:cNvPicPr preferRelativeResize="0"/>
          <p:nvPr/>
        </p:nvPicPr>
        <p:blipFill>
          <a:blip r:embed="rId3">
            <a:alphaModFix/>
          </a:blip>
          <a:stretch>
            <a:fillRect/>
          </a:stretch>
        </p:blipFill>
        <p:spPr>
          <a:xfrm>
            <a:off x="1443642" y="1655575"/>
            <a:ext cx="9116633" cy="5067775"/>
          </a:xfrm>
          <a:prstGeom prst="rect">
            <a:avLst/>
          </a:prstGeom>
          <a:noFill/>
          <a:ln>
            <a:noFill/>
          </a:ln>
        </p:spPr>
      </p:pic>
      <p:sp>
        <p:nvSpPr>
          <p:cNvPr id="287" name="Shape 287"/>
          <p:cNvSpPr txBox="1"/>
          <p:nvPr>
            <p:ph idx="11" type="ftr"/>
          </p:nvPr>
        </p:nvSpPr>
        <p:spPr>
          <a:xfrm>
            <a:off x="4038600" y="6432550"/>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B8B8B"/>
              </a:buClr>
              <a:buFont typeface="Arial"/>
              <a:buNone/>
            </a:pPr>
            <a:r>
              <a:rPr b="0" i="0" lang="en-US" sz="1200" u="none" cap="none" strike="noStrike">
                <a:solidFill>
                  <a:srgbClr val="8B8B8B"/>
                </a:solidFill>
                <a:latin typeface="Arial"/>
                <a:ea typeface="Arial"/>
                <a:cs typeface="Arial"/>
                <a:sym typeface="Arial"/>
              </a:rPr>
              <a:t>© 2017 SolarWinds Worldwide, LLC. All rights reserved.</a:t>
            </a:r>
            <a:endParaRPr b="0" i="0" sz="1200" u="none" cap="none" strike="noStrike">
              <a:solidFill>
                <a:srgbClr val="8B8B8B"/>
              </a:solidFill>
              <a:latin typeface="Arial"/>
              <a:ea typeface="Arial"/>
              <a:cs typeface="Arial"/>
              <a:sym typeface="Arial"/>
            </a:endParaRPr>
          </a:p>
        </p:txBody>
      </p:sp>
      <p:sp>
        <p:nvSpPr>
          <p:cNvPr id="288" name="Shape 288"/>
          <p:cNvSpPr txBox="1"/>
          <p:nvPr/>
        </p:nvSpPr>
        <p:spPr>
          <a:xfrm>
            <a:off x="440750" y="1022525"/>
            <a:ext cx="7712700" cy="365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sz="3000" u="sng">
                <a:solidFill>
                  <a:schemeClr val="hlink"/>
                </a:solidFill>
                <a:hlinkClick r:id="rId4"/>
              </a:rPr>
              <a:t>https://github.com/solarwinds/containers</a:t>
            </a:r>
            <a:r>
              <a:rPr lang="en-US" sz="3000"/>
              <a:t> </a:t>
            </a:r>
            <a:endParaRPr sz="3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Shape 293"/>
          <p:cNvSpPr txBox="1"/>
          <p:nvPr>
            <p:ph type="title"/>
          </p:nvPr>
        </p:nvSpPr>
        <p:spPr>
          <a:xfrm>
            <a:off x="266372" y="240079"/>
            <a:ext cx="9860282" cy="514353"/>
          </a:xfrm>
          <a:prstGeom prst="rect">
            <a:avLst/>
          </a:prstGeom>
          <a:noFill/>
          <a:ln>
            <a:noFill/>
          </a:ln>
        </p:spPr>
        <p:txBody>
          <a:bodyPr anchorCtr="0" anchor="ctr" bIns="45700" lIns="45700" spcFirstLastPara="1" rIns="45700" wrap="square" tIns="45700">
            <a:noAutofit/>
          </a:bodyPr>
          <a:lstStyle/>
          <a:p>
            <a:pPr indent="0" lvl="0" marL="0" marR="0" rtl="0" algn="l">
              <a:lnSpc>
                <a:spcPct val="90000"/>
              </a:lnSpc>
              <a:spcBef>
                <a:spcPts val="0"/>
              </a:spcBef>
              <a:spcAft>
                <a:spcPts val="0"/>
              </a:spcAft>
              <a:buClr>
                <a:schemeClr val="lt1"/>
              </a:buClr>
              <a:buFont typeface="Arial"/>
              <a:buNone/>
            </a:pPr>
            <a:r>
              <a:rPr lang="en-US"/>
              <a:t>Legal stuff that lawyers want me to show</a:t>
            </a:r>
            <a:endParaRPr b="1" i="0" sz="2400" u="none" cap="none" strike="noStrike">
              <a:solidFill>
                <a:schemeClr val="lt1"/>
              </a:solidFill>
              <a:latin typeface="Arial"/>
              <a:ea typeface="Arial"/>
              <a:cs typeface="Arial"/>
              <a:sym typeface="Arial"/>
            </a:endParaRPr>
          </a:p>
        </p:txBody>
      </p:sp>
      <p:sp>
        <p:nvSpPr>
          <p:cNvPr id="294" name="Shape 294"/>
          <p:cNvSpPr txBox="1"/>
          <p:nvPr>
            <p:ph idx="4294967295"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B8B8B"/>
              </a:buClr>
              <a:buFont typeface="Arial"/>
              <a:buNone/>
            </a:pPr>
            <a:r>
              <a:rPr b="0" i="0" lang="en-US" sz="1200" u="none" cap="none" strike="noStrike">
                <a:solidFill>
                  <a:srgbClr val="8B8B8B"/>
                </a:solidFill>
                <a:latin typeface="Arial"/>
                <a:ea typeface="Arial"/>
                <a:cs typeface="Arial"/>
                <a:sym typeface="Arial"/>
              </a:rPr>
              <a:t>© 2017 SolarWinds Worldwide, LLC. All rights reserved.</a:t>
            </a:r>
            <a:endParaRPr b="0" i="0" sz="1200" u="none" cap="none" strike="noStrike">
              <a:solidFill>
                <a:srgbClr val="8B8B8B"/>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B8B8B"/>
              </a:buClr>
              <a:buFont typeface="Arial"/>
              <a:buNone/>
            </a:pPr>
            <a:r>
              <a:rPr b="0" i="0" lang="en-US" sz="1200" u="none" cap="none" strike="noStrike">
                <a:solidFill>
                  <a:srgbClr val="8B8B8B"/>
                </a:solidFill>
                <a:latin typeface="Arial"/>
                <a:ea typeface="Arial"/>
                <a:cs typeface="Arial"/>
                <a:sym typeface="Arial"/>
              </a:rPr>
              <a:t>© 2017 SolarWinds Worldwide, LLC. All rights reserved.</a:t>
            </a:r>
            <a:endParaRPr b="0" i="0" sz="1200" u="none" cap="none" strike="noStrike">
              <a:solidFill>
                <a:srgbClr val="8B8B8B"/>
              </a:solidFill>
              <a:latin typeface="Arial"/>
              <a:ea typeface="Arial"/>
              <a:cs typeface="Arial"/>
              <a:sym typeface="Arial"/>
            </a:endParaRPr>
          </a:p>
        </p:txBody>
      </p:sp>
      <p:sp>
        <p:nvSpPr>
          <p:cNvPr id="212" name="Shape 212"/>
          <p:cNvSpPr txBox="1"/>
          <p:nvPr>
            <p:ph type="title"/>
          </p:nvPr>
        </p:nvSpPr>
        <p:spPr>
          <a:xfrm>
            <a:off x="266372" y="240079"/>
            <a:ext cx="9860282" cy="514353"/>
          </a:xfrm>
          <a:prstGeom prst="rect">
            <a:avLst/>
          </a:prstGeom>
          <a:noFill/>
          <a:ln>
            <a:noFill/>
          </a:ln>
        </p:spPr>
        <p:txBody>
          <a:bodyPr anchorCtr="0" anchor="ctr" bIns="45700" lIns="45700" spcFirstLastPara="1" rIns="45700" wrap="square" tIns="45700">
            <a:noAutofit/>
          </a:bodyPr>
          <a:lstStyle/>
          <a:p>
            <a:pPr indent="0" lvl="0" marL="0" marR="0" rtl="0" algn="l">
              <a:lnSpc>
                <a:spcPct val="90000"/>
              </a:lnSpc>
              <a:spcBef>
                <a:spcPts val="0"/>
              </a:spcBef>
              <a:spcAft>
                <a:spcPts val="0"/>
              </a:spcAft>
              <a:buClr>
                <a:schemeClr val="lt1"/>
              </a:buClr>
              <a:buFont typeface="Arial"/>
              <a:buNone/>
            </a:pPr>
            <a:r>
              <a:rPr lang="en-US"/>
              <a:t>Containers - So hot right now</a:t>
            </a:r>
            <a:endParaRPr b="1" i="0" sz="2400" u="none" cap="none" strike="noStrike">
              <a:solidFill>
                <a:schemeClr val="lt1"/>
              </a:solidFill>
              <a:latin typeface="Arial"/>
              <a:ea typeface="Arial"/>
              <a:cs typeface="Arial"/>
              <a:sym typeface="Arial"/>
            </a:endParaRPr>
          </a:p>
        </p:txBody>
      </p:sp>
      <p:sp>
        <p:nvSpPr>
          <p:cNvPr id="213" name="Shape 213"/>
          <p:cNvSpPr txBox="1"/>
          <p:nvPr>
            <p:ph idx="1" type="body"/>
          </p:nvPr>
        </p:nvSpPr>
        <p:spPr>
          <a:xfrm>
            <a:off x="298006" y="1145338"/>
            <a:ext cx="11577002" cy="5043563"/>
          </a:xfrm>
          <a:prstGeom prst="rect">
            <a:avLst/>
          </a:prstGeom>
          <a:noFill/>
          <a:ln>
            <a:noFill/>
          </a:ln>
        </p:spPr>
        <p:txBody>
          <a:bodyPr anchorCtr="0" anchor="t" bIns="45700" lIns="91425" spcFirstLastPara="1" rIns="91425" wrap="square" tIns="45700">
            <a:noAutofit/>
          </a:bodyPr>
          <a:lstStyle/>
          <a:p>
            <a:pPr indent="-228600" lvl="0" marL="228600" marR="0" rtl="0" algn="l">
              <a:lnSpc>
                <a:spcPct val="100000"/>
              </a:lnSpc>
              <a:spcBef>
                <a:spcPts val="0"/>
              </a:spcBef>
              <a:spcAft>
                <a:spcPts val="0"/>
              </a:spcAft>
              <a:buClr>
                <a:schemeClr val="dk1"/>
              </a:buClr>
              <a:buSzPts val="3200"/>
              <a:buFont typeface="Arial"/>
              <a:buChar char="•"/>
            </a:pPr>
            <a:r>
              <a:rPr lang="en-US"/>
              <a:t>You’re building your application and you have questions.</a:t>
            </a:r>
            <a:endParaRPr/>
          </a:p>
          <a:p>
            <a:pPr indent="-228600" lvl="0" marL="228600" marR="0" rtl="0" algn="l">
              <a:lnSpc>
                <a:spcPct val="100000"/>
              </a:lnSpc>
              <a:spcBef>
                <a:spcPts val="0"/>
              </a:spcBef>
              <a:spcAft>
                <a:spcPts val="0"/>
              </a:spcAft>
              <a:buClr>
                <a:schemeClr val="dk1"/>
              </a:buClr>
              <a:buSzPts val="3200"/>
              <a:buFont typeface="Arial"/>
              <a:buChar char="•"/>
            </a:pPr>
            <a:r>
              <a:rPr lang="en-US"/>
              <a:t>Which orchestrator?</a:t>
            </a:r>
            <a:endParaRPr/>
          </a:p>
          <a:p>
            <a:pPr indent="-228600" lvl="0" marL="228600" marR="0" rtl="0" algn="l">
              <a:lnSpc>
                <a:spcPct val="100000"/>
              </a:lnSpc>
              <a:spcBef>
                <a:spcPts val="0"/>
              </a:spcBef>
              <a:spcAft>
                <a:spcPts val="0"/>
              </a:spcAft>
              <a:buClr>
                <a:schemeClr val="dk1"/>
              </a:buClr>
              <a:buSzPts val="3200"/>
              <a:buFont typeface="Arial"/>
              <a:buChar char="•"/>
            </a:pPr>
            <a:r>
              <a:rPr lang="en-US"/>
              <a:t>Which container type?</a:t>
            </a:r>
            <a:endParaRPr/>
          </a:p>
          <a:p>
            <a:pPr indent="-228600" lvl="0" marL="228600" marR="0" rtl="0" algn="l">
              <a:lnSpc>
                <a:spcPct val="100000"/>
              </a:lnSpc>
              <a:spcBef>
                <a:spcPts val="0"/>
              </a:spcBef>
              <a:spcAft>
                <a:spcPts val="0"/>
              </a:spcAft>
              <a:buClr>
                <a:schemeClr val="dk1"/>
              </a:buClr>
              <a:buSzPts val="3200"/>
              <a:buFont typeface="Arial"/>
              <a:buChar char="•"/>
            </a:pPr>
            <a:r>
              <a:rPr lang="en-US"/>
              <a:t>Which Operating System?</a:t>
            </a:r>
            <a:endParaRPr/>
          </a:p>
          <a:p>
            <a:pPr indent="-228600" lvl="0" marL="228600" marR="0" rtl="0" algn="l">
              <a:lnSpc>
                <a:spcPct val="100000"/>
              </a:lnSpc>
              <a:spcBef>
                <a:spcPts val="0"/>
              </a:spcBef>
              <a:spcAft>
                <a:spcPts val="0"/>
              </a:spcAft>
              <a:buClr>
                <a:schemeClr val="dk1"/>
              </a:buClr>
              <a:buSzPts val="3200"/>
              <a:buFont typeface="Arial"/>
              <a:buChar char="•"/>
            </a:pPr>
            <a:r>
              <a:rPr lang="en-US"/>
              <a:t>Which networking layer?</a:t>
            </a:r>
            <a:endParaRPr/>
          </a:p>
          <a:p>
            <a:pPr indent="-228600" lvl="1" marL="685800" marR="0" rtl="0" algn="l">
              <a:lnSpc>
                <a:spcPct val="100000"/>
              </a:lnSpc>
              <a:spcBef>
                <a:spcPts val="0"/>
              </a:spcBef>
              <a:spcAft>
                <a:spcPts val="0"/>
              </a:spcAft>
              <a:buClr>
                <a:schemeClr val="dk1"/>
              </a:buClr>
              <a:buSzPts val="2800"/>
              <a:buFont typeface="Arial"/>
              <a:buChar char="•"/>
            </a:pPr>
            <a:r>
              <a:rPr lang="en-US"/>
              <a:t>Flannel, Docker, Calico, ...</a:t>
            </a:r>
            <a:endParaRPr/>
          </a:p>
        </p:txBody>
      </p:sp>
      <p:sp>
        <p:nvSpPr>
          <p:cNvPr id="214" name="Shape 214"/>
          <p:cNvSpPr txBox="1"/>
          <p:nvPr/>
        </p:nvSpPr>
        <p:spPr>
          <a:xfrm>
            <a:off x="6910900" y="2115575"/>
            <a:ext cx="4114800" cy="3525900"/>
          </a:xfrm>
          <a:prstGeom prst="rect">
            <a:avLst/>
          </a:prstGeom>
          <a:no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n-US" sz="9600"/>
              <a:t>?</a:t>
            </a:r>
            <a:endParaRPr sz="9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Shape 219"/>
          <p:cNvSpPr txBox="1"/>
          <p:nvPr>
            <p:ph type="title"/>
          </p:nvPr>
        </p:nvSpPr>
        <p:spPr>
          <a:xfrm>
            <a:off x="266372" y="240079"/>
            <a:ext cx="9860400" cy="5145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SolarWinds CMON - It’s a free tool!</a:t>
            </a:r>
            <a:endParaRPr/>
          </a:p>
        </p:txBody>
      </p:sp>
      <p:pic>
        <p:nvPicPr>
          <p:cNvPr id="220" name="Shape 220"/>
          <p:cNvPicPr preferRelativeResize="0"/>
          <p:nvPr/>
        </p:nvPicPr>
        <p:blipFill>
          <a:blip r:embed="rId3">
            <a:alphaModFix/>
          </a:blip>
          <a:stretch>
            <a:fillRect/>
          </a:stretch>
        </p:blipFill>
        <p:spPr>
          <a:xfrm>
            <a:off x="1156300" y="1059973"/>
            <a:ext cx="9860399" cy="5496979"/>
          </a:xfrm>
          <a:prstGeom prst="rect">
            <a:avLst/>
          </a:prstGeom>
          <a:noFill/>
          <a:ln>
            <a:noFill/>
          </a:ln>
        </p:spPr>
      </p:pic>
      <p:sp>
        <p:nvSpPr>
          <p:cNvPr id="221" name="Shape 22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B8B8B"/>
              </a:buClr>
              <a:buFont typeface="Arial"/>
              <a:buNone/>
            </a:pPr>
            <a:r>
              <a:rPr b="0" i="0" lang="en-US" sz="1200" u="none" cap="none" strike="noStrike">
                <a:solidFill>
                  <a:srgbClr val="8B8B8B"/>
                </a:solidFill>
                <a:latin typeface="Arial"/>
                <a:ea typeface="Arial"/>
                <a:cs typeface="Arial"/>
                <a:sym typeface="Arial"/>
              </a:rPr>
              <a:t>© 2017 SolarWinds Worldwide, LLC. All rights reserved.</a:t>
            </a:r>
            <a:endParaRPr b="0" i="0" sz="1200" u="none" cap="none" strike="noStrike">
              <a:solidFill>
                <a:srgbClr val="8B8B8B"/>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Shape 226"/>
          <p:cNvSpPr txBox="1"/>
          <p:nvPr>
            <p:ph type="title"/>
          </p:nvPr>
        </p:nvSpPr>
        <p:spPr>
          <a:xfrm>
            <a:off x="266372" y="240079"/>
            <a:ext cx="9860400" cy="5145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Who is talking to what?</a:t>
            </a:r>
            <a:endParaRPr/>
          </a:p>
        </p:txBody>
      </p:sp>
      <p:sp>
        <p:nvSpPr>
          <p:cNvPr id="227" name="Shape 227"/>
          <p:cNvSpPr txBox="1"/>
          <p:nvPr>
            <p:ph idx="1" type="body"/>
          </p:nvPr>
        </p:nvSpPr>
        <p:spPr>
          <a:xfrm>
            <a:off x="298006" y="1145338"/>
            <a:ext cx="11577000" cy="5043600"/>
          </a:xfrm>
          <a:prstGeom prst="rect">
            <a:avLst/>
          </a:prstGeom>
        </p:spPr>
        <p:txBody>
          <a:bodyPr anchorCtr="0" anchor="t" bIns="91425" lIns="91425" spcFirstLastPara="1" rIns="91425" wrap="square" tIns="91425">
            <a:noAutofit/>
          </a:bodyPr>
          <a:lstStyle/>
          <a:p>
            <a:pPr indent="-431800" lvl="0" marL="457200">
              <a:spcBef>
                <a:spcPts val="1000"/>
              </a:spcBef>
              <a:spcAft>
                <a:spcPts val="0"/>
              </a:spcAft>
              <a:buSzPts val="3200"/>
              <a:buChar char="•"/>
            </a:pPr>
            <a:r>
              <a:rPr lang="en-US"/>
              <a:t>Within your application, you also want to know which containers are communicating with each other for optimal deployment and security</a:t>
            </a:r>
            <a:endParaRPr/>
          </a:p>
        </p:txBody>
      </p:sp>
      <p:sp>
        <p:nvSpPr>
          <p:cNvPr id="228" name="Shape 228"/>
          <p:cNvSpPr/>
          <p:nvPr/>
        </p:nvSpPr>
        <p:spPr>
          <a:xfrm>
            <a:off x="2588650" y="3515925"/>
            <a:ext cx="1931700" cy="1758000"/>
          </a:xfrm>
          <a:prstGeom prst="ellipse">
            <a:avLst/>
          </a:prstGeom>
          <a:solidFill>
            <a:srgbClr val="F3F3F3"/>
          </a:solid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9" name="Shape 229"/>
          <p:cNvSpPr/>
          <p:nvPr/>
        </p:nvSpPr>
        <p:spPr>
          <a:xfrm>
            <a:off x="7035975" y="4788775"/>
            <a:ext cx="1931700" cy="1758000"/>
          </a:xfrm>
          <a:prstGeom prst="ellipse">
            <a:avLst/>
          </a:prstGeom>
          <a:solidFill>
            <a:srgbClr val="F3F3F3"/>
          </a:solid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 name="Shape 230"/>
          <p:cNvSpPr/>
          <p:nvPr/>
        </p:nvSpPr>
        <p:spPr>
          <a:xfrm>
            <a:off x="6166650" y="2550000"/>
            <a:ext cx="1931700" cy="1758000"/>
          </a:xfrm>
          <a:prstGeom prst="ellipse">
            <a:avLst/>
          </a:prstGeom>
          <a:solidFill>
            <a:srgbClr val="F3F3F3"/>
          </a:solid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231" name="Shape 231"/>
          <p:cNvCxnSpPr>
            <a:stCxn id="228" idx="7"/>
            <a:endCxn id="230" idx="2"/>
          </p:cNvCxnSpPr>
          <p:nvPr/>
        </p:nvCxnSpPr>
        <p:spPr>
          <a:xfrm flipH="1" rot="10800000">
            <a:off x="4237459" y="3428978"/>
            <a:ext cx="1929300" cy="344400"/>
          </a:xfrm>
          <a:prstGeom prst="straightConnector1">
            <a:avLst/>
          </a:prstGeom>
          <a:noFill/>
          <a:ln cap="flat" cmpd="sng" w="114300">
            <a:solidFill>
              <a:srgbClr val="000000"/>
            </a:solidFill>
            <a:prstDash val="solid"/>
            <a:round/>
            <a:headEnd len="lg" w="lg" type="none"/>
            <a:tailEnd len="lg" w="lg" type="triangle"/>
          </a:ln>
        </p:spPr>
      </p:cxnSp>
      <p:sp>
        <p:nvSpPr>
          <p:cNvPr id="232" name="Shape 232"/>
          <p:cNvSpPr txBox="1"/>
          <p:nvPr/>
        </p:nvSpPr>
        <p:spPr>
          <a:xfrm>
            <a:off x="4520350" y="2685275"/>
            <a:ext cx="888600" cy="743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sz="6000"/>
              <a:t>?</a:t>
            </a:r>
            <a:endParaRPr sz="6000"/>
          </a:p>
        </p:txBody>
      </p:sp>
      <p:cxnSp>
        <p:nvCxnSpPr>
          <p:cNvPr id="233" name="Shape 233"/>
          <p:cNvCxnSpPr>
            <a:stCxn id="228" idx="5"/>
            <a:endCxn id="229" idx="2"/>
          </p:cNvCxnSpPr>
          <p:nvPr/>
        </p:nvCxnSpPr>
        <p:spPr>
          <a:xfrm>
            <a:off x="4237459" y="5016472"/>
            <a:ext cx="2798400" cy="651300"/>
          </a:xfrm>
          <a:prstGeom prst="straightConnector1">
            <a:avLst/>
          </a:prstGeom>
          <a:noFill/>
          <a:ln cap="flat" cmpd="sng" w="114300">
            <a:solidFill>
              <a:srgbClr val="000000"/>
            </a:solidFill>
            <a:prstDash val="solid"/>
            <a:round/>
            <a:headEnd len="lg" w="lg" type="none"/>
            <a:tailEnd len="lg" w="lg" type="triangle"/>
          </a:ln>
        </p:spPr>
      </p:cxnSp>
      <p:sp>
        <p:nvSpPr>
          <p:cNvPr id="234" name="Shape 234"/>
          <p:cNvSpPr txBox="1"/>
          <p:nvPr/>
        </p:nvSpPr>
        <p:spPr>
          <a:xfrm>
            <a:off x="5039925" y="4308000"/>
            <a:ext cx="888600" cy="743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6000"/>
              <a:t>?</a:t>
            </a:r>
            <a:endParaRPr sz="6000"/>
          </a:p>
        </p:txBody>
      </p:sp>
      <p:sp>
        <p:nvSpPr>
          <p:cNvPr id="235" name="Shape 23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B8B8B"/>
              </a:buClr>
              <a:buFont typeface="Arial"/>
              <a:buNone/>
            </a:pPr>
            <a:r>
              <a:rPr b="0" i="0" lang="en-US" sz="1200" u="none" cap="none" strike="noStrike">
                <a:solidFill>
                  <a:srgbClr val="8B8B8B"/>
                </a:solidFill>
                <a:latin typeface="Arial"/>
                <a:ea typeface="Arial"/>
                <a:cs typeface="Arial"/>
                <a:sym typeface="Arial"/>
              </a:rPr>
              <a:t>© 2017 SolarWinds Worldwide, LLC. All rights reserved.</a:t>
            </a:r>
            <a:endParaRPr b="0" i="0" sz="1200" u="none" cap="none" strike="noStrike">
              <a:solidFill>
                <a:srgbClr val="8B8B8B"/>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Shape 240"/>
          <p:cNvSpPr txBox="1"/>
          <p:nvPr>
            <p:ph type="title"/>
          </p:nvPr>
        </p:nvSpPr>
        <p:spPr>
          <a:xfrm>
            <a:off x="266372" y="240079"/>
            <a:ext cx="9860400" cy="5145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Price paid for software networks</a:t>
            </a:r>
            <a:endParaRPr/>
          </a:p>
        </p:txBody>
      </p:sp>
      <p:sp>
        <p:nvSpPr>
          <p:cNvPr id="241" name="Shape 241"/>
          <p:cNvSpPr txBox="1"/>
          <p:nvPr>
            <p:ph idx="1" type="body"/>
          </p:nvPr>
        </p:nvSpPr>
        <p:spPr>
          <a:xfrm>
            <a:off x="298006" y="1145338"/>
            <a:ext cx="11577000" cy="5043600"/>
          </a:xfrm>
          <a:prstGeom prst="rect">
            <a:avLst/>
          </a:prstGeom>
        </p:spPr>
        <p:txBody>
          <a:bodyPr anchorCtr="0" anchor="t" bIns="91425" lIns="91425" spcFirstLastPara="1" rIns="91425" wrap="square" tIns="91425">
            <a:noAutofit/>
          </a:bodyPr>
          <a:lstStyle/>
          <a:p>
            <a:pPr indent="-431800" lvl="0" marL="457200">
              <a:spcBef>
                <a:spcPts val="1000"/>
              </a:spcBef>
              <a:spcAft>
                <a:spcPts val="0"/>
              </a:spcAft>
              <a:buSzPts val="3200"/>
              <a:buChar char="•"/>
            </a:pPr>
            <a:r>
              <a:rPr lang="en-US"/>
              <a:t>Container software adds a layer for network routing, DNS, and other network functions </a:t>
            </a:r>
            <a:endParaRPr/>
          </a:p>
        </p:txBody>
      </p:sp>
      <p:sp>
        <p:nvSpPr>
          <p:cNvPr id="242" name="Shape 242"/>
          <p:cNvSpPr/>
          <p:nvPr/>
        </p:nvSpPr>
        <p:spPr>
          <a:xfrm>
            <a:off x="1815925" y="2743200"/>
            <a:ext cx="2105700" cy="3071700"/>
          </a:xfrm>
          <a:prstGeom prst="rect">
            <a:avLst/>
          </a:prstGeom>
          <a:solidFill>
            <a:srgbClr val="D9D9D9"/>
          </a:solidFill>
          <a:ln cap="flat" cmpd="sng" w="9525">
            <a:solidFill>
              <a:schemeClr val="dk2"/>
            </a:solidFill>
            <a:prstDash val="solid"/>
            <a:round/>
            <a:headEnd len="med" w="med" type="none"/>
            <a:tailEnd len="med" w="med" type="none"/>
          </a:ln>
        </p:spPr>
        <p:txBody>
          <a:bodyPr anchorCtr="0" anchor="t" bIns="91425" lIns="91425" spcFirstLastPara="1" rIns="91425" wrap="square" tIns="91425">
            <a:noAutofit/>
          </a:bodyPr>
          <a:lstStyle/>
          <a:p>
            <a:pPr indent="0" lvl="0" marL="0">
              <a:spcBef>
                <a:spcPts val="0"/>
              </a:spcBef>
              <a:spcAft>
                <a:spcPts val="0"/>
              </a:spcAft>
              <a:buNone/>
            </a:pPr>
            <a:r>
              <a:rPr lang="en-US" sz="3000"/>
              <a:t>Containers</a:t>
            </a:r>
            <a:endParaRPr sz="3000"/>
          </a:p>
        </p:txBody>
      </p:sp>
      <p:sp>
        <p:nvSpPr>
          <p:cNvPr id="243" name="Shape 243"/>
          <p:cNvSpPr/>
          <p:nvPr/>
        </p:nvSpPr>
        <p:spPr>
          <a:xfrm>
            <a:off x="4383100" y="2801150"/>
            <a:ext cx="2975100" cy="3071700"/>
          </a:xfrm>
          <a:prstGeom prst="roundRect">
            <a:avLst>
              <a:gd fmla="val 16667" name="adj"/>
            </a:avLst>
          </a:prstGeom>
          <a:solidFill>
            <a:srgbClr val="EFEFEF"/>
          </a:solidFill>
          <a:ln cap="flat" cmpd="sng" w="9525">
            <a:solidFill>
              <a:schemeClr val="dk2"/>
            </a:solidFill>
            <a:prstDash val="solid"/>
            <a:round/>
            <a:headEnd len="med" w="med" type="none"/>
            <a:tailEnd len="med" w="med" type="none"/>
          </a:ln>
        </p:spPr>
        <p:txBody>
          <a:bodyPr anchorCtr="0" anchor="t" bIns="91425" lIns="91425" spcFirstLastPara="1" rIns="91425" wrap="square" tIns="91425">
            <a:noAutofit/>
          </a:bodyPr>
          <a:lstStyle/>
          <a:p>
            <a:pPr indent="0" lvl="0" marL="0">
              <a:spcBef>
                <a:spcPts val="0"/>
              </a:spcBef>
              <a:spcAft>
                <a:spcPts val="0"/>
              </a:spcAft>
              <a:buNone/>
            </a:pPr>
            <a:r>
              <a:rPr lang="en-US" sz="3000"/>
              <a:t>Container Networking Layer</a:t>
            </a:r>
            <a:endParaRPr sz="3000"/>
          </a:p>
        </p:txBody>
      </p:sp>
      <p:sp>
        <p:nvSpPr>
          <p:cNvPr id="244" name="Shape 244"/>
          <p:cNvSpPr/>
          <p:nvPr/>
        </p:nvSpPr>
        <p:spPr>
          <a:xfrm>
            <a:off x="7688675" y="2801150"/>
            <a:ext cx="2588700" cy="3071700"/>
          </a:xfrm>
          <a:prstGeom prst="rect">
            <a:avLst/>
          </a:prstGeom>
          <a:solidFill>
            <a:srgbClr val="B7B7B7"/>
          </a:solidFill>
          <a:ln cap="flat" cmpd="sng" w="9525">
            <a:solidFill>
              <a:schemeClr val="dk2"/>
            </a:solidFill>
            <a:prstDash val="solid"/>
            <a:round/>
            <a:headEnd len="med" w="med" type="none"/>
            <a:tailEnd len="med" w="med" type="none"/>
          </a:ln>
        </p:spPr>
        <p:txBody>
          <a:bodyPr anchorCtr="0" anchor="t" bIns="91425" lIns="91425" spcFirstLastPara="1" rIns="91425" wrap="square" tIns="91425">
            <a:noAutofit/>
          </a:bodyPr>
          <a:lstStyle/>
          <a:p>
            <a:pPr indent="0" lvl="0" marL="0">
              <a:spcBef>
                <a:spcPts val="0"/>
              </a:spcBef>
              <a:spcAft>
                <a:spcPts val="0"/>
              </a:spcAft>
              <a:buNone/>
            </a:pPr>
            <a:r>
              <a:rPr lang="en-US" sz="3000"/>
              <a:t>Physical Network</a:t>
            </a:r>
            <a:endParaRPr sz="3000"/>
          </a:p>
        </p:txBody>
      </p:sp>
      <p:cxnSp>
        <p:nvCxnSpPr>
          <p:cNvPr id="245" name="Shape 245"/>
          <p:cNvCxnSpPr/>
          <p:nvPr/>
        </p:nvCxnSpPr>
        <p:spPr>
          <a:xfrm>
            <a:off x="2828450" y="5133825"/>
            <a:ext cx="8736900" cy="77400"/>
          </a:xfrm>
          <a:prstGeom prst="straightConnector1">
            <a:avLst/>
          </a:prstGeom>
          <a:noFill/>
          <a:ln cap="flat" cmpd="sng" w="152400">
            <a:solidFill>
              <a:srgbClr val="000000"/>
            </a:solidFill>
            <a:prstDash val="solid"/>
            <a:round/>
            <a:headEnd len="lg" w="lg" type="none"/>
            <a:tailEnd len="lg" w="lg" type="triangle"/>
          </a:ln>
        </p:spPr>
      </p:cxnSp>
      <p:sp>
        <p:nvSpPr>
          <p:cNvPr id="246" name="Shape 24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B8B8B"/>
              </a:buClr>
              <a:buFont typeface="Arial"/>
              <a:buNone/>
            </a:pPr>
            <a:r>
              <a:rPr b="0" i="0" lang="en-US" sz="1200" u="none" cap="none" strike="noStrike">
                <a:solidFill>
                  <a:srgbClr val="8B8B8B"/>
                </a:solidFill>
                <a:latin typeface="Arial"/>
                <a:ea typeface="Arial"/>
                <a:cs typeface="Arial"/>
                <a:sym typeface="Arial"/>
              </a:rPr>
              <a:t>© 2017 SolarWinds Worldwide, LLC. All rights reserved.</a:t>
            </a:r>
            <a:endParaRPr b="0" i="0" sz="1200" u="none" cap="none" strike="noStrike">
              <a:solidFill>
                <a:srgbClr val="8B8B8B"/>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Shape 251"/>
          <p:cNvSpPr txBox="1"/>
          <p:nvPr>
            <p:ph type="title"/>
          </p:nvPr>
        </p:nvSpPr>
        <p:spPr>
          <a:xfrm>
            <a:off x="266372" y="240079"/>
            <a:ext cx="9860400" cy="5145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Push as many bits as you can</a:t>
            </a:r>
            <a:endParaRPr/>
          </a:p>
        </p:txBody>
      </p:sp>
      <p:sp>
        <p:nvSpPr>
          <p:cNvPr id="252" name="Shape 252"/>
          <p:cNvSpPr txBox="1"/>
          <p:nvPr>
            <p:ph idx="1" type="body"/>
          </p:nvPr>
        </p:nvSpPr>
        <p:spPr>
          <a:xfrm>
            <a:off x="298006" y="1145338"/>
            <a:ext cx="11577000" cy="5043600"/>
          </a:xfrm>
          <a:prstGeom prst="rect">
            <a:avLst/>
          </a:prstGeom>
        </p:spPr>
        <p:txBody>
          <a:bodyPr anchorCtr="0" anchor="t" bIns="91425" lIns="91425" spcFirstLastPara="1" rIns="91425" wrap="square" tIns="91425">
            <a:noAutofit/>
          </a:bodyPr>
          <a:lstStyle/>
          <a:p>
            <a:pPr indent="-25400" lvl="0" marL="228600">
              <a:spcBef>
                <a:spcPts val="1000"/>
              </a:spcBef>
              <a:spcAft>
                <a:spcPts val="0"/>
              </a:spcAft>
              <a:buNone/>
            </a:pPr>
            <a:r>
              <a:rPr lang="en-US"/>
              <a:t>When you have important bandwidth needs, you need to know how much you can push from one container to another.</a:t>
            </a:r>
            <a:endParaRPr/>
          </a:p>
          <a:p>
            <a:pPr indent="-25400" lvl="0" marL="228600">
              <a:spcBef>
                <a:spcPts val="1000"/>
              </a:spcBef>
              <a:spcAft>
                <a:spcPts val="0"/>
              </a:spcAft>
              <a:buNone/>
            </a:pPr>
            <a:r>
              <a:rPr lang="en-US"/>
              <a:t>Where there is software, there are limits!</a:t>
            </a:r>
            <a:endParaRPr/>
          </a:p>
        </p:txBody>
      </p:sp>
      <p:sp>
        <p:nvSpPr>
          <p:cNvPr id="253" name="Shape 253"/>
          <p:cNvSpPr/>
          <p:nvPr/>
        </p:nvSpPr>
        <p:spPr>
          <a:xfrm>
            <a:off x="1564775" y="3631850"/>
            <a:ext cx="1738800" cy="1564800"/>
          </a:xfrm>
          <a:prstGeom prst="ellipse">
            <a:avLst/>
          </a:prstGeom>
          <a:solidFill>
            <a:srgbClr val="FFFFFF"/>
          </a:solidFill>
          <a:ln cap="flat" cmpd="sng" w="114300">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4" name="Shape 254"/>
          <p:cNvSpPr/>
          <p:nvPr/>
        </p:nvSpPr>
        <p:spPr>
          <a:xfrm>
            <a:off x="8387975" y="3631850"/>
            <a:ext cx="1738800" cy="1564800"/>
          </a:xfrm>
          <a:prstGeom prst="ellipse">
            <a:avLst/>
          </a:prstGeom>
          <a:solidFill>
            <a:srgbClr val="FFFFFF"/>
          </a:solidFill>
          <a:ln cap="flat" cmpd="sng" w="114300">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255" name="Shape 255"/>
          <p:cNvCxnSpPr>
            <a:stCxn id="253" idx="7"/>
            <a:endCxn id="254" idx="1"/>
          </p:cNvCxnSpPr>
          <p:nvPr/>
        </p:nvCxnSpPr>
        <p:spPr>
          <a:xfrm>
            <a:off x="3048934" y="3861010"/>
            <a:ext cx="5593800" cy="0"/>
          </a:xfrm>
          <a:prstGeom prst="straightConnector1">
            <a:avLst/>
          </a:prstGeom>
          <a:noFill/>
          <a:ln cap="flat" cmpd="sng" w="38100">
            <a:solidFill>
              <a:srgbClr val="000000"/>
            </a:solidFill>
            <a:prstDash val="solid"/>
            <a:round/>
            <a:headEnd len="lg" w="lg" type="none"/>
            <a:tailEnd len="lg" w="lg" type="triangle"/>
          </a:ln>
        </p:spPr>
      </p:cxnSp>
      <p:cxnSp>
        <p:nvCxnSpPr>
          <p:cNvPr id="256" name="Shape 256"/>
          <p:cNvCxnSpPr>
            <a:stCxn id="253" idx="5"/>
            <a:endCxn id="254" idx="3"/>
          </p:cNvCxnSpPr>
          <p:nvPr/>
        </p:nvCxnSpPr>
        <p:spPr>
          <a:xfrm>
            <a:off x="3048934" y="4967490"/>
            <a:ext cx="5593800" cy="0"/>
          </a:xfrm>
          <a:prstGeom prst="straightConnector1">
            <a:avLst/>
          </a:prstGeom>
          <a:noFill/>
          <a:ln cap="flat" cmpd="sng" w="228600">
            <a:solidFill>
              <a:srgbClr val="000000"/>
            </a:solidFill>
            <a:prstDash val="solid"/>
            <a:round/>
            <a:headEnd len="lg" w="lg" type="none"/>
            <a:tailEnd len="lg" w="lg" type="triangle"/>
          </a:ln>
        </p:spPr>
      </p:cxnSp>
      <p:sp>
        <p:nvSpPr>
          <p:cNvPr id="257" name="Shape 257"/>
          <p:cNvSpPr txBox="1"/>
          <p:nvPr/>
        </p:nvSpPr>
        <p:spPr>
          <a:xfrm>
            <a:off x="1065500" y="5598775"/>
            <a:ext cx="6393000" cy="891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sz="3000"/>
              <a:t>bridge    host    overlay    underlay </a:t>
            </a:r>
            <a:endParaRPr sz="3000"/>
          </a:p>
        </p:txBody>
      </p:sp>
      <p:sp>
        <p:nvSpPr>
          <p:cNvPr id="258" name="Shape 25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B8B8B"/>
              </a:buClr>
              <a:buFont typeface="Arial"/>
              <a:buNone/>
            </a:pPr>
            <a:r>
              <a:rPr b="0" i="0" lang="en-US" sz="1200" u="none" cap="none" strike="noStrike">
                <a:solidFill>
                  <a:srgbClr val="8B8B8B"/>
                </a:solidFill>
                <a:latin typeface="Arial"/>
                <a:ea typeface="Arial"/>
                <a:cs typeface="Arial"/>
                <a:sym typeface="Arial"/>
              </a:rPr>
              <a:t>© 2017 SolarWinds Worldwide, LLC. All rights reserved.</a:t>
            </a:r>
            <a:endParaRPr b="0" i="0" sz="1200" u="none" cap="none" strike="noStrike">
              <a:solidFill>
                <a:srgbClr val="8B8B8B"/>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Shape 263"/>
          <p:cNvSpPr txBox="1"/>
          <p:nvPr>
            <p:ph type="title"/>
          </p:nvPr>
        </p:nvSpPr>
        <p:spPr>
          <a:xfrm>
            <a:off x="266372" y="240079"/>
            <a:ext cx="9860400" cy="5145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How much can you send and receive?</a:t>
            </a:r>
            <a:endParaRPr/>
          </a:p>
        </p:txBody>
      </p:sp>
      <p:pic>
        <p:nvPicPr>
          <p:cNvPr id="264" name="Shape 264"/>
          <p:cNvPicPr preferRelativeResize="0"/>
          <p:nvPr/>
        </p:nvPicPr>
        <p:blipFill>
          <a:blip r:embed="rId3">
            <a:alphaModFix/>
          </a:blip>
          <a:stretch>
            <a:fillRect/>
          </a:stretch>
        </p:blipFill>
        <p:spPr>
          <a:xfrm>
            <a:off x="1371600" y="1145350"/>
            <a:ext cx="9040088" cy="5043599"/>
          </a:xfrm>
          <a:prstGeom prst="rect">
            <a:avLst/>
          </a:prstGeom>
          <a:noFill/>
          <a:ln>
            <a:noFill/>
          </a:ln>
        </p:spPr>
      </p:pic>
      <p:sp>
        <p:nvSpPr>
          <p:cNvPr id="265" name="Shape 26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B8B8B"/>
              </a:buClr>
              <a:buFont typeface="Arial"/>
              <a:buNone/>
            </a:pPr>
            <a:r>
              <a:rPr b="0" i="0" lang="en-US" sz="1200" u="none" cap="none" strike="noStrike">
                <a:solidFill>
                  <a:srgbClr val="8B8B8B"/>
                </a:solidFill>
                <a:latin typeface="Arial"/>
                <a:ea typeface="Arial"/>
                <a:cs typeface="Arial"/>
                <a:sym typeface="Arial"/>
              </a:rPr>
              <a:t>© 2017 SolarWinds Worldwide, LLC. All rights reserved.</a:t>
            </a:r>
            <a:endParaRPr b="0" i="0" sz="1200" u="none" cap="none" strike="noStrike">
              <a:solidFill>
                <a:srgbClr val="8B8B8B"/>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Shape 270"/>
          <p:cNvSpPr txBox="1"/>
          <p:nvPr>
            <p:ph type="title"/>
          </p:nvPr>
        </p:nvSpPr>
        <p:spPr>
          <a:xfrm>
            <a:off x="266372" y="240079"/>
            <a:ext cx="9860400" cy="5145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Playing Chess with Containers</a:t>
            </a:r>
            <a:endParaRPr/>
          </a:p>
        </p:txBody>
      </p:sp>
      <p:sp>
        <p:nvSpPr>
          <p:cNvPr id="271" name="Shape 271"/>
          <p:cNvSpPr txBox="1"/>
          <p:nvPr>
            <p:ph idx="1" type="body"/>
          </p:nvPr>
        </p:nvSpPr>
        <p:spPr>
          <a:xfrm>
            <a:off x="298006" y="1145338"/>
            <a:ext cx="11577000" cy="5043600"/>
          </a:xfrm>
          <a:prstGeom prst="rect">
            <a:avLst/>
          </a:prstGeom>
        </p:spPr>
        <p:txBody>
          <a:bodyPr anchorCtr="0" anchor="t" bIns="91425" lIns="91425" spcFirstLastPara="1" rIns="91425" wrap="square" tIns="91425">
            <a:noAutofit/>
          </a:bodyPr>
          <a:lstStyle/>
          <a:p>
            <a:pPr indent="-25400" lvl="0" marL="228600">
              <a:spcBef>
                <a:spcPts val="1000"/>
              </a:spcBef>
              <a:spcAft>
                <a:spcPts val="0"/>
              </a:spcAft>
              <a:buNone/>
            </a:pPr>
            <a:r>
              <a:rPr lang="en-US"/>
              <a:t>CMON Observations tell you where to place containers relative to each other to minimize </a:t>
            </a:r>
            <a:r>
              <a:rPr b="1" lang="en-US" u="sng"/>
              <a:t>latency</a:t>
            </a:r>
            <a:endParaRPr b="1" u="sng"/>
          </a:p>
          <a:p>
            <a:pPr indent="-25400" lvl="0" marL="228600">
              <a:spcBef>
                <a:spcPts val="1000"/>
              </a:spcBef>
              <a:spcAft>
                <a:spcPts val="0"/>
              </a:spcAft>
              <a:buNone/>
            </a:pPr>
            <a:r>
              <a:t/>
            </a:r>
            <a:endParaRPr b="1" u="sng"/>
          </a:p>
        </p:txBody>
      </p:sp>
      <p:pic>
        <p:nvPicPr>
          <p:cNvPr id="272" name="Shape 272"/>
          <p:cNvPicPr preferRelativeResize="0"/>
          <p:nvPr/>
        </p:nvPicPr>
        <p:blipFill>
          <a:blip r:embed="rId3">
            <a:alphaModFix/>
          </a:blip>
          <a:stretch>
            <a:fillRect/>
          </a:stretch>
        </p:blipFill>
        <p:spPr>
          <a:xfrm>
            <a:off x="928513" y="2407976"/>
            <a:ext cx="10315974" cy="4154024"/>
          </a:xfrm>
          <a:prstGeom prst="rect">
            <a:avLst/>
          </a:prstGeom>
          <a:noFill/>
          <a:ln>
            <a:noFill/>
          </a:ln>
        </p:spPr>
      </p:pic>
      <p:sp>
        <p:nvSpPr>
          <p:cNvPr id="273" name="Shape 27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B8B8B"/>
              </a:buClr>
              <a:buFont typeface="Arial"/>
              <a:buNone/>
            </a:pPr>
            <a:r>
              <a:rPr b="0" i="0" lang="en-US" sz="1200" u="none" cap="none" strike="noStrike">
                <a:solidFill>
                  <a:srgbClr val="8B8B8B"/>
                </a:solidFill>
                <a:latin typeface="Arial"/>
                <a:ea typeface="Arial"/>
                <a:cs typeface="Arial"/>
                <a:sym typeface="Arial"/>
              </a:rPr>
              <a:t>© 2017 SolarWinds Worldwide, LLC. All rights reserved.</a:t>
            </a:r>
            <a:endParaRPr b="0" i="0" sz="1200" u="none" cap="none" strike="noStrike">
              <a:solidFill>
                <a:srgbClr val="8B8B8B"/>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Shape 278"/>
          <p:cNvSpPr txBox="1"/>
          <p:nvPr>
            <p:ph type="title"/>
          </p:nvPr>
        </p:nvSpPr>
        <p:spPr>
          <a:xfrm>
            <a:off x="266372" y="240079"/>
            <a:ext cx="9860400" cy="5145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It’s on DockerHub!</a:t>
            </a:r>
            <a:endParaRPr/>
          </a:p>
        </p:txBody>
      </p:sp>
      <p:pic>
        <p:nvPicPr>
          <p:cNvPr id="279" name="Shape 279"/>
          <p:cNvPicPr preferRelativeResize="0"/>
          <p:nvPr/>
        </p:nvPicPr>
        <p:blipFill>
          <a:blip r:embed="rId3">
            <a:alphaModFix/>
          </a:blip>
          <a:stretch>
            <a:fillRect/>
          </a:stretch>
        </p:blipFill>
        <p:spPr>
          <a:xfrm>
            <a:off x="450400" y="1369726"/>
            <a:ext cx="11303351" cy="4467676"/>
          </a:xfrm>
          <a:prstGeom prst="rect">
            <a:avLst/>
          </a:prstGeom>
          <a:noFill/>
          <a:ln>
            <a:noFill/>
          </a:ln>
        </p:spPr>
      </p:pic>
      <p:sp>
        <p:nvSpPr>
          <p:cNvPr id="280" name="Shape 28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B8B8B"/>
              </a:buClr>
              <a:buFont typeface="Arial"/>
              <a:buNone/>
            </a:pPr>
            <a:r>
              <a:rPr b="0" i="0" lang="en-US" sz="1200" u="none" cap="none" strike="noStrike">
                <a:solidFill>
                  <a:srgbClr val="8B8B8B"/>
                </a:solidFill>
                <a:latin typeface="Arial"/>
                <a:ea typeface="Arial"/>
                <a:cs typeface="Arial"/>
                <a:sym typeface="Arial"/>
              </a:rPr>
              <a:t>© 2017 SolarWinds Worldwide, LLC. All rights reserved.</a:t>
            </a:r>
            <a:endParaRPr b="0" i="0" sz="1200" u="none" cap="none" strike="noStrike">
              <a:solidFill>
                <a:srgbClr val="8B8B8B"/>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olarWinds_Template">
  <a:themeElements>
    <a:clrScheme name="170508_SolarWindsTemplate">
      <a:dk1>
        <a:srgbClr val="282828"/>
      </a:dk1>
      <a:lt1>
        <a:srgbClr val="FFFFFF"/>
      </a:lt1>
      <a:dk2>
        <a:srgbClr val="C8C8C8"/>
      </a:dk2>
      <a:lt2>
        <a:srgbClr val="434344"/>
      </a:lt2>
      <a:accent1>
        <a:srgbClr val="42C0CE"/>
      </a:accent1>
      <a:accent2>
        <a:srgbClr val="F49B1C"/>
      </a:accent2>
      <a:accent3>
        <a:srgbClr val="B2D65A"/>
      </a:accent3>
      <a:accent4>
        <a:srgbClr val="434344"/>
      </a:accent4>
      <a:accent5>
        <a:srgbClr val="A1A0A0"/>
      </a:accent5>
      <a:accent6>
        <a:srgbClr val="F5E04A"/>
      </a:accent6>
      <a:hlink>
        <a:srgbClr val="0334F3"/>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olarWinds_Template">
  <a:themeElements>
    <a:clrScheme name="170508_SolarWindsTemplate">
      <a:dk1>
        <a:srgbClr val="282828"/>
      </a:dk1>
      <a:lt1>
        <a:srgbClr val="FFFFFF"/>
      </a:lt1>
      <a:dk2>
        <a:srgbClr val="C8C8C8"/>
      </a:dk2>
      <a:lt2>
        <a:srgbClr val="434344"/>
      </a:lt2>
      <a:accent1>
        <a:srgbClr val="42C0CE"/>
      </a:accent1>
      <a:accent2>
        <a:srgbClr val="F49B1C"/>
      </a:accent2>
      <a:accent3>
        <a:srgbClr val="B2D65A"/>
      </a:accent3>
      <a:accent4>
        <a:srgbClr val="434344"/>
      </a:accent4>
      <a:accent5>
        <a:srgbClr val="A1A0A0"/>
      </a:accent5>
      <a:accent6>
        <a:srgbClr val="F5E04A"/>
      </a:accent6>
      <a:hlink>
        <a:srgbClr val="0334F3"/>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olarWinds_Template">
  <a:themeElements>
    <a:clrScheme name="SolarWinds_Template">
      <a:dk1>
        <a:srgbClr val="000000"/>
      </a:dk1>
      <a:lt1>
        <a:srgbClr val="FFFFFF"/>
      </a:lt1>
      <a:dk2>
        <a:srgbClr val="A7A7A7"/>
      </a:dk2>
      <a:lt2>
        <a:srgbClr val="535353"/>
      </a:lt2>
      <a:accent1>
        <a:srgbClr val="359AC0"/>
      </a:accent1>
      <a:accent2>
        <a:srgbClr val="F99D1C"/>
      </a:accent2>
      <a:accent3>
        <a:srgbClr val="94BD51"/>
      </a:accent3>
      <a:accent4>
        <a:srgbClr val="666666"/>
      </a:accent4>
      <a:accent5>
        <a:srgbClr val="BFC7C4"/>
      </a:accent5>
      <a:accent6>
        <a:srgbClr val="CD502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