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8F2732-1F01-4E11-8C7C-8F6EC4E44D5B}">
  <a:tblStyle styleId="{B78F2732-1F01-4E11-8C7C-8F6EC4E44D5B}" styleName="Table_0">
    <a:wholeTbl>
      <a:tcTxStyle b="off" i="off">
        <a:font>
          <a:latin typeface="Arial"/>
          <a:ea typeface="Arial"/>
          <a:cs typeface="Arial"/>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2H>
      <a:tcTxStyle/>
    </a:band2H>
    <a:band1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6779F199-93A0-4422-A56A-3F48F510E190}" styleName="Table_1">
    <a:wholeTbl>
      <a:tcTxStyle b="off" i="off">
        <a:font>
          <a:latin typeface="Arial"/>
          <a:ea typeface="Arial"/>
          <a:cs typeface="Arial"/>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lt1"/>
          </a:solidFill>
        </a:fill>
      </a:tcStyle>
    </a:wholeTbl>
    <a:band1H>
      <a:tcTxStyle/>
      <a:tcStyle>
        <a:fill>
          <a:solidFill>
            <a:srgbClr val="FDEFE7"/>
          </a:solidFill>
        </a:fill>
      </a:tcStyle>
    </a:band1H>
    <a:band2H>
      <a:tcTxStyle/>
    </a:band2H>
    <a:band1V>
      <a:tcTxStyle/>
      <a:tcStyle>
        <a:fill>
          <a:solidFill>
            <a:srgbClr val="FDEF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penSans-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3.pn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15.jp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15.jp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b="0" l="0" r="0" t="0"/>
          <a:stretch/>
        </p:blipFill>
        <p:spPr>
          <a:xfrm>
            <a:off x="0" y="0"/>
            <a:ext cx="12094464" cy="6851142"/>
          </a:xfrm>
          <a:prstGeom prst="rect">
            <a:avLst/>
          </a:prstGeom>
          <a:noFill/>
          <a:ln>
            <a:noFill/>
          </a:ln>
        </p:spPr>
      </p:pic>
      <p:sp>
        <p:nvSpPr>
          <p:cNvPr id="12" name="Shape 12"/>
          <p:cNvSpPr txBox="1"/>
          <p:nvPr>
            <p:ph type="title"/>
          </p:nvPr>
        </p:nvSpPr>
        <p:spPr>
          <a:xfrm>
            <a:off x="844986" y="4097532"/>
            <a:ext cx="8690008"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 name="Shape 13"/>
          <p:cNvSpPr txBox="1"/>
          <p:nvPr>
            <p:ph idx="1" type="body"/>
          </p:nvPr>
        </p:nvSpPr>
        <p:spPr>
          <a:xfrm>
            <a:off x="845262" y="4524482"/>
            <a:ext cx="8690008"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4" name="Shape 14"/>
          <p:cNvPicPr preferRelativeResize="0"/>
          <p:nvPr/>
        </p:nvPicPr>
        <p:blipFill rotWithShape="1">
          <a:blip r:embed="rId3">
            <a:alphaModFix/>
          </a:blip>
          <a:srcRect b="0" l="0" r="0" t="0"/>
          <a:stretch/>
        </p:blipFill>
        <p:spPr>
          <a:xfrm>
            <a:off x="934471" y="2977375"/>
            <a:ext cx="2571789" cy="7004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62" name="Shape 62"/>
        <p:cNvGrpSpPr/>
        <p:nvPr/>
      </p:nvGrpSpPr>
      <p:grpSpPr>
        <a:xfrm>
          <a:off x="0" y="0"/>
          <a:ext cx="0" cy="0"/>
          <a:chOff x="0" y="0"/>
          <a:chExt cx="0" cy="0"/>
        </a:xfrm>
      </p:grpSpPr>
      <p:sp>
        <p:nvSpPr>
          <p:cNvPr id="63" name="Shape 6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4" name="Shape 64"/>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65" name="Shape 6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66" name="Shape 66"/>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67" name="Shape 67"/>
        <p:cNvGrpSpPr/>
        <p:nvPr/>
      </p:nvGrpSpPr>
      <p:grpSpPr>
        <a:xfrm>
          <a:off x="0" y="0"/>
          <a:ext cx="0" cy="0"/>
          <a:chOff x="0" y="0"/>
          <a:chExt cx="0" cy="0"/>
        </a:xfrm>
      </p:grpSpPr>
      <p:sp>
        <p:nvSpPr>
          <p:cNvPr id="68" name="Shape 6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9" name="Shape 69"/>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70" name="Shape 7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71" name="Shape 71"/>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72" name="Shape 72"/>
        <p:cNvGrpSpPr/>
        <p:nvPr/>
      </p:nvGrpSpPr>
      <p:grpSpPr>
        <a:xfrm>
          <a:off x="0" y="0"/>
          <a:ext cx="0" cy="0"/>
          <a:chOff x="0" y="0"/>
          <a:chExt cx="0" cy="0"/>
        </a:xfrm>
      </p:grpSpPr>
      <p:sp>
        <p:nvSpPr>
          <p:cNvPr id="73" name="Shape 7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74" name="Shape 74"/>
          <p:cNvPicPr preferRelativeResize="0"/>
          <p:nvPr/>
        </p:nvPicPr>
        <p:blipFill rotWithShape="1">
          <a:blip r:embed="rId2">
            <a:alphaModFix/>
          </a:blip>
          <a:srcRect b="0" l="0" r="0" t="0"/>
          <a:stretch/>
        </p:blipFill>
        <p:spPr>
          <a:xfrm>
            <a:off x="2551198" y="1241724"/>
            <a:ext cx="7089604" cy="4640212"/>
          </a:xfrm>
          <a:prstGeom prst="rect">
            <a:avLst/>
          </a:prstGeom>
          <a:noFill/>
          <a:ln>
            <a:noFill/>
          </a:ln>
        </p:spPr>
      </p:pic>
      <p:sp>
        <p:nvSpPr>
          <p:cNvPr id="75" name="Shape 75"/>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76" name="Shape 7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77" name="Shape 77"/>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78" name="Shape 78"/>
        <p:cNvGrpSpPr/>
        <p:nvPr/>
      </p:nvGrpSpPr>
      <p:grpSpPr>
        <a:xfrm>
          <a:off x="0" y="0"/>
          <a:ext cx="0" cy="0"/>
          <a:chOff x="0" y="0"/>
          <a:chExt cx="0" cy="0"/>
        </a:xfrm>
      </p:grpSpPr>
      <p:sp>
        <p:nvSpPr>
          <p:cNvPr id="79" name="Shape 7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0" name="Shape 80"/>
          <p:cNvPicPr preferRelativeResize="0"/>
          <p:nvPr/>
        </p:nvPicPr>
        <p:blipFill rotWithShape="1">
          <a:blip r:embed="rId2">
            <a:alphaModFix/>
          </a:blip>
          <a:srcRect b="0" l="0" r="0" t="0"/>
          <a:stretch/>
        </p:blipFill>
        <p:spPr>
          <a:xfrm>
            <a:off x="3701788" y="1232055"/>
            <a:ext cx="4788424" cy="5137174"/>
          </a:xfrm>
          <a:prstGeom prst="rect">
            <a:avLst/>
          </a:prstGeom>
          <a:noFill/>
          <a:ln>
            <a:noFill/>
          </a:ln>
        </p:spPr>
      </p:pic>
      <p:sp>
        <p:nvSpPr>
          <p:cNvPr id="81" name="Shape 81"/>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82" name="Shape 8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83" name="Shape 83"/>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84" name="Shape 84"/>
        <p:cNvGrpSpPr/>
        <p:nvPr/>
      </p:nvGrpSpPr>
      <p:grpSpPr>
        <a:xfrm>
          <a:off x="0" y="0"/>
          <a:ext cx="0" cy="0"/>
          <a:chOff x="0" y="0"/>
          <a:chExt cx="0" cy="0"/>
        </a:xfrm>
      </p:grpSpPr>
      <p:sp>
        <p:nvSpPr>
          <p:cNvPr id="85" name="Shape 8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6" name="Shape 86"/>
          <p:cNvPicPr preferRelativeResize="0"/>
          <p:nvPr/>
        </p:nvPicPr>
        <p:blipFill rotWithShape="1">
          <a:blip r:embed="rId2">
            <a:alphaModFix/>
          </a:blip>
          <a:srcRect b="0" l="0" r="0" t="0"/>
          <a:stretch/>
        </p:blipFill>
        <p:spPr>
          <a:xfrm>
            <a:off x="3701788" y="1219176"/>
            <a:ext cx="4788424" cy="5137174"/>
          </a:xfrm>
          <a:prstGeom prst="rect">
            <a:avLst/>
          </a:prstGeom>
          <a:noFill/>
          <a:ln>
            <a:noFill/>
          </a:ln>
        </p:spPr>
      </p:pic>
      <p:sp>
        <p:nvSpPr>
          <p:cNvPr id="87" name="Shape 87"/>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88" name="Shape 88"/>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89" name="Shape 89"/>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90" name="Shape 90"/>
        <p:cNvGrpSpPr/>
        <p:nvPr/>
      </p:nvGrpSpPr>
      <p:grpSpPr>
        <a:xfrm>
          <a:off x="0" y="0"/>
          <a:ext cx="0" cy="0"/>
          <a:chOff x="0" y="0"/>
          <a:chExt cx="0" cy="0"/>
        </a:xfrm>
      </p:grpSpPr>
      <p:sp>
        <p:nvSpPr>
          <p:cNvPr id="91" name="Shape 9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2" name="Shape 92"/>
          <p:cNvPicPr preferRelativeResize="0"/>
          <p:nvPr/>
        </p:nvPicPr>
        <p:blipFill rotWithShape="1">
          <a:blip r:embed="rId2">
            <a:alphaModFix/>
          </a:blip>
          <a:srcRect b="0" l="0" r="0" t="0"/>
          <a:stretch/>
        </p:blipFill>
        <p:spPr>
          <a:xfrm>
            <a:off x="3490462" y="1038553"/>
            <a:ext cx="5211076" cy="5418667"/>
          </a:xfrm>
          <a:prstGeom prst="rect">
            <a:avLst/>
          </a:prstGeom>
          <a:noFill/>
          <a:ln>
            <a:noFill/>
          </a:ln>
        </p:spPr>
      </p:pic>
      <p:sp>
        <p:nvSpPr>
          <p:cNvPr id="93" name="Shape 93"/>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94" name="Shape 94"/>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95" name="Shape 95"/>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spTree>
      <p:nvGrpSpPr>
        <p:cNvPr id="96" name="Shape 96"/>
        <p:cNvGrpSpPr/>
        <p:nvPr/>
      </p:nvGrpSpPr>
      <p:grpSpPr>
        <a:xfrm>
          <a:off x="0" y="0"/>
          <a:ext cx="0" cy="0"/>
          <a:chOff x="0" y="0"/>
          <a:chExt cx="0" cy="0"/>
        </a:xfrm>
      </p:grpSpPr>
      <p:sp>
        <p:nvSpPr>
          <p:cNvPr id="97" name="Shape 97"/>
          <p:cNvSpPr txBox="1"/>
          <p:nvPr>
            <p:ph idx="1" type="body"/>
          </p:nvPr>
        </p:nvSpPr>
        <p:spPr>
          <a:xfrm>
            <a:off x="259906" y="1371601"/>
            <a:ext cx="11604300" cy="49497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rgbClr val="F99D1C"/>
              </a:buClr>
              <a:buSzPts val="1400"/>
              <a:buFont typeface="Arial"/>
              <a:buNone/>
              <a:defRPr b="0" i="0" sz="2200" u="none" cap="none" strike="noStrike">
                <a:solidFill>
                  <a:srgbClr val="595959"/>
                </a:solidFill>
                <a:latin typeface="Arial"/>
                <a:ea typeface="Arial"/>
                <a:cs typeface="Arial"/>
                <a:sym typeface="Arial"/>
              </a:defRPr>
            </a:lvl1pPr>
            <a:lvl2pPr indent="-355600" lvl="1" marL="914400" marR="0" rtl="0" algn="l">
              <a:spcBef>
                <a:spcPts val="400"/>
              </a:spcBef>
              <a:spcAft>
                <a:spcPts val="0"/>
              </a:spcAft>
              <a:buClr>
                <a:srgbClr val="F99D1C"/>
              </a:buClr>
              <a:buSzPts val="2000"/>
              <a:buFont typeface="Courier New"/>
              <a:buChar char="o"/>
              <a:defRPr b="1" i="0" sz="2000" u="none" cap="none" strike="noStrike">
                <a:solidFill>
                  <a:srgbClr val="595959"/>
                </a:solidFill>
                <a:latin typeface="Arial"/>
                <a:ea typeface="Arial"/>
                <a:cs typeface="Arial"/>
                <a:sym typeface="Arial"/>
              </a:defRPr>
            </a:lvl2pPr>
            <a:lvl3pPr indent="-349250" lvl="2" marL="1371600" marR="0" rtl="0" algn="l">
              <a:spcBef>
                <a:spcPts val="400"/>
              </a:spcBef>
              <a:spcAft>
                <a:spcPts val="0"/>
              </a:spcAft>
              <a:buClr>
                <a:srgbClr val="F99D1C"/>
              </a:buClr>
              <a:buSzPts val="1900"/>
              <a:buFont typeface="Arial"/>
              <a:buChar char="•"/>
              <a:defRPr b="0" i="0" sz="1900" u="none" cap="none" strike="noStrike">
                <a:solidFill>
                  <a:srgbClr val="595959"/>
                </a:solidFill>
                <a:latin typeface="Arial"/>
                <a:ea typeface="Arial"/>
                <a:cs typeface="Arial"/>
                <a:sym typeface="Arial"/>
              </a:defRPr>
            </a:lvl3pPr>
            <a:lvl4pPr indent="-342900" lvl="3" marL="1828800" marR="0" rtl="0" algn="l">
              <a:spcBef>
                <a:spcPts val="400"/>
              </a:spcBef>
              <a:spcAft>
                <a:spcPts val="0"/>
              </a:spcAft>
              <a:buClr>
                <a:srgbClr val="F99D1C"/>
              </a:buClr>
              <a:buSzPts val="1800"/>
              <a:buFont typeface="Arial"/>
              <a:buChar char="•"/>
              <a:defRPr b="0" i="0" sz="1800" u="none" cap="none" strike="noStrike">
                <a:solidFill>
                  <a:srgbClr val="595959"/>
                </a:solidFill>
                <a:latin typeface="Arial"/>
                <a:ea typeface="Arial"/>
                <a:cs typeface="Arial"/>
                <a:sym typeface="Arial"/>
              </a:defRPr>
            </a:lvl4pPr>
            <a:lvl5pPr indent="-330200" lvl="4" marL="2286000" marR="0" rtl="0" algn="l">
              <a:spcBef>
                <a:spcPts val="300"/>
              </a:spcBef>
              <a:spcAft>
                <a:spcPts val="0"/>
              </a:spcAft>
              <a:buClr>
                <a:srgbClr val="F99D1C"/>
              </a:buClr>
              <a:buSzPts val="1600"/>
              <a:buFont typeface="Arial"/>
              <a:buChar char="•"/>
              <a:defRPr b="0" i="1" sz="1600" u="none" cap="none" strike="noStrike">
                <a:solidFill>
                  <a:srgbClr val="595959"/>
                </a:solidFill>
                <a:latin typeface="Arial"/>
                <a:ea typeface="Arial"/>
                <a:cs typeface="Arial"/>
                <a:sym typeface="Arial"/>
              </a:defRPr>
            </a:lvl5pPr>
            <a:lvl6pPr indent="-368300" lvl="5" marL="2743200" marR="0" rtl="0" algn="l">
              <a:spcBef>
                <a:spcPts val="400"/>
              </a:spcBef>
              <a:spcAft>
                <a:spcPts val="0"/>
              </a:spcAft>
              <a:buClr>
                <a:srgbClr val="BFBFBF"/>
              </a:buClr>
              <a:buSzPts val="2200"/>
              <a:buFont typeface="Arial"/>
              <a:buChar char="•"/>
              <a:defRPr b="0" i="0" sz="2200" u="none" cap="none" strike="noStrike">
                <a:solidFill>
                  <a:srgbClr val="595959"/>
                </a:solidFill>
                <a:latin typeface="Calibri"/>
                <a:ea typeface="Calibri"/>
                <a:cs typeface="Calibri"/>
                <a:sym typeface="Calibri"/>
              </a:defRPr>
            </a:lvl6pPr>
            <a:lvl7pPr indent="-368300" lvl="6" marL="3200400" marR="0" rtl="0" algn="l">
              <a:spcBef>
                <a:spcPts val="400"/>
              </a:spcBef>
              <a:spcAft>
                <a:spcPts val="0"/>
              </a:spcAft>
              <a:buClr>
                <a:srgbClr val="BFBFBF"/>
              </a:buClr>
              <a:buSzPts val="2200"/>
              <a:buFont typeface="Arial"/>
              <a:buChar char="•"/>
              <a:defRPr b="0" i="0" sz="2200" u="none" cap="none" strike="noStrike">
                <a:solidFill>
                  <a:srgbClr val="595959"/>
                </a:solidFill>
                <a:latin typeface="Calibri"/>
                <a:ea typeface="Calibri"/>
                <a:cs typeface="Calibri"/>
                <a:sym typeface="Calibri"/>
              </a:defRPr>
            </a:lvl7pPr>
            <a:lvl8pPr indent="-368300" lvl="7" marL="3657600" marR="0" rtl="0" algn="l">
              <a:spcBef>
                <a:spcPts val="400"/>
              </a:spcBef>
              <a:spcAft>
                <a:spcPts val="0"/>
              </a:spcAft>
              <a:buClr>
                <a:srgbClr val="BFBFBF"/>
              </a:buClr>
              <a:buSzPts val="2200"/>
              <a:buFont typeface="Arial"/>
              <a:buChar char="•"/>
              <a:defRPr b="0" i="0" sz="2200" u="none" cap="none" strike="noStrike">
                <a:solidFill>
                  <a:srgbClr val="595959"/>
                </a:solidFill>
                <a:latin typeface="Calibri"/>
                <a:ea typeface="Calibri"/>
                <a:cs typeface="Calibri"/>
                <a:sym typeface="Calibri"/>
              </a:defRPr>
            </a:lvl8pPr>
            <a:lvl9pPr indent="-368300" lvl="8" marL="4114800" marR="0" rtl="0" algn="l">
              <a:spcBef>
                <a:spcPts val="400"/>
              </a:spcBef>
              <a:spcAft>
                <a:spcPts val="0"/>
              </a:spcAft>
              <a:buClr>
                <a:srgbClr val="BFBFBF"/>
              </a:buClr>
              <a:buSzPts val="2200"/>
              <a:buFont typeface="Arial"/>
              <a:buChar char="•"/>
              <a:defRPr b="0" i="0" sz="2200" u="none" cap="none" strike="noStrike">
                <a:solidFill>
                  <a:srgbClr val="595959"/>
                </a:solidFill>
                <a:latin typeface="Calibri"/>
                <a:ea typeface="Calibri"/>
                <a:cs typeface="Calibri"/>
                <a:sym typeface="Calibri"/>
              </a:defRPr>
            </a:lvl9pPr>
          </a:lstStyle>
          <a:p/>
        </p:txBody>
      </p:sp>
      <p:sp>
        <p:nvSpPr>
          <p:cNvPr id="98" name="Shape 98"/>
          <p:cNvSpPr txBox="1"/>
          <p:nvPr>
            <p:ph type="title"/>
          </p:nvPr>
        </p:nvSpPr>
        <p:spPr>
          <a:xfrm>
            <a:off x="259906" y="356085"/>
            <a:ext cx="8974800" cy="3579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2400"/>
              <a:buNone/>
              <a:defRPr b="1" i="0" sz="2300" u="none" cap="none" strike="noStrike">
                <a:solidFill>
                  <a:srgbClr val="F99D1C"/>
                </a:solidFill>
                <a:latin typeface="Arial"/>
                <a:ea typeface="Arial"/>
                <a:cs typeface="Arial"/>
                <a:sym typeface="Arial"/>
              </a:defRPr>
            </a:lvl1pPr>
            <a:lvl2pPr indent="0" lvl="1" marL="0" marR="0" rtl="0" algn="l">
              <a:spcBef>
                <a:spcPts val="0"/>
              </a:spcBef>
              <a:spcAft>
                <a:spcPts val="0"/>
              </a:spcAft>
              <a:buSzPts val="2800"/>
              <a:buNone/>
              <a:defRPr b="1" i="0" sz="2300" u="none" cap="none" strike="noStrike">
                <a:solidFill>
                  <a:srgbClr val="F99D1C"/>
                </a:solidFill>
                <a:latin typeface="Arial"/>
                <a:ea typeface="Arial"/>
                <a:cs typeface="Arial"/>
                <a:sym typeface="Arial"/>
              </a:defRPr>
            </a:lvl2pPr>
            <a:lvl3pPr indent="0" lvl="2" marL="0" marR="0" rtl="0" algn="l">
              <a:spcBef>
                <a:spcPts val="0"/>
              </a:spcBef>
              <a:spcAft>
                <a:spcPts val="0"/>
              </a:spcAft>
              <a:buSzPts val="2800"/>
              <a:buNone/>
              <a:defRPr b="1" i="0" sz="2300" u="none" cap="none" strike="noStrike">
                <a:solidFill>
                  <a:srgbClr val="F99D1C"/>
                </a:solidFill>
                <a:latin typeface="Arial"/>
                <a:ea typeface="Arial"/>
                <a:cs typeface="Arial"/>
                <a:sym typeface="Arial"/>
              </a:defRPr>
            </a:lvl3pPr>
            <a:lvl4pPr indent="0" lvl="3" marL="0" marR="0" rtl="0" algn="l">
              <a:spcBef>
                <a:spcPts val="0"/>
              </a:spcBef>
              <a:spcAft>
                <a:spcPts val="0"/>
              </a:spcAft>
              <a:buSzPts val="2800"/>
              <a:buNone/>
              <a:defRPr b="1" i="0" sz="2300" u="none" cap="none" strike="noStrike">
                <a:solidFill>
                  <a:srgbClr val="F99D1C"/>
                </a:solidFill>
                <a:latin typeface="Arial"/>
                <a:ea typeface="Arial"/>
                <a:cs typeface="Arial"/>
                <a:sym typeface="Arial"/>
              </a:defRPr>
            </a:lvl4pPr>
            <a:lvl5pPr indent="0" lvl="4" marL="0" marR="0" rtl="0" algn="l">
              <a:spcBef>
                <a:spcPts val="0"/>
              </a:spcBef>
              <a:spcAft>
                <a:spcPts val="0"/>
              </a:spcAft>
              <a:buSzPts val="2800"/>
              <a:buNone/>
              <a:defRPr b="1" i="0" sz="2300" u="none" cap="none" strike="noStrike">
                <a:solidFill>
                  <a:srgbClr val="F99D1C"/>
                </a:solidFill>
                <a:latin typeface="Arial"/>
                <a:ea typeface="Arial"/>
                <a:cs typeface="Arial"/>
                <a:sym typeface="Arial"/>
              </a:defRPr>
            </a:lvl5pPr>
            <a:lvl6pPr indent="0" lvl="5" marL="609600" marR="0" rtl="0" algn="l">
              <a:spcBef>
                <a:spcPts val="0"/>
              </a:spcBef>
              <a:spcAft>
                <a:spcPts val="0"/>
              </a:spcAft>
              <a:buSzPts val="2800"/>
              <a:buNone/>
              <a:defRPr b="1" i="0" sz="3500" u="none" cap="none" strike="noStrike">
                <a:solidFill>
                  <a:srgbClr val="404040"/>
                </a:solidFill>
                <a:latin typeface="Arial"/>
                <a:ea typeface="Arial"/>
                <a:cs typeface="Arial"/>
                <a:sym typeface="Arial"/>
              </a:defRPr>
            </a:lvl6pPr>
            <a:lvl7pPr indent="0" lvl="6" marL="1219200" marR="0" rtl="0" algn="l">
              <a:spcBef>
                <a:spcPts val="0"/>
              </a:spcBef>
              <a:spcAft>
                <a:spcPts val="0"/>
              </a:spcAft>
              <a:buSzPts val="2800"/>
              <a:buNone/>
              <a:defRPr b="1" i="0" sz="3500" u="none" cap="none" strike="noStrike">
                <a:solidFill>
                  <a:srgbClr val="404040"/>
                </a:solidFill>
                <a:latin typeface="Arial"/>
                <a:ea typeface="Arial"/>
                <a:cs typeface="Arial"/>
                <a:sym typeface="Arial"/>
              </a:defRPr>
            </a:lvl7pPr>
            <a:lvl8pPr indent="0" lvl="7" marL="1828800" marR="0" rtl="0" algn="l">
              <a:spcBef>
                <a:spcPts val="0"/>
              </a:spcBef>
              <a:spcAft>
                <a:spcPts val="0"/>
              </a:spcAft>
              <a:buSzPts val="2800"/>
              <a:buNone/>
              <a:defRPr b="1" i="0" sz="3500" u="none" cap="none" strike="noStrike">
                <a:solidFill>
                  <a:srgbClr val="404040"/>
                </a:solidFill>
                <a:latin typeface="Arial"/>
                <a:ea typeface="Arial"/>
                <a:cs typeface="Arial"/>
                <a:sym typeface="Arial"/>
              </a:defRPr>
            </a:lvl8pPr>
            <a:lvl9pPr indent="0" lvl="8" marL="2438400" marR="0" rtl="0" algn="l">
              <a:spcBef>
                <a:spcPts val="0"/>
              </a:spcBef>
              <a:spcAft>
                <a:spcPts val="0"/>
              </a:spcAft>
              <a:buSzPts val="2800"/>
              <a:buNone/>
              <a:defRPr b="1" i="0" sz="3500" u="none" cap="none" strike="noStrike">
                <a:solidFill>
                  <a:srgbClr val="404040"/>
                </a:solidFill>
                <a:latin typeface="Arial"/>
                <a:ea typeface="Arial"/>
                <a:cs typeface="Arial"/>
                <a:sym typeface="Arial"/>
              </a:defRPr>
            </a:lvl9pPr>
          </a:lstStyle>
          <a:p/>
        </p:txBody>
      </p:sp>
      <p:sp>
        <p:nvSpPr>
          <p:cNvPr id="99" name="Shape 99"/>
          <p:cNvSpPr txBox="1"/>
          <p:nvPr>
            <p:ph idx="12" type="sldNum"/>
          </p:nvPr>
        </p:nvSpPr>
        <p:spPr>
          <a:xfrm>
            <a:off x="11440123" y="6450014"/>
            <a:ext cx="423900" cy="215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0" i="0" lang="en-US" sz="1400" u="none" cap="none" strike="noStrike">
                <a:solidFill>
                  <a:srgbClr val="BFBFBF"/>
                </a:solidFill>
                <a:latin typeface="Arial"/>
                <a:ea typeface="Arial"/>
                <a:cs typeface="Arial"/>
                <a:sym typeface="Arial"/>
              </a:rPr>
              <a:t>‹#›</a:t>
            </a:fld>
            <a:endParaRPr b="0" i="0" sz="1400" u="none" cap="none" strike="noStrike">
              <a:solidFill>
                <a:srgbClr val="BFBFBF"/>
              </a:solidFill>
              <a:latin typeface="Arial"/>
              <a:ea typeface="Arial"/>
              <a:cs typeface="Arial"/>
              <a:sym typeface="Arial"/>
            </a:endParaRPr>
          </a:p>
        </p:txBody>
      </p:sp>
      <p:sp>
        <p:nvSpPr>
          <p:cNvPr id="100" name="Shape 100"/>
          <p:cNvSpPr txBox="1"/>
          <p:nvPr>
            <p:ph idx="11" type="ftr"/>
          </p:nvPr>
        </p:nvSpPr>
        <p:spPr>
          <a:xfrm>
            <a:off x="3706019" y="6552407"/>
            <a:ext cx="4528200" cy="108000"/>
          </a:xfrm>
          <a:prstGeom prst="rect">
            <a:avLst/>
          </a:prstGeom>
          <a:noFill/>
          <a:ln>
            <a:noFill/>
          </a:ln>
        </p:spPr>
        <p:txBody>
          <a:bodyPr anchorCtr="0" anchor="ctr" bIns="91425" lIns="91425" spcFirstLastPara="1" rIns="91425" wrap="square" tIns="91425"/>
          <a:lstStyle>
            <a:lvl1pPr indent="0" lvl="0" marL="0" marR="0" rtl="0" algn="ctr">
              <a:lnSpc>
                <a:spcPct val="119642"/>
              </a:lnSpc>
              <a:spcBef>
                <a:spcPts val="0"/>
              </a:spcBef>
              <a:spcAft>
                <a:spcPts val="0"/>
              </a:spcAft>
              <a:buSzPts val="1000"/>
              <a:buNone/>
              <a:defRPr b="0" i="0" sz="700" u="none" cap="none" strike="noStrike">
                <a:solidFill>
                  <a:srgbClr val="898989"/>
                </a:solidFill>
                <a:latin typeface="Arial"/>
                <a:ea typeface="Arial"/>
                <a:cs typeface="Arial"/>
                <a:sym typeface="Arial"/>
              </a:defRPr>
            </a:lvl1pPr>
            <a:lvl2pPr indent="-381000" lvl="1" marL="6096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2pPr>
            <a:lvl3pPr indent="-762000" lvl="2" marL="12192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3pPr>
            <a:lvl4pPr indent="-1143000" lvl="3" marL="18288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4pPr>
            <a:lvl5pPr indent="-1524000" lvl="4" marL="24384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5pPr>
            <a:lvl6pPr indent="0" lvl="5" marL="11430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6pPr>
            <a:lvl7pPr indent="0" lvl="6" marL="13716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7pPr>
            <a:lvl8pPr indent="0" lvl="7" marL="16002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8pPr>
            <a:lvl9pPr indent="0" lvl="8" marL="1828800" marR="0" rtl="0" algn="l">
              <a:spcBef>
                <a:spcPts val="0"/>
              </a:spcBef>
              <a:spcAft>
                <a:spcPts val="0"/>
              </a:spcAft>
              <a:buSzPts val="1800"/>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3">
            <a:alphaModFix/>
          </a:blip>
          <a:srcRect b="0" l="622" r="612" t="0"/>
          <a:stretch/>
        </p:blipFill>
        <p:spPr>
          <a:xfrm>
            <a:off x="0" y="0"/>
            <a:ext cx="12188952" cy="6856285"/>
          </a:xfrm>
          <a:prstGeom prst="rect">
            <a:avLst/>
          </a:prstGeom>
          <a:noFill/>
          <a:ln>
            <a:noFill/>
          </a:ln>
        </p:spPr>
      </p:pic>
      <p:sp>
        <p:nvSpPr>
          <p:cNvPr id="108" name="Shape 108"/>
          <p:cNvSpPr txBox="1"/>
          <p:nvPr>
            <p:ph type="title"/>
          </p:nvPr>
        </p:nvSpPr>
        <p:spPr>
          <a:xfrm>
            <a:off x="844986" y="4097532"/>
            <a:ext cx="8690008"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09" name="Shape 109"/>
          <p:cNvSpPr txBox="1"/>
          <p:nvPr>
            <p:ph idx="1" type="body"/>
          </p:nvPr>
        </p:nvSpPr>
        <p:spPr>
          <a:xfrm>
            <a:off x="845262" y="4524482"/>
            <a:ext cx="8690008"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10" name="Shape 110"/>
          <p:cNvPicPr preferRelativeResize="0"/>
          <p:nvPr/>
        </p:nvPicPr>
        <p:blipFill rotWithShape="1">
          <a:blip r:embed="rId4">
            <a:alphaModFix/>
          </a:blip>
          <a:srcRect b="0" l="0" r="0" t="0"/>
          <a:stretch/>
        </p:blipFill>
        <p:spPr>
          <a:xfrm>
            <a:off x="934471" y="1834375"/>
            <a:ext cx="2591179" cy="702837"/>
          </a:xfrm>
          <a:prstGeom prst="rect">
            <a:avLst/>
          </a:prstGeom>
          <a:noFill/>
          <a:ln>
            <a:noFill/>
          </a:ln>
        </p:spPr>
      </p:pic>
      <p:sp>
        <p:nvSpPr>
          <p:cNvPr id="111" name="Shape 111"/>
          <p:cNvSpPr txBox="1"/>
          <p:nvPr/>
        </p:nvSpPr>
        <p:spPr>
          <a:xfrm>
            <a:off x="845250" y="2537200"/>
            <a:ext cx="5715900" cy="59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34344"/>
              </a:buClr>
              <a:buSzPts val="2200"/>
              <a:buFont typeface="Arial"/>
              <a:buNone/>
            </a:pPr>
            <a:r>
              <a:rPr b="1" i="0" lang="en-US" sz="3500" u="none" cap="none" strike="noStrike">
                <a:solidFill>
                  <a:srgbClr val="666666"/>
                </a:solidFill>
                <a:latin typeface="Arial"/>
                <a:ea typeface="Arial"/>
                <a:cs typeface="Arial"/>
                <a:sym typeface="Arial"/>
              </a:rPr>
              <a:t>Innovate Summit 2017</a:t>
            </a:r>
            <a:endParaRPr sz="1300">
              <a:solidFill>
                <a:srgbClr val="666666"/>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itle 1">
    <p:bg>
      <p:bgPr>
        <a:blipFill rotWithShape="1">
          <a:blip r:embed="rId2">
            <a:alphaModFix/>
          </a:blip>
          <a:stretch>
            <a:fillRect b="0" l="0" r="0" t="0"/>
          </a:stretch>
        </a:blipFill>
      </p:bgPr>
    </p:bg>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14" name="Shape 114"/>
          <p:cNvSpPr txBox="1"/>
          <p:nvPr>
            <p:ph type="title"/>
          </p:nvPr>
        </p:nvSpPr>
        <p:spPr>
          <a:xfrm>
            <a:off x="844986" y="4097532"/>
            <a:ext cx="86901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15" name="Shape 115"/>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16" name="Shape 116"/>
          <p:cNvPicPr preferRelativeResize="0"/>
          <p:nvPr/>
        </p:nvPicPr>
        <p:blipFill rotWithShape="1">
          <a:blip r:embed="rId4">
            <a:alphaModFix/>
          </a:blip>
          <a:srcRect b="0" l="0" r="0" t="0"/>
          <a:stretch/>
        </p:blipFill>
        <p:spPr>
          <a:xfrm>
            <a:off x="934471" y="2977375"/>
            <a:ext cx="2591179" cy="70283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117" name="Shape 117"/>
        <p:cNvGrpSpPr/>
        <p:nvPr/>
      </p:nvGrpSpPr>
      <p:grpSpPr>
        <a:xfrm>
          <a:off x="0" y="0"/>
          <a:ext cx="0" cy="0"/>
          <a:chOff x="0" y="0"/>
          <a:chExt cx="0" cy="0"/>
        </a:xfrm>
      </p:grpSpPr>
      <p:sp>
        <p:nvSpPr>
          <p:cNvPr id="118" name="Shape 11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19" name="Shape 1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20" name="Shape 12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21" name="Shape 121"/>
          <p:cNvSpPr txBox="1"/>
          <p:nvPr>
            <p:ph idx="1" type="body"/>
          </p:nvPr>
        </p:nvSpPr>
        <p:spPr>
          <a:xfrm>
            <a:off x="298006" y="1145338"/>
            <a:ext cx="11577002"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7" name="Shape 1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8" name="Shape 18"/>
          <p:cNvSpPr txBox="1"/>
          <p:nvPr>
            <p:ph idx="1" type="body"/>
          </p:nvPr>
        </p:nvSpPr>
        <p:spPr>
          <a:xfrm>
            <a:off x="298006" y="1145338"/>
            <a:ext cx="11577002"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9" name="Shape 19"/>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122" name="Shape 122"/>
        <p:cNvGrpSpPr/>
        <p:nvPr/>
      </p:nvGrpSpPr>
      <p:grpSpPr>
        <a:xfrm>
          <a:off x="0" y="0"/>
          <a:ext cx="0" cy="0"/>
          <a:chOff x="0" y="0"/>
          <a:chExt cx="0" cy="0"/>
        </a:xfrm>
      </p:grpSpPr>
      <p:sp>
        <p:nvSpPr>
          <p:cNvPr id="123" name="Shape 12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24" name="Shape 1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25" name="Shape 12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26" name="Shape 126"/>
          <p:cNvSpPr txBox="1"/>
          <p:nvPr>
            <p:ph idx="1" type="body"/>
          </p:nvPr>
        </p:nvSpPr>
        <p:spPr>
          <a:xfrm>
            <a:off x="298007" y="1145338"/>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27" name="Shape 127"/>
          <p:cNvSpPr txBox="1"/>
          <p:nvPr>
            <p:ph idx="2" type="body"/>
          </p:nvPr>
        </p:nvSpPr>
        <p:spPr>
          <a:xfrm>
            <a:off x="6163451" y="1145337"/>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128" name="Shape 128"/>
        <p:cNvGrpSpPr/>
        <p:nvPr/>
      </p:nvGrpSpPr>
      <p:grpSpPr>
        <a:xfrm>
          <a:off x="0" y="0"/>
          <a:ext cx="0" cy="0"/>
          <a:chOff x="0" y="0"/>
          <a:chExt cx="0" cy="0"/>
        </a:xfrm>
      </p:grpSpPr>
      <p:sp>
        <p:nvSpPr>
          <p:cNvPr id="129" name="Shape 12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30" name="Shape 13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31" name="Shape 13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2" name="Shape 132"/>
          <p:cNvSpPr txBox="1"/>
          <p:nvPr>
            <p:ph idx="1" type="body"/>
          </p:nvPr>
        </p:nvSpPr>
        <p:spPr>
          <a:xfrm>
            <a:off x="266700" y="5640281"/>
            <a:ext cx="11609388" cy="627784"/>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20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133" name="Shape 133"/>
          <p:cNvSpPr txBox="1"/>
          <p:nvPr>
            <p:ph idx="2" type="body"/>
          </p:nvPr>
        </p:nvSpPr>
        <p:spPr>
          <a:xfrm>
            <a:off x="298007" y="1145338"/>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34" name="Shape 134"/>
          <p:cNvSpPr txBox="1"/>
          <p:nvPr>
            <p:ph idx="3" type="body"/>
          </p:nvPr>
        </p:nvSpPr>
        <p:spPr>
          <a:xfrm>
            <a:off x="6163451" y="1145337"/>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135" name="Shape 135"/>
        <p:cNvGrpSpPr/>
        <p:nvPr/>
      </p:nvGrpSpPr>
      <p:grpSpPr>
        <a:xfrm>
          <a:off x="0" y="0"/>
          <a:ext cx="0" cy="0"/>
          <a:chOff x="0" y="0"/>
          <a:chExt cx="0" cy="0"/>
        </a:xfrm>
      </p:grpSpPr>
      <p:sp>
        <p:nvSpPr>
          <p:cNvPr id="136" name="Shape 13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37" name="Shape 13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38" name="Shape 138"/>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9" name="Shape 139"/>
          <p:cNvSpPr txBox="1"/>
          <p:nvPr>
            <p:ph idx="1" type="body"/>
          </p:nvPr>
        </p:nvSpPr>
        <p:spPr>
          <a:xfrm>
            <a:off x="266372"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40" name="Shape 140"/>
          <p:cNvSpPr txBox="1"/>
          <p:nvPr>
            <p:ph idx="2" type="body"/>
          </p:nvPr>
        </p:nvSpPr>
        <p:spPr>
          <a:xfrm>
            <a:off x="8353101"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41" name="Shape 141"/>
          <p:cNvSpPr txBox="1"/>
          <p:nvPr>
            <p:ph idx="3" type="body"/>
          </p:nvPr>
        </p:nvSpPr>
        <p:spPr>
          <a:xfrm>
            <a:off x="4297685"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FinalSlide">
    <p:bg>
      <p:bgPr>
        <a:blipFill rotWithShape="1">
          <a:blip r:embed="rId2">
            <a:alphaModFix/>
          </a:blip>
          <a:stretch>
            <a:fillRect b="0" l="0" r="0" t="0"/>
          </a:stretch>
        </a:blipFill>
      </p:bgPr>
    </p:bg>
    <p:spTree>
      <p:nvGrpSpPr>
        <p:cNvPr id="142" name="Shape 142"/>
        <p:cNvGrpSpPr/>
        <p:nvPr/>
      </p:nvGrpSpPr>
      <p:grpSpPr>
        <a:xfrm>
          <a:off x="0" y="0"/>
          <a:ext cx="0" cy="0"/>
          <a:chOff x="0" y="0"/>
          <a:chExt cx="0" cy="0"/>
        </a:xfrm>
      </p:grpSpPr>
      <p:sp>
        <p:nvSpPr>
          <p:cNvPr id="143" name="Shape 14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44" name="Shape 144"/>
          <p:cNvSpPr txBox="1"/>
          <p:nvPr/>
        </p:nvSpPr>
        <p:spPr>
          <a:xfrm>
            <a:off x="3278506" y="2628661"/>
            <a:ext cx="5606494" cy="2031323"/>
          </a:xfrm>
          <a:prstGeom prst="rect">
            <a:avLst/>
          </a:prstGeom>
          <a:noFill/>
          <a:ln>
            <a:noFill/>
          </a:ln>
        </p:spPr>
        <p:txBody>
          <a:bodyPr anchorCtr="0" anchor="t" bIns="45700" lIns="45700" spcFirstLastPara="1" rIns="45700" wrap="square" tIns="45700">
            <a:noAutofit/>
          </a:bodyPr>
          <a:lstStyle/>
          <a:p>
            <a:pPr indent="0" lvl="0" marL="0" marR="0" rtl="0" algn="just">
              <a:lnSpc>
                <a:spcPct val="150000"/>
              </a:lnSpc>
              <a:spcBef>
                <a:spcPts val="0"/>
              </a:spcBef>
              <a:spcAft>
                <a:spcPts val="0"/>
              </a:spcAft>
              <a:buClr>
                <a:schemeClr val="accent5"/>
              </a:buClr>
              <a:buSzPts val="1200"/>
              <a:buFont typeface="Calibri"/>
              <a:buNone/>
            </a:pPr>
            <a:r>
              <a:rPr b="0" i="0" lang="en-US" sz="1200" u="none" cap="none" strike="noStrike">
                <a:solidFill>
                  <a:schemeClr val="accent5"/>
                </a:solidFill>
                <a:latin typeface="Calibri"/>
                <a:ea typeface="Calibri"/>
                <a:cs typeface="Calibri"/>
                <a:sym typeface="Calibri"/>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endParaRPr/>
          </a:p>
        </p:txBody>
      </p:sp>
      <p:sp>
        <p:nvSpPr>
          <p:cNvPr id="145" name="Shape 14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48" name="Shape 148"/>
          <p:cNvSpPr txBox="1"/>
          <p:nvPr>
            <p:ph type="title"/>
          </p:nvPr>
        </p:nvSpPr>
        <p:spPr>
          <a:xfrm>
            <a:off x="844986" y="4097532"/>
            <a:ext cx="8904322"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49" name="Shape 149"/>
          <p:cNvSpPr txBox="1"/>
          <p:nvPr>
            <p:ph idx="1" type="body"/>
          </p:nvPr>
        </p:nvSpPr>
        <p:spPr>
          <a:xfrm>
            <a:off x="845262" y="4524482"/>
            <a:ext cx="8904046"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50" name="Shape 150"/>
          <p:cNvPicPr preferRelativeResize="0"/>
          <p:nvPr/>
        </p:nvPicPr>
        <p:blipFill rotWithShape="1">
          <a:blip r:embed="rId4">
            <a:alphaModFix/>
          </a:blip>
          <a:srcRect b="0" l="0" r="0" t="0"/>
          <a:stretch/>
        </p:blipFill>
        <p:spPr>
          <a:xfrm>
            <a:off x="934471" y="2977375"/>
            <a:ext cx="2591180" cy="70283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151" name="Shape 151"/>
        <p:cNvGrpSpPr/>
        <p:nvPr/>
      </p:nvGrpSpPr>
      <p:grpSpPr>
        <a:xfrm>
          <a:off x="0" y="0"/>
          <a:ext cx="0" cy="0"/>
          <a:chOff x="0" y="0"/>
          <a:chExt cx="0" cy="0"/>
        </a:xfrm>
      </p:grpSpPr>
      <p:sp>
        <p:nvSpPr>
          <p:cNvPr id="152" name="Shape 15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153" name="Shape 153"/>
          <p:cNvGraphicFramePr/>
          <p:nvPr/>
        </p:nvGraphicFramePr>
        <p:xfrm>
          <a:off x="1473380" y="1537239"/>
          <a:ext cx="3000000" cy="3000000"/>
        </p:xfrm>
        <a:graphic>
          <a:graphicData uri="http://schemas.openxmlformats.org/drawingml/2006/table">
            <a:tbl>
              <a:tblPr bandRow="1" firstRow="1">
                <a:noFill/>
                <a:tableStyleId>{B78F2732-1F01-4E11-8C7C-8F6EC4E44D5B}</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154" name="Shape 154"/>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55" name="Shape 15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56" name="Shape 15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157" name="Shape 157"/>
        <p:cNvGrpSpPr/>
        <p:nvPr/>
      </p:nvGrpSpPr>
      <p:grpSpPr>
        <a:xfrm>
          <a:off x="0" y="0"/>
          <a:ext cx="0" cy="0"/>
          <a:chOff x="0" y="0"/>
          <a:chExt cx="0" cy="0"/>
        </a:xfrm>
      </p:grpSpPr>
      <p:sp>
        <p:nvSpPr>
          <p:cNvPr id="158" name="Shape 15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159" name="Shape 159"/>
          <p:cNvGraphicFramePr/>
          <p:nvPr/>
        </p:nvGraphicFramePr>
        <p:xfrm>
          <a:off x="2607236" y="1813085"/>
          <a:ext cx="3000000" cy="3000000"/>
        </p:xfrm>
        <a:graphic>
          <a:graphicData uri="http://schemas.openxmlformats.org/drawingml/2006/table">
            <a:tbl>
              <a:tblPr bandRow="1" firstRow="1">
                <a:noFill/>
                <a:tableStyleId>{6779F199-93A0-4422-A56A-3F48F510E190}</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160" name="Shape 160"/>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61" name="Shape 16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62" name="Shape 16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163" name="Shape 163"/>
        <p:cNvGrpSpPr/>
        <p:nvPr/>
      </p:nvGrpSpPr>
      <p:grpSpPr>
        <a:xfrm>
          <a:off x="0" y="0"/>
          <a:ext cx="0" cy="0"/>
          <a:chOff x="0" y="0"/>
          <a:chExt cx="0" cy="0"/>
        </a:xfrm>
      </p:grpSpPr>
      <p:sp>
        <p:nvSpPr>
          <p:cNvPr id="164" name="Shape 164"/>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65" name="Shape 165"/>
          <p:cNvSpPr txBox="1"/>
          <p:nvPr/>
        </p:nvSpPr>
        <p:spPr>
          <a:xfrm>
            <a:off x="1062000" y="2956854"/>
            <a:ext cx="9623040" cy="132343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8000"/>
              <a:buFont typeface="Open Sans"/>
              <a:buNone/>
            </a:pPr>
            <a:r>
              <a:rPr b="0" i="0" lang="en-US" sz="8000" u="none" cap="none" strike="noStrike">
                <a:solidFill>
                  <a:schemeClr val="dk2"/>
                </a:solidFill>
                <a:latin typeface="Open Sans"/>
                <a:ea typeface="Open Sans"/>
                <a:cs typeface="Open Sans"/>
                <a:sym typeface="Open Sans"/>
              </a:rPr>
              <a:t>SAMPLE SLIDE</a:t>
            </a:r>
            <a:endParaRPr b="0" i="0" sz="8000" u="none" cap="none" strike="noStrike">
              <a:solidFill>
                <a:schemeClr val="dk2"/>
              </a:solidFill>
              <a:latin typeface="Open Sans"/>
              <a:ea typeface="Open Sans"/>
              <a:cs typeface="Open Sans"/>
              <a:sym typeface="Open Sans"/>
            </a:endParaRPr>
          </a:p>
        </p:txBody>
      </p:sp>
      <p:sp>
        <p:nvSpPr>
          <p:cNvPr id="166" name="Shape 1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67" name="Shape 16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168" name="Shape 168"/>
        <p:cNvGrpSpPr/>
        <p:nvPr/>
      </p:nvGrpSpPr>
      <p:grpSpPr>
        <a:xfrm>
          <a:off x="0" y="0"/>
          <a:ext cx="0" cy="0"/>
          <a:chOff x="0" y="0"/>
          <a:chExt cx="0" cy="0"/>
        </a:xfrm>
      </p:grpSpPr>
      <p:sp>
        <p:nvSpPr>
          <p:cNvPr id="169" name="Shape 16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70" name="Shape 170"/>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71" name="Shape 17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72" name="Shape 17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173" name="Shape 173"/>
        <p:cNvGrpSpPr/>
        <p:nvPr/>
      </p:nvGrpSpPr>
      <p:grpSpPr>
        <a:xfrm>
          <a:off x="0" y="0"/>
          <a:ext cx="0" cy="0"/>
          <a:chOff x="0" y="0"/>
          <a:chExt cx="0" cy="0"/>
        </a:xfrm>
      </p:grpSpPr>
      <p:sp>
        <p:nvSpPr>
          <p:cNvPr id="174" name="Shape 174"/>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75" name="Shape 175"/>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76" name="Shape 1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77" name="Shape 17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20" name="Shape 20"/>
        <p:cNvGrpSpPr/>
        <p:nvPr/>
      </p:nvGrpSpPr>
      <p:grpSpPr>
        <a:xfrm>
          <a:off x="0" y="0"/>
          <a:ext cx="0" cy="0"/>
          <a:chOff x="0" y="0"/>
          <a:chExt cx="0" cy="0"/>
        </a:xfrm>
      </p:grpSpPr>
      <p:sp>
        <p:nvSpPr>
          <p:cNvPr id="21" name="Shape 2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2" name="Shape 2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23" name="Shape 23"/>
          <p:cNvSpPr txBox="1"/>
          <p:nvPr>
            <p:ph idx="1" type="body"/>
          </p:nvPr>
        </p:nvSpPr>
        <p:spPr>
          <a:xfrm>
            <a:off x="298007" y="1145338"/>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24" name="Shape 24"/>
          <p:cNvSpPr txBox="1"/>
          <p:nvPr>
            <p:ph idx="2" type="body"/>
          </p:nvPr>
        </p:nvSpPr>
        <p:spPr>
          <a:xfrm>
            <a:off x="6163451" y="1145337"/>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25" name="Shape 25"/>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178" name="Shape 178"/>
        <p:cNvGrpSpPr/>
        <p:nvPr/>
      </p:nvGrpSpPr>
      <p:grpSpPr>
        <a:xfrm>
          <a:off x="0" y="0"/>
          <a:ext cx="0" cy="0"/>
          <a:chOff x="0" y="0"/>
          <a:chExt cx="0" cy="0"/>
        </a:xfrm>
      </p:grpSpPr>
      <p:sp>
        <p:nvSpPr>
          <p:cNvPr id="179" name="Shape 17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80" name="Shape 180"/>
          <p:cNvPicPr preferRelativeResize="0"/>
          <p:nvPr/>
        </p:nvPicPr>
        <p:blipFill rotWithShape="1">
          <a:blip r:embed="rId2">
            <a:alphaModFix/>
          </a:blip>
          <a:srcRect b="0" l="0" r="0" t="0"/>
          <a:stretch/>
        </p:blipFill>
        <p:spPr>
          <a:xfrm>
            <a:off x="2551198" y="1241724"/>
            <a:ext cx="7089604" cy="4640212"/>
          </a:xfrm>
          <a:prstGeom prst="rect">
            <a:avLst/>
          </a:prstGeom>
          <a:noFill/>
          <a:ln>
            <a:noFill/>
          </a:ln>
        </p:spPr>
      </p:pic>
      <p:sp>
        <p:nvSpPr>
          <p:cNvPr id="181" name="Shape 181"/>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82" name="Shape 1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83" name="Shape 18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184" name="Shape 184"/>
        <p:cNvGrpSpPr/>
        <p:nvPr/>
      </p:nvGrpSpPr>
      <p:grpSpPr>
        <a:xfrm>
          <a:off x="0" y="0"/>
          <a:ext cx="0" cy="0"/>
          <a:chOff x="0" y="0"/>
          <a:chExt cx="0" cy="0"/>
        </a:xfrm>
      </p:grpSpPr>
      <p:sp>
        <p:nvSpPr>
          <p:cNvPr id="185" name="Shape 18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86" name="Shape 186"/>
          <p:cNvPicPr preferRelativeResize="0"/>
          <p:nvPr/>
        </p:nvPicPr>
        <p:blipFill rotWithShape="1">
          <a:blip r:embed="rId2">
            <a:alphaModFix/>
          </a:blip>
          <a:srcRect b="0" l="0" r="0" t="0"/>
          <a:stretch/>
        </p:blipFill>
        <p:spPr>
          <a:xfrm>
            <a:off x="3701788" y="1232055"/>
            <a:ext cx="4788424" cy="5137174"/>
          </a:xfrm>
          <a:prstGeom prst="rect">
            <a:avLst/>
          </a:prstGeom>
          <a:noFill/>
          <a:ln>
            <a:noFill/>
          </a:ln>
        </p:spPr>
      </p:pic>
      <p:sp>
        <p:nvSpPr>
          <p:cNvPr id="187" name="Shape 187"/>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88" name="Shape 18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89" name="Shape 18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190" name="Shape 190"/>
        <p:cNvGrpSpPr/>
        <p:nvPr/>
      </p:nvGrpSpPr>
      <p:grpSpPr>
        <a:xfrm>
          <a:off x="0" y="0"/>
          <a:ext cx="0" cy="0"/>
          <a:chOff x="0" y="0"/>
          <a:chExt cx="0" cy="0"/>
        </a:xfrm>
      </p:grpSpPr>
      <p:sp>
        <p:nvSpPr>
          <p:cNvPr id="191" name="Shape 19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92" name="Shape 192"/>
          <p:cNvPicPr preferRelativeResize="0"/>
          <p:nvPr/>
        </p:nvPicPr>
        <p:blipFill rotWithShape="1">
          <a:blip r:embed="rId2">
            <a:alphaModFix/>
          </a:blip>
          <a:srcRect b="0" l="0" r="0" t="0"/>
          <a:stretch/>
        </p:blipFill>
        <p:spPr>
          <a:xfrm>
            <a:off x="3701788" y="1219176"/>
            <a:ext cx="4788424" cy="5137174"/>
          </a:xfrm>
          <a:prstGeom prst="rect">
            <a:avLst/>
          </a:prstGeom>
          <a:noFill/>
          <a:ln>
            <a:noFill/>
          </a:ln>
        </p:spPr>
      </p:pic>
      <p:sp>
        <p:nvSpPr>
          <p:cNvPr id="193" name="Shape 193"/>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94" name="Shape 19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95" name="Shape 19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196" name="Shape 196"/>
        <p:cNvGrpSpPr/>
        <p:nvPr/>
      </p:nvGrpSpPr>
      <p:grpSpPr>
        <a:xfrm>
          <a:off x="0" y="0"/>
          <a:ext cx="0" cy="0"/>
          <a:chOff x="0" y="0"/>
          <a:chExt cx="0" cy="0"/>
        </a:xfrm>
      </p:grpSpPr>
      <p:sp>
        <p:nvSpPr>
          <p:cNvPr id="197" name="Shape 19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98" name="Shape 198"/>
          <p:cNvPicPr preferRelativeResize="0"/>
          <p:nvPr/>
        </p:nvPicPr>
        <p:blipFill rotWithShape="1">
          <a:blip r:embed="rId2">
            <a:alphaModFix/>
          </a:blip>
          <a:srcRect b="0" l="0" r="0" t="0"/>
          <a:stretch/>
        </p:blipFill>
        <p:spPr>
          <a:xfrm>
            <a:off x="3490462" y="1038553"/>
            <a:ext cx="5211076" cy="5418667"/>
          </a:xfrm>
          <a:prstGeom prst="rect">
            <a:avLst/>
          </a:prstGeom>
          <a:noFill/>
          <a:ln>
            <a:noFill/>
          </a:ln>
        </p:spPr>
      </p:pic>
      <p:sp>
        <p:nvSpPr>
          <p:cNvPr id="199" name="Shape 199"/>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200" name="Shape 20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01" name="Shape 20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26" name="Shape 26"/>
        <p:cNvGrpSpPr/>
        <p:nvPr/>
      </p:nvGrpSpPr>
      <p:grpSpPr>
        <a:xfrm>
          <a:off x="0" y="0"/>
          <a:ext cx="0" cy="0"/>
          <a:chOff x="0" y="0"/>
          <a:chExt cx="0" cy="0"/>
        </a:xfrm>
      </p:grpSpPr>
      <p:sp>
        <p:nvSpPr>
          <p:cNvPr id="27" name="Shape 2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8" name="Shape 28"/>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29" name="Shape 29"/>
          <p:cNvSpPr txBox="1"/>
          <p:nvPr>
            <p:ph idx="1" type="body"/>
          </p:nvPr>
        </p:nvSpPr>
        <p:spPr>
          <a:xfrm>
            <a:off x="266700" y="5640281"/>
            <a:ext cx="11609388" cy="627784"/>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20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30" name="Shape 30"/>
          <p:cNvSpPr txBox="1"/>
          <p:nvPr>
            <p:ph idx="2" type="body"/>
          </p:nvPr>
        </p:nvSpPr>
        <p:spPr>
          <a:xfrm>
            <a:off x="298007" y="1145338"/>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1" name="Shape 31"/>
          <p:cNvSpPr txBox="1"/>
          <p:nvPr>
            <p:ph idx="3" type="body"/>
          </p:nvPr>
        </p:nvSpPr>
        <p:spPr>
          <a:xfrm>
            <a:off x="6163451" y="1145337"/>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2" name="Shape 32"/>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33" name="Shape 33"/>
        <p:cNvGrpSpPr/>
        <p:nvPr/>
      </p:nvGrpSpPr>
      <p:grpSpPr>
        <a:xfrm>
          <a:off x="0" y="0"/>
          <a:ext cx="0" cy="0"/>
          <a:chOff x="0" y="0"/>
          <a:chExt cx="0" cy="0"/>
        </a:xfrm>
      </p:grpSpPr>
      <p:sp>
        <p:nvSpPr>
          <p:cNvPr id="34" name="Shape 34"/>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35" name="Shape 3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36" name="Shape 36"/>
          <p:cNvSpPr txBox="1"/>
          <p:nvPr>
            <p:ph idx="1" type="body"/>
          </p:nvPr>
        </p:nvSpPr>
        <p:spPr>
          <a:xfrm>
            <a:off x="266372"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7" name="Shape 37"/>
          <p:cNvSpPr txBox="1"/>
          <p:nvPr>
            <p:ph idx="2" type="body"/>
          </p:nvPr>
        </p:nvSpPr>
        <p:spPr>
          <a:xfrm>
            <a:off x="8353101"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8" name="Shape 38"/>
          <p:cNvSpPr txBox="1"/>
          <p:nvPr>
            <p:ph idx="3" type="body"/>
          </p:nvPr>
        </p:nvSpPr>
        <p:spPr>
          <a:xfrm>
            <a:off x="4297685"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9" name="Shape 39"/>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40" name="Shape 40"/>
        <p:cNvGrpSpPr/>
        <p:nvPr/>
      </p:nvGrpSpPr>
      <p:grpSpPr>
        <a:xfrm>
          <a:off x="0" y="0"/>
          <a:ext cx="0" cy="0"/>
          <a:chOff x="0" y="0"/>
          <a:chExt cx="0" cy="0"/>
        </a:xfrm>
      </p:grpSpPr>
      <p:pic>
        <p:nvPicPr>
          <p:cNvPr id="41" name="Shape 41"/>
          <p:cNvPicPr preferRelativeResize="0"/>
          <p:nvPr/>
        </p:nvPicPr>
        <p:blipFill rotWithShape="1">
          <a:blip r:embed="rId3">
            <a:alphaModFix/>
          </a:blip>
          <a:srcRect b="0" l="0" r="0" t="0"/>
          <a:stretch/>
        </p:blipFill>
        <p:spPr>
          <a:xfrm>
            <a:off x="0" y="0"/>
            <a:ext cx="12091441" cy="6849430"/>
          </a:xfrm>
          <a:prstGeom prst="rect">
            <a:avLst/>
          </a:prstGeom>
          <a:noFill/>
          <a:ln>
            <a:noFill/>
          </a:ln>
        </p:spPr>
      </p:pic>
      <p:sp>
        <p:nvSpPr>
          <p:cNvPr id="42" name="Shape 42"/>
          <p:cNvSpPr txBox="1"/>
          <p:nvPr>
            <p:ph type="title"/>
          </p:nvPr>
        </p:nvSpPr>
        <p:spPr>
          <a:xfrm>
            <a:off x="844986" y="4097532"/>
            <a:ext cx="8904322"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43" name="Shape 43"/>
          <p:cNvSpPr txBox="1"/>
          <p:nvPr>
            <p:ph idx="1" type="body"/>
          </p:nvPr>
        </p:nvSpPr>
        <p:spPr>
          <a:xfrm>
            <a:off x="845262" y="4524482"/>
            <a:ext cx="8904046"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44" name="Shape 44"/>
          <p:cNvPicPr preferRelativeResize="0"/>
          <p:nvPr/>
        </p:nvPicPr>
        <p:blipFill rotWithShape="1">
          <a:blip r:embed="rId4">
            <a:alphaModFix/>
          </a:blip>
          <a:srcRect b="0" l="0" r="0" t="0"/>
          <a:stretch/>
        </p:blipFill>
        <p:spPr>
          <a:xfrm>
            <a:off x="934471" y="2977375"/>
            <a:ext cx="2571789" cy="70049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45" name="Shape 45"/>
        <p:cNvGrpSpPr/>
        <p:nvPr/>
      </p:nvGrpSpPr>
      <p:grpSpPr>
        <a:xfrm>
          <a:off x="0" y="0"/>
          <a:ext cx="0" cy="0"/>
          <a:chOff x="0" y="0"/>
          <a:chExt cx="0" cy="0"/>
        </a:xfrm>
      </p:grpSpPr>
      <p:sp>
        <p:nvSpPr>
          <p:cNvPr id="46" name="Shape 4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47" name="Shape 47"/>
          <p:cNvGraphicFramePr/>
          <p:nvPr/>
        </p:nvGraphicFramePr>
        <p:xfrm>
          <a:off x="1473380" y="1537239"/>
          <a:ext cx="3000000" cy="3000000"/>
        </p:xfrm>
        <a:graphic>
          <a:graphicData uri="http://schemas.openxmlformats.org/drawingml/2006/table">
            <a:tbl>
              <a:tblPr bandRow="1" firstRow="1">
                <a:noFill/>
                <a:tableStyleId>{B78F2732-1F01-4E11-8C7C-8F6EC4E44D5B}</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48" name="Shape 48"/>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49" name="Shape 4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50" name="Shape 50"/>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51" name="Shape 51"/>
        <p:cNvGrpSpPr/>
        <p:nvPr/>
      </p:nvGrpSpPr>
      <p:grpSpPr>
        <a:xfrm>
          <a:off x="0" y="0"/>
          <a:ext cx="0" cy="0"/>
          <a:chOff x="0" y="0"/>
          <a:chExt cx="0" cy="0"/>
        </a:xfrm>
      </p:grpSpPr>
      <p:sp>
        <p:nvSpPr>
          <p:cNvPr id="52" name="Shape 5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53" name="Shape 53"/>
          <p:cNvGraphicFramePr/>
          <p:nvPr/>
        </p:nvGraphicFramePr>
        <p:xfrm>
          <a:off x="2607236" y="1813085"/>
          <a:ext cx="3000000" cy="3000000"/>
        </p:xfrm>
        <a:graphic>
          <a:graphicData uri="http://schemas.openxmlformats.org/drawingml/2006/table">
            <a:tbl>
              <a:tblPr bandRow="1" firstRow="1">
                <a:noFill/>
                <a:tableStyleId>{6779F199-93A0-4422-A56A-3F48F510E190}</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54" name="Shape 54"/>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a:p>
        </p:txBody>
      </p:sp>
      <p:sp>
        <p:nvSpPr>
          <p:cNvPr id="55" name="Shape 5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56" name="Shape 56"/>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57" name="Shape 57"/>
        <p:cNvGrpSpPr/>
        <p:nvPr/>
      </p:nvGrpSpPr>
      <p:grpSpPr>
        <a:xfrm>
          <a:off x="0" y="0"/>
          <a:ext cx="0" cy="0"/>
          <a:chOff x="0" y="0"/>
          <a:chExt cx="0" cy="0"/>
        </a:xfrm>
      </p:grpSpPr>
      <p:sp>
        <p:nvSpPr>
          <p:cNvPr id="58" name="Shape 5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59" name="Shape 59"/>
          <p:cNvSpPr txBox="1"/>
          <p:nvPr/>
        </p:nvSpPr>
        <p:spPr>
          <a:xfrm>
            <a:off x="1062000" y="2956854"/>
            <a:ext cx="9623040" cy="132343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8000"/>
              <a:buFont typeface="Open Sans"/>
              <a:buNone/>
            </a:pPr>
            <a:r>
              <a:rPr b="0" i="0" lang="en-US" sz="8000" u="none" cap="none" strike="noStrike">
                <a:solidFill>
                  <a:schemeClr val="dk2"/>
                </a:solidFill>
                <a:latin typeface="Open Sans"/>
                <a:ea typeface="Open Sans"/>
                <a:cs typeface="Open Sans"/>
                <a:sym typeface="Open Sans"/>
              </a:rPr>
              <a:t>SAMPLE SLIDE</a:t>
            </a:r>
            <a:endParaRPr/>
          </a:p>
        </p:txBody>
      </p:sp>
      <p:sp>
        <p:nvSpPr>
          <p:cNvPr id="60" name="Shape 6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61" name="Shape 61"/>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3.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slideLayout" Target="../slideLayouts/slideLayout3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7" name="Shape 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8" name="Shape 8"/>
          <p:cNvSpPr txBox="1"/>
          <p:nvPr>
            <p:ph idx="11" type="ftr"/>
          </p:nvPr>
        </p:nvSpPr>
        <p:spPr>
          <a:xfrm>
            <a:off x="463296" y="6454253"/>
            <a:ext cx="11265408" cy="39664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000"/>
              <a:buFont typeface="Arial"/>
              <a:buNone/>
              <a:defRPr b="0" i="0" sz="10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pic>
        <p:nvPicPr>
          <p:cNvPr id="9" name="Shape 9"/>
          <p:cNvPicPr preferRelativeResize="0"/>
          <p:nvPr/>
        </p:nvPicPr>
        <p:blipFill rotWithShape="1">
          <a:blip r:embed="rId2">
            <a:alphaModFix/>
          </a:blip>
          <a:srcRect b="0" l="0" r="0" t="0"/>
          <a:stretch/>
        </p:blipFill>
        <p:spPr>
          <a:xfrm>
            <a:off x="10489073" y="160142"/>
            <a:ext cx="1565008" cy="7825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01" name="Shape 101"/>
        <p:cNvGrpSpPr/>
        <p:nvPr/>
      </p:nvGrpSpPr>
      <p:grpSpPr>
        <a:xfrm>
          <a:off x="0" y="0"/>
          <a:ext cx="0" cy="0"/>
          <a:chOff x="0" y="0"/>
          <a:chExt cx="0" cy="0"/>
        </a:xfrm>
      </p:grpSpPr>
      <p:sp>
        <p:nvSpPr>
          <p:cNvPr id="102" name="Shape 10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03" name="Shape 10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04" name="Shape 104"/>
          <p:cNvPicPr preferRelativeResize="0"/>
          <p:nvPr/>
        </p:nvPicPr>
        <p:blipFill rotWithShape="1">
          <a:blip r:embed="rId2">
            <a:alphaModFix/>
          </a:blip>
          <a:srcRect b="0" l="0" r="0" t="0"/>
          <a:stretch/>
        </p:blipFill>
        <p:spPr>
          <a:xfrm>
            <a:off x="10489073" y="160142"/>
            <a:ext cx="1566575" cy="783286"/>
          </a:xfrm>
          <a:prstGeom prst="rect">
            <a:avLst/>
          </a:prstGeom>
          <a:noFill/>
          <a:ln>
            <a:noFill/>
          </a:ln>
        </p:spPr>
      </p:pic>
      <p:sp>
        <p:nvSpPr>
          <p:cNvPr id="105" name="Shape 10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jp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44986" y="4097532"/>
            <a:ext cx="8690100" cy="419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A Shallow Dive into </a:t>
            </a:r>
            <a:endParaRPr/>
          </a:p>
          <a:p>
            <a:pPr indent="0" lvl="0" marL="0">
              <a:spcBef>
                <a:spcPts val="0"/>
              </a:spcBef>
              <a:spcAft>
                <a:spcPts val="0"/>
              </a:spcAft>
              <a:buNone/>
            </a:pPr>
            <a:r>
              <a:rPr lang="en-US"/>
              <a:t>Clickhouse</a:t>
            </a:r>
            <a:endParaRPr/>
          </a:p>
        </p:txBody>
      </p:sp>
      <p:sp>
        <p:nvSpPr>
          <p:cNvPr id="207" name="Shape 207"/>
          <p:cNvSpPr txBox="1"/>
          <p:nvPr>
            <p:ph idx="1" type="body"/>
          </p:nvPr>
        </p:nvSpPr>
        <p:spPr>
          <a:xfrm>
            <a:off x="845262" y="4524482"/>
            <a:ext cx="8690100" cy="4008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Mark Martin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266372" y="240079"/>
            <a:ext cx="9860282" cy="5143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a:t>It’s me, Mark</a:t>
            </a:r>
            <a:endParaRPr/>
          </a:p>
        </p:txBody>
      </p:sp>
      <p:pic>
        <p:nvPicPr>
          <p:cNvPr id="213" name="Shape 213"/>
          <p:cNvPicPr preferRelativeResize="0"/>
          <p:nvPr/>
        </p:nvPicPr>
        <p:blipFill>
          <a:blip r:embed="rId3">
            <a:alphaModFix/>
          </a:blip>
          <a:stretch>
            <a:fillRect/>
          </a:stretch>
        </p:blipFill>
        <p:spPr>
          <a:xfrm>
            <a:off x="6324600" y="1516425"/>
            <a:ext cx="4779124" cy="4779124"/>
          </a:xfrm>
          <a:prstGeom prst="rect">
            <a:avLst/>
          </a:prstGeom>
          <a:noFill/>
          <a:ln>
            <a:noFill/>
          </a:ln>
        </p:spPr>
      </p:pic>
      <p:sp>
        <p:nvSpPr>
          <p:cNvPr id="214" name="Shape 214"/>
          <p:cNvSpPr txBox="1"/>
          <p:nvPr/>
        </p:nvSpPr>
        <p:spPr>
          <a:xfrm>
            <a:off x="552750" y="2969925"/>
            <a:ext cx="5209200" cy="324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latin typeface="Calibri"/>
                <a:ea typeface="Calibri"/>
                <a:cs typeface="Calibri"/>
                <a:sym typeface="Calibri"/>
              </a:rPr>
              <a:t>Mark Martin</a:t>
            </a:r>
            <a:endParaRPr sz="2400">
              <a:latin typeface="Calibri"/>
              <a:ea typeface="Calibri"/>
              <a:cs typeface="Calibri"/>
              <a:sym typeface="Calibri"/>
            </a:endParaRPr>
          </a:p>
          <a:p>
            <a:pPr indent="0" lvl="0" marL="0">
              <a:spcBef>
                <a:spcPts val="0"/>
              </a:spcBef>
              <a:spcAft>
                <a:spcPts val="0"/>
              </a:spcAft>
              <a:buNone/>
            </a:pPr>
            <a:r>
              <a:rPr lang="en-US">
                <a:latin typeface="Calibri"/>
                <a:ea typeface="Calibri"/>
                <a:cs typeface="Calibri"/>
                <a:sym typeface="Calibri"/>
              </a:rPr>
              <a:t>Principal Architect</a:t>
            </a:r>
            <a:endParaRPr>
              <a:latin typeface="Calibri"/>
              <a:ea typeface="Calibri"/>
              <a:cs typeface="Calibri"/>
              <a:sym typeface="Calibri"/>
            </a:endParaRPr>
          </a:p>
        </p:txBody>
      </p:sp>
      <p:pic>
        <p:nvPicPr>
          <p:cNvPr id="215" name="Shape 215"/>
          <p:cNvPicPr preferRelativeResize="0"/>
          <p:nvPr/>
        </p:nvPicPr>
        <p:blipFill>
          <a:blip r:embed="rId4">
            <a:alphaModFix/>
          </a:blip>
          <a:stretch>
            <a:fillRect/>
          </a:stretch>
        </p:blipFill>
        <p:spPr>
          <a:xfrm>
            <a:off x="654645" y="2201100"/>
            <a:ext cx="1992450" cy="76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259906" y="1371601"/>
            <a:ext cx="11604300" cy="4949700"/>
          </a:xfrm>
          <a:prstGeom prst="rect">
            <a:avLst/>
          </a:prstGeom>
        </p:spPr>
        <p:txBody>
          <a:bodyPr anchorCtr="0" anchor="t" bIns="91425" lIns="91425" spcFirstLastPara="1" rIns="91425" wrap="square" tIns="91425">
            <a:noAutofit/>
          </a:bodyPr>
          <a:lstStyle/>
          <a:p>
            <a:pPr indent="0" lvl="0" marL="0" rtl="0">
              <a:spcBef>
                <a:spcPts val="400"/>
              </a:spcBef>
              <a:spcAft>
                <a:spcPts val="0"/>
              </a:spcAft>
              <a:buNone/>
            </a:pPr>
            <a:r>
              <a:rPr i="1" lang="en-US">
                <a:latin typeface="Calibri"/>
                <a:ea typeface="Calibri"/>
                <a:cs typeface="Calibri"/>
                <a:sym typeface="Calibri"/>
              </a:rPr>
              <a:t>https://clickhouse.yandex/</a:t>
            </a:r>
            <a:endParaRPr>
              <a:latin typeface="Calibri"/>
              <a:ea typeface="Calibri"/>
              <a:cs typeface="Calibri"/>
              <a:sym typeface="Calibri"/>
            </a:endParaRPr>
          </a:p>
          <a:p>
            <a:pPr indent="0" lvl="0" marL="0" rtl="0">
              <a:spcBef>
                <a:spcPts val="400"/>
              </a:spcBef>
              <a:spcAft>
                <a:spcPts val="0"/>
              </a:spcAft>
              <a:buNone/>
            </a:pPr>
            <a:r>
              <a:t/>
            </a:r>
            <a:endParaRPr>
              <a:latin typeface="Calibri"/>
              <a:ea typeface="Calibri"/>
              <a:cs typeface="Calibri"/>
              <a:sym typeface="Calibri"/>
            </a:endParaRPr>
          </a:p>
          <a:p>
            <a:pPr indent="-317500" lvl="0" marL="457200" rtl="0">
              <a:spcBef>
                <a:spcPts val="400"/>
              </a:spcBef>
              <a:spcAft>
                <a:spcPts val="0"/>
              </a:spcAft>
              <a:buSzPts val="1400"/>
              <a:buFont typeface="Calibri"/>
              <a:buChar char="●"/>
            </a:pPr>
            <a:r>
              <a:rPr lang="en-US">
                <a:latin typeface="Calibri"/>
                <a:ea typeface="Calibri"/>
                <a:cs typeface="Calibri"/>
                <a:sym typeface="Calibri"/>
              </a:rPr>
              <a:t>True column-oriented DBMS - scans billions of rows per second</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Data is not only stored by columns, but is processed by vectors - parts of columns which achieve high CPU performance</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In-memory composite primary key index allows for efficient seek and range queries - low latency of less than several dozen milliseconds</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Lock-free inserts can scale to millions of rows per second</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Support for approximated calculations and sampling</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Async multi-master replication</a:t>
            </a:r>
            <a:endParaRPr>
              <a:latin typeface="Calibri"/>
              <a:ea typeface="Calibri"/>
              <a:cs typeface="Calibri"/>
              <a:sym typeface="Calibri"/>
            </a:endParaRPr>
          </a:p>
          <a:p>
            <a:pPr indent="-317500" lvl="0" marL="457200" rtl="0">
              <a:spcBef>
                <a:spcPts val="0"/>
              </a:spcBef>
              <a:spcAft>
                <a:spcPts val="0"/>
              </a:spcAft>
              <a:buSzPts val="1400"/>
              <a:buFont typeface="Calibri"/>
              <a:buChar char="●"/>
            </a:pPr>
            <a:r>
              <a:rPr lang="en-US">
                <a:latin typeface="Calibri"/>
                <a:ea typeface="Calibri"/>
                <a:cs typeface="Calibri"/>
                <a:sym typeface="Calibri"/>
              </a:rPr>
              <a:t>Distributed parallel queries over multiple replicas</a:t>
            </a:r>
            <a:endParaRPr>
              <a:latin typeface="Calibri"/>
              <a:ea typeface="Calibri"/>
              <a:cs typeface="Calibri"/>
              <a:sym typeface="Calibri"/>
            </a:endParaRPr>
          </a:p>
        </p:txBody>
      </p:sp>
      <p:sp>
        <p:nvSpPr>
          <p:cNvPr id="221" name="Shape 221"/>
          <p:cNvSpPr txBox="1"/>
          <p:nvPr>
            <p:ph type="title"/>
          </p:nvPr>
        </p:nvSpPr>
        <p:spPr>
          <a:xfrm>
            <a:off x="266372" y="240079"/>
            <a:ext cx="9860400" cy="5145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rPr>
              <a:t>Clickhouse. Just makes you think faster.</a:t>
            </a:r>
            <a:endParaRPr b="1" i="0" sz="2400" u="none" cap="none" strike="noStrike">
              <a:solidFill>
                <a:schemeClr val="lt1"/>
              </a:solidFill>
              <a:latin typeface="Arial"/>
              <a:ea typeface="Arial"/>
              <a:cs typeface="Arial"/>
              <a:sym typeface="Arial"/>
            </a:endParaRPr>
          </a:p>
        </p:txBody>
      </p:sp>
      <p:sp>
        <p:nvSpPr>
          <p:cNvPr id="222" name="Shape 222"/>
          <p:cNvSpPr txBox="1"/>
          <p:nvPr>
            <p:ph idx="11" type="ftr"/>
          </p:nvPr>
        </p:nvSpPr>
        <p:spPr>
          <a:xfrm>
            <a:off x="463296" y="6454253"/>
            <a:ext cx="11265300" cy="3966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rgbClr val="8B8B8B"/>
              </a:buClr>
              <a:buSzPts val="1000"/>
              <a:buFont typeface="Arial"/>
              <a:buNone/>
            </a:pPr>
            <a:r>
              <a:rPr lang="en-US"/>
              <a:t>© 2017 SolarWinds Worldwide, LLC. All rights reserved.</a:t>
            </a:r>
            <a:endParaRPr b="0" i="0" sz="1000" u="none" cap="none" strike="noStrike">
              <a:solidFill>
                <a:srgbClr val="8B8B8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259906" y="1371601"/>
            <a:ext cx="11604300" cy="4949700"/>
          </a:xfrm>
          <a:prstGeom prst="rect">
            <a:avLst/>
          </a:prstGeom>
        </p:spPr>
        <p:txBody>
          <a:bodyPr anchorCtr="0" anchor="ctr" bIns="91425" lIns="91425" spcFirstLastPara="1" rIns="91425" wrap="square" tIns="91425">
            <a:noAutofit/>
          </a:bodyPr>
          <a:lstStyle/>
          <a:p>
            <a:pPr indent="0" lvl="0" marL="0" rtl="0" algn="ctr">
              <a:spcBef>
                <a:spcPts val="400"/>
              </a:spcBef>
              <a:spcAft>
                <a:spcPts val="0"/>
              </a:spcAft>
              <a:buNone/>
            </a:pPr>
            <a:r>
              <a:rPr lang="en-US" sz="3600">
                <a:latin typeface="Calibri"/>
                <a:ea typeface="Calibri"/>
                <a:cs typeface="Calibri"/>
                <a:sym typeface="Calibri"/>
              </a:rPr>
              <a:t>Let’s ask Clickhouse some questions!</a:t>
            </a:r>
            <a:endParaRPr sz="3600">
              <a:latin typeface="Calibri"/>
              <a:ea typeface="Calibri"/>
              <a:cs typeface="Calibri"/>
              <a:sym typeface="Calibri"/>
            </a:endParaRPr>
          </a:p>
        </p:txBody>
      </p:sp>
      <p:sp>
        <p:nvSpPr>
          <p:cNvPr id="228" name="Shape 228"/>
          <p:cNvSpPr txBox="1"/>
          <p:nvPr>
            <p:ph type="title"/>
          </p:nvPr>
        </p:nvSpPr>
        <p:spPr>
          <a:xfrm>
            <a:off x="266372" y="240079"/>
            <a:ext cx="9860400" cy="514500"/>
          </a:xfrm>
          <a:prstGeom prst="rect">
            <a:avLst/>
          </a:prstGeom>
          <a:noFill/>
          <a:ln>
            <a:noFill/>
          </a:ln>
        </p:spPr>
        <p:txBody>
          <a:bodyPr anchorCtr="0" anchor="ctr" bIns="45700" lIns="45700" spcFirstLastPara="1" rIns="45700"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Clickhouse. Just makes you think faster.</a:t>
            </a:r>
            <a:endParaRPr sz="2400">
              <a:solidFill>
                <a:schemeClr val="lt1"/>
              </a:solidFill>
            </a:endParaRPr>
          </a:p>
        </p:txBody>
      </p:sp>
      <p:sp>
        <p:nvSpPr>
          <p:cNvPr id="229" name="Shape 229"/>
          <p:cNvSpPr txBox="1"/>
          <p:nvPr>
            <p:ph idx="11" type="ftr"/>
          </p:nvPr>
        </p:nvSpPr>
        <p:spPr>
          <a:xfrm>
            <a:off x="463296" y="6454253"/>
            <a:ext cx="11265300" cy="3966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rgbClr val="8B8B8B"/>
              </a:buClr>
              <a:buSzPts val="1000"/>
              <a:buFont typeface="Arial"/>
              <a:buNone/>
            </a:pPr>
            <a:r>
              <a:rPr lang="en-US"/>
              <a:t>© 2017 SolarWinds Worldwide, LLC. All rights reserved.</a:t>
            </a:r>
            <a:endParaRPr b="0" i="0" sz="1000" u="none" cap="none" strike="noStrike">
              <a:solidFill>
                <a:srgbClr val="8B8B8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259906" y="1371601"/>
            <a:ext cx="11604300" cy="4949700"/>
          </a:xfrm>
          <a:prstGeom prst="rect">
            <a:avLst/>
          </a:prstGeom>
        </p:spPr>
        <p:txBody>
          <a:bodyPr anchorCtr="0" anchor="ctr" bIns="91425" lIns="91425" spcFirstLastPara="1" rIns="91425" wrap="square" tIns="91425">
            <a:noAutofit/>
          </a:bodyPr>
          <a:lstStyle/>
          <a:p>
            <a:pPr indent="0" lvl="0" marL="0" rtl="0" algn="ctr">
              <a:spcBef>
                <a:spcPts val="400"/>
              </a:spcBef>
              <a:spcAft>
                <a:spcPts val="0"/>
              </a:spcAft>
              <a:buNone/>
            </a:pPr>
            <a:r>
              <a:rPr lang="en-US" sz="3600">
                <a:latin typeface="Calibri"/>
                <a:ea typeface="Calibri"/>
                <a:cs typeface="Calibri"/>
                <a:sym typeface="Calibri"/>
              </a:rPr>
              <a:t>Questions for me?</a:t>
            </a:r>
            <a:endParaRPr sz="3600">
              <a:latin typeface="Calibri"/>
              <a:ea typeface="Calibri"/>
              <a:cs typeface="Calibri"/>
              <a:sym typeface="Calibri"/>
            </a:endParaRPr>
          </a:p>
        </p:txBody>
      </p:sp>
      <p:sp>
        <p:nvSpPr>
          <p:cNvPr id="235" name="Shape 235"/>
          <p:cNvSpPr txBox="1"/>
          <p:nvPr>
            <p:ph type="title"/>
          </p:nvPr>
        </p:nvSpPr>
        <p:spPr>
          <a:xfrm>
            <a:off x="266372" y="240079"/>
            <a:ext cx="9860400" cy="514500"/>
          </a:xfrm>
          <a:prstGeom prst="rect">
            <a:avLst/>
          </a:prstGeom>
          <a:noFill/>
          <a:ln>
            <a:noFill/>
          </a:ln>
        </p:spPr>
        <p:txBody>
          <a:bodyPr anchorCtr="0" anchor="ctr" bIns="45700" lIns="45700" spcFirstLastPara="1" rIns="45700"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Clickhouse. Just makes you think faster.</a:t>
            </a:r>
            <a:endParaRPr sz="2400">
              <a:solidFill>
                <a:schemeClr val="lt1"/>
              </a:solidFill>
            </a:endParaRPr>
          </a:p>
        </p:txBody>
      </p:sp>
      <p:sp>
        <p:nvSpPr>
          <p:cNvPr id="236" name="Shape 236"/>
          <p:cNvSpPr txBox="1"/>
          <p:nvPr>
            <p:ph idx="11" type="ftr"/>
          </p:nvPr>
        </p:nvSpPr>
        <p:spPr>
          <a:xfrm>
            <a:off x="463296" y="6454253"/>
            <a:ext cx="11265300" cy="3966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rgbClr val="8B8B8B"/>
              </a:buClr>
              <a:buSzPts val="1000"/>
              <a:buFont typeface="Arial"/>
              <a:buNone/>
            </a:pPr>
            <a:r>
              <a:rPr lang="en-US"/>
              <a:t>© 2017 SolarWinds Worldwide, LLC. All rights reserved.</a:t>
            </a:r>
            <a:endParaRPr b="0" i="0" sz="1000" u="none" cap="none" strike="noStrike">
              <a:solidFill>
                <a:srgbClr val="8B8B8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298006" y="1145338"/>
            <a:ext cx="11577000" cy="50436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300"/>
              <a:t>The SolarWinds and SolarWinds Cloud trademarks are the exclusive property of SolarWinds Worldwide, LLC and its affiliates and may be registered or pending registration with the U.S. Patent and Trademark Office and in other countries. All other SolarWinds and SolarWinds Cloud trademarks, service marks, and logos may be common law marks or are registered or pending registration. All other trademarks mentioned herein are used for identification purposes only and are trademarks (and may be registered trademarks) of their respective companies.</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