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61C6-A4FC-412D-85B4-AC2DB819157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0265-B3DF-4C29-8141-CC1FAC7CA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3C7C881-955F-4F99-831B-6E89E26B9631}"/>
              </a:ext>
            </a:extLst>
          </p:cNvPr>
          <p:cNvCxnSpPr>
            <a:cxnSpLocks/>
          </p:cNvCxnSpPr>
          <p:nvPr/>
        </p:nvCxnSpPr>
        <p:spPr>
          <a:xfrm>
            <a:off x="4578992" y="1901899"/>
            <a:ext cx="105193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28268BC-53BC-4446-957D-B8F6A0C7D742}"/>
              </a:ext>
            </a:extLst>
          </p:cNvPr>
          <p:cNvSpPr txBox="1"/>
          <p:nvPr/>
        </p:nvSpPr>
        <p:spPr>
          <a:xfrm>
            <a:off x="4583833" y="1273801"/>
            <a:ext cx="1917848" cy="300082"/>
          </a:xfrm>
          <a:custGeom>
            <a:avLst/>
            <a:gdLst>
              <a:gd name="connsiteX0" fmla="*/ 0 w 1917848"/>
              <a:gd name="connsiteY0" fmla="*/ 0 h 300082"/>
              <a:gd name="connsiteX1" fmla="*/ 677640 w 1917848"/>
              <a:gd name="connsiteY1" fmla="*/ 0 h 300082"/>
              <a:gd name="connsiteX2" fmla="*/ 1316922 w 1917848"/>
              <a:gd name="connsiteY2" fmla="*/ 0 h 300082"/>
              <a:gd name="connsiteX3" fmla="*/ 1917848 w 1917848"/>
              <a:gd name="connsiteY3" fmla="*/ 0 h 300082"/>
              <a:gd name="connsiteX4" fmla="*/ 1917848 w 1917848"/>
              <a:gd name="connsiteY4" fmla="*/ 300082 h 300082"/>
              <a:gd name="connsiteX5" fmla="*/ 1278565 w 1917848"/>
              <a:gd name="connsiteY5" fmla="*/ 300082 h 300082"/>
              <a:gd name="connsiteX6" fmla="*/ 600926 w 1917848"/>
              <a:gd name="connsiteY6" fmla="*/ 300082 h 300082"/>
              <a:gd name="connsiteX7" fmla="*/ 0 w 1917848"/>
              <a:gd name="connsiteY7" fmla="*/ 300082 h 300082"/>
              <a:gd name="connsiteX8" fmla="*/ 0 w 1917848"/>
              <a:gd name="connsiteY8" fmla="*/ 0 h 30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7848" h="300082" extrusionOk="0">
                <a:moveTo>
                  <a:pt x="0" y="0"/>
                </a:moveTo>
                <a:cubicBezTo>
                  <a:pt x="304036" y="15973"/>
                  <a:pt x="402734" y="-6987"/>
                  <a:pt x="677640" y="0"/>
                </a:cubicBezTo>
                <a:cubicBezTo>
                  <a:pt x="952546" y="6987"/>
                  <a:pt x="1158868" y="-20471"/>
                  <a:pt x="1316922" y="0"/>
                </a:cubicBezTo>
                <a:cubicBezTo>
                  <a:pt x="1474976" y="20471"/>
                  <a:pt x="1768304" y="-22528"/>
                  <a:pt x="1917848" y="0"/>
                </a:cubicBezTo>
                <a:cubicBezTo>
                  <a:pt x="1908862" y="62273"/>
                  <a:pt x="1932266" y="217990"/>
                  <a:pt x="1917848" y="300082"/>
                </a:cubicBezTo>
                <a:cubicBezTo>
                  <a:pt x="1775540" y="322081"/>
                  <a:pt x="1526740" y="301145"/>
                  <a:pt x="1278565" y="300082"/>
                </a:cubicBezTo>
                <a:cubicBezTo>
                  <a:pt x="1030390" y="299019"/>
                  <a:pt x="760743" y="326559"/>
                  <a:pt x="600926" y="300082"/>
                </a:cubicBezTo>
                <a:cubicBezTo>
                  <a:pt x="441109" y="273605"/>
                  <a:pt x="212879" y="279377"/>
                  <a:pt x="0" y="300082"/>
                </a:cubicBezTo>
                <a:cubicBezTo>
                  <a:pt x="-86" y="174893"/>
                  <a:pt x="5878" y="13110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核對項目</a:t>
            </a:r>
            <a:r>
              <a:rPr lang="en-US" altLang="zh-TW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梁配筋對應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F8D9CE-525C-4E01-AA23-294B75F4908A}"/>
              </a:ext>
            </a:extLst>
          </p:cNvPr>
          <p:cNvSpPr txBox="1"/>
          <p:nvPr/>
        </p:nvSpPr>
        <p:spPr>
          <a:xfrm>
            <a:off x="9668205" y="1273801"/>
            <a:ext cx="1917848" cy="300082"/>
          </a:xfrm>
          <a:custGeom>
            <a:avLst/>
            <a:gdLst>
              <a:gd name="connsiteX0" fmla="*/ 0 w 1917848"/>
              <a:gd name="connsiteY0" fmla="*/ 0 h 300082"/>
              <a:gd name="connsiteX1" fmla="*/ 677640 w 1917848"/>
              <a:gd name="connsiteY1" fmla="*/ 0 h 300082"/>
              <a:gd name="connsiteX2" fmla="*/ 1316922 w 1917848"/>
              <a:gd name="connsiteY2" fmla="*/ 0 h 300082"/>
              <a:gd name="connsiteX3" fmla="*/ 1917848 w 1917848"/>
              <a:gd name="connsiteY3" fmla="*/ 0 h 300082"/>
              <a:gd name="connsiteX4" fmla="*/ 1917848 w 1917848"/>
              <a:gd name="connsiteY4" fmla="*/ 300082 h 300082"/>
              <a:gd name="connsiteX5" fmla="*/ 1278565 w 1917848"/>
              <a:gd name="connsiteY5" fmla="*/ 300082 h 300082"/>
              <a:gd name="connsiteX6" fmla="*/ 600926 w 1917848"/>
              <a:gd name="connsiteY6" fmla="*/ 300082 h 300082"/>
              <a:gd name="connsiteX7" fmla="*/ 0 w 1917848"/>
              <a:gd name="connsiteY7" fmla="*/ 300082 h 300082"/>
              <a:gd name="connsiteX8" fmla="*/ 0 w 1917848"/>
              <a:gd name="connsiteY8" fmla="*/ 0 h 30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7848" h="300082" extrusionOk="0">
                <a:moveTo>
                  <a:pt x="0" y="0"/>
                </a:moveTo>
                <a:cubicBezTo>
                  <a:pt x="304036" y="15973"/>
                  <a:pt x="402734" y="-6987"/>
                  <a:pt x="677640" y="0"/>
                </a:cubicBezTo>
                <a:cubicBezTo>
                  <a:pt x="952546" y="6987"/>
                  <a:pt x="1158868" y="-20471"/>
                  <a:pt x="1316922" y="0"/>
                </a:cubicBezTo>
                <a:cubicBezTo>
                  <a:pt x="1474976" y="20471"/>
                  <a:pt x="1768304" y="-22528"/>
                  <a:pt x="1917848" y="0"/>
                </a:cubicBezTo>
                <a:cubicBezTo>
                  <a:pt x="1908862" y="62273"/>
                  <a:pt x="1932266" y="217990"/>
                  <a:pt x="1917848" y="300082"/>
                </a:cubicBezTo>
                <a:cubicBezTo>
                  <a:pt x="1775540" y="322081"/>
                  <a:pt x="1526740" y="301145"/>
                  <a:pt x="1278565" y="300082"/>
                </a:cubicBezTo>
                <a:cubicBezTo>
                  <a:pt x="1030390" y="299019"/>
                  <a:pt x="760743" y="326559"/>
                  <a:pt x="600926" y="300082"/>
                </a:cubicBezTo>
                <a:cubicBezTo>
                  <a:pt x="441109" y="273605"/>
                  <a:pt x="212879" y="279377"/>
                  <a:pt x="0" y="300082"/>
                </a:cubicBezTo>
                <a:cubicBezTo>
                  <a:pt x="-86" y="174893"/>
                  <a:pt x="5878" y="13110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91127627">
                  <a:custGeom>
                    <a:avLst/>
                    <a:gdLst>
                      <a:gd name="connsiteX0" fmla="*/ 0 w 1917848"/>
                      <a:gd name="connsiteY0" fmla="*/ 0 h 300082"/>
                      <a:gd name="connsiteX1" fmla="*/ 677640 w 1917848"/>
                      <a:gd name="connsiteY1" fmla="*/ 0 h 300082"/>
                      <a:gd name="connsiteX2" fmla="*/ 1316922 w 1917848"/>
                      <a:gd name="connsiteY2" fmla="*/ 0 h 300082"/>
                      <a:gd name="connsiteX3" fmla="*/ 1917848 w 1917848"/>
                      <a:gd name="connsiteY3" fmla="*/ 0 h 300082"/>
                      <a:gd name="connsiteX4" fmla="*/ 1917848 w 1917848"/>
                      <a:gd name="connsiteY4" fmla="*/ 300082 h 300082"/>
                      <a:gd name="connsiteX5" fmla="*/ 1278565 w 1917848"/>
                      <a:gd name="connsiteY5" fmla="*/ 300082 h 300082"/>
                      <a:gd name="connsiteX6" fmla="*/ 600926 w 1917848"/>
                      <a:gd name="connsiteY6" fmla="*/ 300082 h 300082"/>
                      <a:gd name="connsiteX7" fmla="*/ 0 w 1917848"/>
                      <a:gd name="connsiteY7" fmla="*/ 300082 h 300082"/>
                      <a:gd name="connsiteX8" fmla="*/ 0 w 1917848"/>
                      <a:gd name="connsiteY8" fmla="*/ 0 h 300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17848" h="300082" extrusionOk="0">
                        <a:moveTo>
                          <a:pt x="0" y="0"/>
                        </a:moveTo>
                        <a:cubicBezTo>
                          <a:pt x="289292" y="18141"/>
                          <a:pt x="407413" y="2079"/>
                          <a:pt x="677640" y="0"/>
                        </a:cubicBezTo>
                        <a:cubicBezTo>
                          <a:pt x="968035" y="1394"/>
                          <a:pt x="1133206" y="-33529"/>
                          <a:pt x="1316922" y="0"/>
                        </a:cubicBezTo>
                        <a:cubicBezTo>
                          <a:pt x="1493253" y="28793"/>
                          <a:pt x="1767697" y="-18529"/>
                          <a:pt x="1917848" y="0"/>
                        </a:cubicBezTo>
                        <a:cubicBezTo>
                          <a:pt x="1916260" y="63844"/>
                          <a:pt x="1927077" y="212282"/>
                          <a:pt x="1917848" y="300082"/>
                        </a:cubicBezTo>
                        <a:cubicBezTo>
                          <a:pt x="1756419" y="300909"/>
                          <a:pt x="1522490" y="297500"/>
                          <a:pt x="1278565" y="300082"/>
                        </a:cubicBezTo>
                        <a:cubicBezTo>
                          <a:pt x="1032401" y="325626"/>
                          <a:pt x="764534" y="361160"/>
                          <a:pt x="600926" y="300082"/>
                        </a:cubicBezTo>
                        <a:cubicBezTo>
                          <a:pt x="433771" y="292541"/>
                          <a:pt x="234489" y="289657"/>
                          <a:pt x="0" y="300082"/>
                        </a:cubicBezTo>
                        <a:cubicBezTo>
                          <a:pt x="-2433" y="184196"/>
                          <a:pt x="-4586" y="1305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核對項目</a:t>
            </a:r>
            <a:r>
              <a:rPr lang="en-US" altLang="zh-TW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柱配筋對應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D3BFAF-B8F1-44C5-93F7-AAFFD0120089}"/>
              </a:ext>
            </a:extLst>
          </p:cNvPr>
          <p:cNvCxnSpPr>
            <a:cxnSpLocks/>
          </p:cNvCxnSpPr>
          <p:nvPr/>
        </p:nvCxnSpPr>
        <p:spPr>
          <a:xfrm>
            <a:off x="4583836" y="2367242"/>
            <a:ext cx="173605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3FF254F-AA80-44E9-AB63-4F0AE801FDD4}"/>
              </a:ext>
            </a:extLst>
          </p:cNvPr>
          <p:cNvCxnSpPr>
            <a:cxnSpLocks/>
          </p:cNvCxnSpPr>
          <p:nvPr/>
        </p:nvCxnSpPr>
        <p:spPr>
          <a:xfrm flipV="1">
            <a:off x="9664827" y="2360799"/>
            <a:ext cx="1701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54CDB4B-4D9E-41EC-A577-342164F5F2A7}"/>
              </a:ext>
            </a:extLst>
          </p:cNvPr>
          <p:cNvCxnSpPr/>
          <p:nvPr/>
        </p:nvCxnSpPr>
        <p:spPr>
          <a:xfrm>
            <a:off x="4583833" y="1550800"/>
            <a:ext cx="0" cy="810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3C64559-E057-4EBC-AE01-92338CA702CB}"/>
              </a:ext>
            </a:extLst>
          </p:cNvPr>
          <p:cNvCxnSpPr/>
          <p:nvPr/>
        </p:nvCxnSpPr>
        <p:spPr>
          <a:xfrm>
            <a:off x="9668205" y="1550800"/>
            <a:ext cx="0" cy="810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D1058D-68CD-4487-8738-3A3C8A512AA5}"/>
              </a:ext>
            </a:extLst>
          </p:cNvPr>
          <p:cNvSpPr txBox="1"/>
          <p:nvPr/>
        </p:nvSpPr>
        <p:spPr>
          <a:xfrm>
            <a:off x="4699251" y="1954911"/>
            <a:ext cx="1069878" cy="300082"/>
          </a:xfrm>
          <a:custGeom>
            <a:avLst/>
            <a:gdLst>
              <a:gd name="connsiteX0" fmla="*/ 0 w 1069878"/>
              <a:gd name="connsiteY0" fmla="*/ 0 h 300082"/>
              <a:gd name="connsiteX1" fmla="*/ 556337 w 1069878"/>
              <a:gd name="connsiteY1" fmla="*/ 0 h 300082"/>
              <a:gd name="connsiteX2" fmla="*/ 1069878 w 1069878"/>
              <a:gd name="connsiteY2" fmla="*/ 0 h 300082"/>
              <a:gd name="connsiteX3" fmla="*/ 1069878 w 1069878"/>
              <a:gd name="connsiteY3" fmla="*/ 300082 h 300082"/>
              <a:gd name="connsiteX4" fmla="*/ 545638 w 1069878"/>
              <a:gd name="connsiteY4" fmla="*/ 300082 h 300082"/>
              <a:gd name="connsiteX5" fmla="*/ 0 w 1069878"/>
              <a:gd name="connsiteY5" fmla="*/ 300082 h 300082"/>
              <a:gd name="connsiteX6" fmla="*/ 0 w 1069878"/>
              <a:gd name="connsiteY6" fmla="*/ 0 h 30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878" h="300082" extrusionOk="0">
                <a:moveTo>
                  <a:pt x="0" y="0"/>
                </a:moveTo>
                <a:cubicBezTo>
                  <a:pt x="247300" y="17977"/>
                  <a:pt x="410914" y="26477"/>
                  <a:pt x="556337" y="0"/>
                </a:cubicBezTo>
                <a:cubicBezTo>
                  <a:pt x="701760" y="-26477"/>
                  <a:pt x="898832" y="-5941"/>
                  <a:pt x="1069878" y="0"/>
                </a:cubicBezTo>
                <a:cubicBezTo>
                  <a:pt x="1070755" y="132171"/>
                  <a:pt x="1064423" y="184752"/>
                  <a:pt x="1069878" y="300082"/>
                </a:cubicBezTo>
                <a:cubicBezTo>
                  <a:pt x="913734" y="293221"/>
                  <a:pt x="798455" y="299209"/>
                  <a:pt x="545638" y="300082"/>
                </a:cubicBezTo>
                <a:cubicBezTo>
                  <a:pt x="292821" y="300955"/>
                  <a:pt x="228657" y="279456"/>
                  <a:pt x="0" y="300082"/>
                </a:cubicBezTo>
                <a:cubicBezTo>
                  <a:pt x="2532" y="189054"/>
                  <a:pt x="-3430" y="123939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讀取平面圖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9923BA-F3EE-454E-BA33-0C3EBE1B6E84}"/>
              </a:ext>
            </a:extLst>
          </p:cNvPr>
          <p:cNvSpPr txBox="1"/>
          <p:nvPr/>
        </p:nvSpPr>
        <p:spPr>
          <a:xfrm>
            <a:off x="4699253" y="2459174"/>
            <a:ext cx="1404356" cy="300082"/>
          </a:xfrm>
          <a:custGeom>
            <a:avLst/>
            <a:gdLst>
              <a:gd name="connsiteX0" fmla="*/ 0 w 1404356"/>
              <a:gd name="connsiteY0" fmla="*/ 0 h 300082"/>
              <a:gd name="connsiteX1" fmla="*/ 496206 w 1404356"/>
              <a:gd name="connsiteY1" fmla="*/ 0 h 300082"/>
              <a:gd name="connsiteX2" fmla="*/ 964324 w 1404356"/>
              <a:gd name="connsiteY2" fmla="*/ 0 h 300082"/>
              <a:gd name="connsiteX3" fmla="*/ 1404356 w 1404356"/>
              <a:gd name="connsiteY3" fmla="*/ 0 h 300082"/>
              <a:gd name="connsiteX4" fmla="*/ 1404356 w 1404356"/>
              <a:gd name="connsiteY4" fmla="*/ 300082 h 300082"/>
              <a:gd name="connsiteX5" fmla="*/ 936237 w 1404356"/>
              <a:gd name="connsiteY5" fmla="*/ 300082 h 300082"/>
              <a:gd name="connsiteX6" fmla="*/ 440032 w 1404356"/>
              <a:gd name="connsiteY6" fmla="*/ 300082 h 300082"/>
              <a:gd name="connsiteX7" fmla="*/ 0 w 1404356"/>
              <a:gd name="connsiteY7" fmla="*/ 300082 h 300082"/>
              <a:gd name="connsiteX8" fmla="*/ 0 w 1404356"/>
              <a:gd name="connsiteY8" fmla="*/ 0 h 30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356" h="300082" extrusionOk="0">
                <a:moveTo>
                  <a:pt x="0" y="0"/>
                </a:moveTo>
                <a:cubicBezTo>
                  <a:pt x="209223" y="-23988"/>
                  <a:pt x="386951" y="-20159"/>
                  <a:pt x="496206" y="0"/>
                </a:cubicBezTo>
                <a:cubicBezTo>
                  <a:pt x="605461" y="20159"/>
                  <a:pt x="821503" y="13909"/>
                  <a:pt x="964324" y="0"/>
                </a:cubicBezTo>
                <a:cubicBezTo>
                  <a:pt x="1107145" y="-13909"/>
                  <a:pt x="1270257" y="13882"/>
                  <a:pt x="1404356" y="0"/>
                </a:cubicBezTo>
                <a:cubicBezTo>
                  <a:pt x="1395370" y="62273"/>
                  <a:pt x="1418774" y="217990"/>
                  <a:pt x="1404356" y="300082"/>
                </a:cubicBezTo>
                <a:cubicBezTo>
                  <a:pt x="1280347" y="321013"/>
                  <a:pt x="1101979" y="288470"/>
                  <a:pt x="936237" y="300082"/>
                </a:cubicBezTo>
                <a:cubicBezTo>
                  <a:pt x="770495" y="311694"/>
                  <a:pt x="650557" y="298766"/>
                  <a:pt x="440032" y="300082"/>
                </a:cubicBezTo>
                <a:cubicBezTo>
                  <a:pt x="229507" y="301398"/>
                  <a:pt x="150362" y="319398"/>
                  <a:pt x="0" y="300082"/>
                </a:cubicBezTo>
                <a:cubicBezTo>
                  <a:pt x="-86" y="174893"/>
                  <a:pt x="5878" y="13110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讀取梁配筋圖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3A0E6F-FB3D-469D-92EF-0E9297EFDA3E}"/>
              </a:ext>
            </a:extLst>
          </p:cNvPr>
          <p:cNvSpPr txBox="1"/>
          <p:nvPr/>
        </p:nvSpPr>
        <p:spPr>
          <a:xfrm>
            <a:off x="9783622" y="1954911"/>
            <a:ext cx="1069878" cy="300082"/>
          </a:xfrm>
          <a:custGeom>
            <a:avLst/>
            <a:gdLst>
              <a:gd name="connsiteX0" fmla="*/ 0 w 1069878"/>
              <a:gd name="connsiteY0" fmla="*/ 0 h 300082"/>
              <a:gd name="connsiteX1" fmla="*/ 556337 w 1069878"/>
              <a:gd name="connsiteY1" fmla="*/ 0 h 300082"/>
              <a:gd name="connsiteX2" fmla="*/ 1069878 w 1069878"/>
              <a:gd name="connsiteY2" fmla="*/ 0 h 300082"/>
              <a:gd name="connsiteX3" fmla="*/ 1069878 w 1069878"/>
              <a:gd name="connsiteY3" fmla="*/ 300082 h 300082"/>
              <a:gd name="connsiteX4" fmla="*/ 545638 w 1069878"/>
              <a:gd name="connsiteY4" fmla="*/ 300082 h 300082"/>
              <a:gd name="connsiteX5" fmla="*/ 0 w 1069878"/>
              <a:gd name="connsiteY5" fmla="*/ 300082 h 300082"/>
              <a:gd name="connsiteX6" fmla="*/ 0 w 1069878"/>
              <a:gd name="connsiteY6" fmla="*/ 0 h 30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878" h="300082" extrusionOk="0">
                <a:moveTo>
                  <a:pt x="0" y="0"/>
                </a:moveTo>
                <a:cubicBezTo>
                  <a:pt x="247300" y="17977"/>
                  <a:pt x="410914" y="26477"/>
                  <a:pt x="556337" y="0"/>
                </a:cubicBezTo>
                <a:cubicBezTo>
                  <a:pt x="701760" y="-26477"/>
                  <a:pt x="898832" y="-5941"/>
                  <a:pt x="1069878" y="0"/>
                </a:cubicBezTo>
                <a:cubicBezTo>
                  <a:pt x="1070755" y="132171"/>
                  <a:pt x="1064423" y="184752"/>
                  <a:pt x="1069878" y="300082"/>
                </a:cubicBezTo>
                <a:cubicBezTo>
                  <a:pt x="913734" y="293221"/>
                  <a:pt x="798455" y="299209"/>
                  <a:pt x="545638" y="300082"/>
                </a:cubicBezTo>
                <a:cubicBezTo>
                  <a:pt x="292821" y="300955"/>
                  <a:pt x="228657" y="279456"/>
                  <a:pt x="0" y="300082"/>
                </a:cubicBezTo>
                <a:cubicBezTo>
                  <a:pt x="2532" y="189054"/>
                  <a:pt x="-3430" y="123939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讀取平面圖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AA74BC0-4F6E-4FD1-BC54-F9C49CEC744C}"/>
              </a:ext>
            </a:extLst>
          </p:cNvPr>
          <p:cNvSpPr txBox="1"/>
          <p:nvPr/>
        </p:nvSpPr>
        <p:spPr>
          <a:xfrm>
            <a:off x="9783623" y="2459174"/>
            <a:ext cx="1404356" cy="300082"/>
          </a:xfrm>
          <a:custGeom>
            <a:avLst/>
            <a:gdLst>
              <a:gd name="connsiteX0" fmla="*/ 0 w 1404356"/>
              <a:gd name="connsiteY0" fmla="*/ 0 h 300082"/>
              <a:gd name="connsiteX1" fmla="*/ 496206 w 1404356"/>
              <a:gd name="connsiteY1" fmla="*/ 0 h 300082"/>
              <a:gd name="connsiteX2" fmla="*/ 964324 w 1404356"/>
              <a:gd name="connsiteY2" fmla="*/ 0 h 300082"/>
              <a:gd name="connsiteX3" fmla="*/ 1404356 w 1404356"/>
              <a:gd name="connsiteY3" fmla="*/ 0 h 300082"/>
              <a:gd name="connsiteX4" fmla="*/ 1404356 w 1404356"/>
              <a:gd name="connsiteY4" fmla="*/ 300082 h 300082"/>
              <a:gd name="connsiteX5" fmla="*/ 936237 w 1404356"/>
              <a:gd name="connsiteY5" fmla="*/ 300082 h 300082"/>
              <a:gd name="connsiteX6" fmla="*/ 440032 w 1404356"/>
              <a:gd name="connsiteY6" fmla="*/ 300082 h 300082"/>
              <a:gd name="connsiteX7" fmla="*/ 0 w 1404356"/>
              <a:gd name="connsiteY7" fmla="*/ 300082 h 300082"/>
              <a:gd name="connsiteX8" fmla="*/ 0 w 1404356"/>
              <a:gd name="connsiteY8" fmla="*/ 0 h 30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4356" h="300082" extrusionOk="0">
                <a:moveTo>
                  <a:pt x="0" y="0"/>
                </a:moveTo>
                <a:cubicBezTo>
                  <a:pt x="209223" y="-23988"/>
                  <a:pt x="386951" y="-20159"/>
                  <a:pt x="496206" y="0"/>
                </a:cubicBezTo>
                <a:cubicBezTo>
                  <a:pt x="605461" y="20159"/>
                  <a:pt x="821503" y="13909"/>
                  <a:pt x="964324" y="0"/>
                </a:cubicBezTo>
                <a:cubicBezTo>
                  <a:pt x="1107145" y="-13909"/>
                  <a:pt x="1270257" y="13882"/>
                  <a:pt x="1404356" y="0"/>
                </a:cubicBezTo>
                <a:cubicBezTo>
                  <a:pt x="1395370" y="62273"/>
                  <a:pt x="1418774" y="217990"/>
                  <a:pt x="1404356" y="300082"/>
                </a:cubicBezTo>
                <a:cubicBezTo>
                  <a:pt x="1280347" y="321013"/>
                  <a:pt x="1101979" y="288470"/>
                  <a:pt x="936237" y="300082"/>
                </a:cubicBezTo>
                <a:cubicBezTo>
                  <a:pt x="770495" y="311694"/>
                  <a:pt x="650557" y="298766"/>
                  <a:pt x="440032" y="300082"/>
                </a:cubicBezTo>
                <a:cubicBezTo>
                  <a:pt x="229507" y="301398"/>
                  <a:pt x="150362" y="319398"/>
                  <a:pt x="0" y="300082"/>
                </a:cubicBezTo>
                <a:cubicBezTo>
                  <a:pt x="-86" y="174893"/>
                  <a:pt x="5878" y="13110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讀取柱配筋圖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B408F2-2A1F-45B4-AF43-1855F10BB042}"/>
              </a:ext>
            </a:extLst>
          </p:cNvPr>
          <p:cNvSpPr txBox="1"/>
          <p:nvPr/>
        </p:nvSpPr>
        <p:spPr>
          <a:xfrm>
            <a:off x="6483840" y="1974429"/>
            <a:ext cx="1331391" cy="507831"/>
          </a:xfrm>
          <a:custGeom>
            <a:avLst/>
            <a:gdLst>
              <a:gd name="connsiteX0" fmla="*/ 0 w 1331391"/>
              <a:gd name="connsiteY0" fmla="*/ 0 h 507831"/>
              <a:gd name="connsiteX1" fmla="*/ 692323 w 1331391"/>
              <a:gd name="connsiteY1" fmla="*/ 0 h 507831"/>
              <a:gd name="connsiteX2" fmla="*/ 1331391 w 1331391"/>
              <a:gd name="connsiteY2" fmla="*/ 0 h 507831"/>
              <a:gd name="connsiteX3" fmla="*/ 1331391 w 1331391"/>
              <a:gd name="connsiteY3" fmla="*/ 507831 h 507831"/>
              <a:gd name="connsiteX4" fmla="*/ 679009 w 1331391"/>
              <a:gd name="connsiteY4" fmla="*/ 507831 h 507831"/>
              <a:gd name="connsiteX5" fmla="*/ 0 w 1331391"/>
              <a:gd name="connsiteY5" fmla="*/ 507831 h 507831"/>
              <a:gd name="connsiteX6" fmla="*/ 0 w 1331391"/>
              <a:gd name="connsiteY6" fmla="*/ 0 h 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1391" h="507831" extrusionOk="0">
                <a:moveTo>
                  <a:pt x="0" y="0"/>
                </a:moveTo>
                <a:cubicBezTo>
                  <a:pt x="310910" y="-12454"/>
                  <a:pt x="359145" y="-24227"/>
                  <a:pt x="692323" y="0"/>
                </a:cubicBezTo>
                <a:cubicBezTo>
                  <a:pt x="1025501" y="24227"/>
                  <a:pt x="1036080" y="9463"/>
                  <a:pt x="1331391" y="0"/>
                </a:cubicBezTo>
                <a:cubicBezTo>
                  <a:pt x="1317231" y="106400"/>
                  <a:pt x="1326842" y="341413"/>
                  <a:pt x="1331391" y="507831"/>
                </a:cubicBezTo>
                <a:cubicBezTo>
                  <a:pt x="1085024" y="523431"/>
                  <a:pt x="967126" y="507167"/>
                  <a:pt x="679009" y="507831"/>
                </a:cubicBezTo>
                <a:cubicBezTo>
                  <a:pt x="390892" y="508495"/>
                  <a:pt x="279439" y="521152"/>
                  <a:pt x="0" y="507831"/>
                </a:cubicBezTo>
                <a:cubicBezTo>
                  <a:pt x="-7353" y="382883"/>
                  <a:pt x="7338" y="19258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標註平面圖及</a:t>
            </a:r>
            <a:endParaRPr lang="en-US" altLang="zh-TW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輸出核對結果。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A9EADAA-90C7-498B-8DDE-4A71C82ECF99}"/>
              </a:ext>
            </a:extLst>
          </p:cNvPr>
          <p:cNvSpPr txBox="1"/>
          <p:nvPr/>
        </p:nvSpPr>
        <p:spPr>
          <a:xfrm>
            <a:off x="7968410" y="1974429"/>
            <a:ext cx="1531818" cy="507831"/>
          </a:xfrm>
          <a:custGeom>
            <a:avLst/>
            <a:gdLst>
              <a:gd name="connsiteX0" fmla="*/ 0 w 1531818"/>
              <a:gd name="connsiteY0" fmla="*/ 0 h 507831"/>
              <a:gd name="connsiteX1" fmla="*/ 541242 w 1531818"/>
              <a:gd name="connsiteY1" fmla="*/ 0 h 507831"/>
              <a:gd name="connsiteX2" fmla="*/ 1051848 w 1531818"/>
              <a:gd name="connsiteY2" fmla="*/ 0 h 507831"/>
              <a:gd name="connsiteX3" fmla="*/ 1531818 w 1531818"/>
              <a:gd name="connsiteY3" fmla="*/ 0 h 507831"/>
              <a:gd name="connsiteX4" fmla="*/ 1531818 w 1531818"/>
              <a:gd name="connsiteY4" fmla="*/ 507831 h 507831"/>
              <a:gd name="connsiteX5" fmla="*/ 1021212 w 1531818"/>
              <a:gd name="connsiteY5" fmla="*/ 507831 h 507831"/>
              <a:gd name="connsiteX6" fmla="*/ 479970 w 1531818"/>
              <a:gd name="connsiteY6" fmla="*/ 507831 h 507831"/>
              <a:gd name="connsiteX7" fmla="*/ 0 w 1531818"/>
              <a:gd name="connsiteY7" fmla="*/ 507831 h 507831"/>
              <a:gd name="connsiteX8" fmla="*/ 0 w 1531818"/>
              <a:gd name="connsiteY8" fmla="*/ 0 h 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818" h="507831" extrusionOk="0">
                <a:moveTo>
                  <a:pt x="0" y="0"/>
                </a:moveTo>
                <a:cubicBezTo>
                  <a:pt x="242164" y="16593"/>
                  <a:pt x="359534" y="21572"/>
                  <a:pt x="541242" y="0"/>
                </a:cubicBezTo>
                <a:cubicBezTo>
                  <a:pt x="722950" y="-21572"/>
                  <a:pt x="948080" y="10578"/>
                  <a:pt x="1051848" y="0"/>
                </a:cubicBezTo>
                <a:cubicBezTo>
                  <a:pt x="1155616" y="-10578"/>
                  <a:pt x="1354288" y="-14612"/>
                  <a:pt x="1531818" y="0"/>
                </a:cubicBezTo>
                <a:cubicBezTo>
                  <a:pt x="1535001" y="222318"/>
                  <a:pt x="1519520" y="378076"/>
                  <a:pt x="1531818" y="507831"/>
                </a:cubicBezTo>
                <a:cubicBezTo>
                  <a:pt x="1290685" y="505362"/>
                  <a:pt x="1240015" y="487285"/>
                  <a:pt x="1021212" y="507831"/>
                </a:cubicBezTo>
                <a:cubicBezTo>
                  <a:pt x="802409" y="528377"/>
                  <a:pt x="661382" y="524058"/>
                  <a:pt x="479970" y="507831"/>
                </a:cubicBezTo>
                <a:cubicBezTo>
                  <a:pt x="298558" y="491604"/>
                  <a:pt x="201523" y="498795"/>
                  <a:pt x="0" y="507831"/>
                </a:cubicBezTo>
                <a:cubicBezTo>
                  <a:pt x="-12768" y="405582"/>
                  <a:pt x="23624" y="240039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標註梁配筋圖及</a:t>
            </a:r>
            <a:endParaRPr lang="en-US" altLang="zh-TW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輸出核對結果。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01278E-EC04-48D1-8D92-C5A7A94A79EE}"/>
              </a:ext>
            </a:extLst>
          </p:cNvPr>
          <p:cNvSpPr txBox="1"/>
          <p:nvPr/>
        </p:nvSpPr>
        <p:spPr>
          <a:xfrm>
            <a:off x="11515963" y="1974429"/>
            <a:ext cx="1331391" cy="507831"/>
          </a:xfrm>
          <a:custGeom>
            <a:avLst/>
            <a:gdLst>
              <a:gd name="connsiteX0" fmla="*/ 0 w 1331391"/>
              <a:gd name="connsiteY0" fmla="*/ 0 h 507831"/>
              <a:gd name="connsiteX1" fmla="*/ 692323 w 1331391"/>
              <a:gd name="connsiteY1" fmla="*/ 0 h 507831"/>
              <a:gd name="connsiteX2" fmla="*/ 1331391 w 1331391"/>
              <a:gd name="connsiteY2" fmla="*/ 0 h 507831"/>
              <a:gd name="connsiteX3" fmla="*/ 1331391 w 1331391"/>
              <a:gd name="connsiteY3" fmla="*/ 507831 h 507831"/>
              <a:gd name="connsiteX4" fmla="*/ 679009 w 1331391"/>
              <a:gd name="connsiteY4" fmla="*/ 507831 h 507831"/>
              <a:gd name="connsiteX5" fmla="*/ 0 w 1331391"/>
              <a:gd name="connsiteY5" fmla="*/ 507831 h 507831"/>
              <a:gd name="connsiteX6" fmla="*/ 0 w 1331391"/>
              <a:gd name="connsiteY6" fmla="*/ 0 h 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1391" h="507831" extrusionOk="0">
                <a:moveTo>
                  <a:pt x="0" y="0"/>
                </a:moveTo>
                <a:cubicBezTo>
                  <a:pt x="310910" y="-12454"/>
                  <a:pt x="359145" y="-24227"/>
                  <a:pt x="692323" y="0"/>
                </a:cubicBezTo>
                <a:cubicBezTo>
                  <a:pt x="1025501" y="24227"/>
                  <a:pt x="1036080" y="9463"/>
                  <a:pt x="1331391" y="0"/>
                </a:cubicBezTo>
                <a:cubicBezTo>
                  <a:pt x="1317231" y="106400"/>
                  <a:pt x="1326842" y="341413"/>
                  <a:pt x="1331391" y="507831"/>
                </a:cubicBezTo>
                <a:cubicBezTo>
                  <a:pt x="1085024" y="523431"/>
                  <a:pt x="967126" y="507167"/>
                  <a:pt x="679009" y="507831"/>
                </a:cubicBezTo>
                <a:cubicBezTo>
                  <a:pt x="390892" y="508495"/>
                  <a:pt x="279439" y="521152"/>
                  <a:pt x="0" y="507831"/>
                </a:cubicBezTo>
                <a:cubicBezTo>
                  <a:pt x="-7353" y="382883"/>
                  <a:pt x="7338" y="19258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標註平面圖及</a:t>
            </a:r>
            <a:endParaRPr lang="en-US" altLang="zh-TW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輸出核對結果。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BBD4E18-C2C4-4ED8-AB5A-788F0D4F499E}"/>
              </a:ext>
            </a:extLst>
          </p:cNvPr>
          <p:cNvSpPr txBox="1"/>
          <p:nvPr/>
        </p:nvSpPr>
        <p:spPr>
          <a:xfrm>
            <a:off x="13000533" y="1974429"/>
            <a:ext cx="1531818" cy="507831"/>
          </a:xfrm>
          <a:custGeom>
            <a:avLst/>
            <a:gdLst>
              <a:gd name="connsiteX0" fmla="*/ 0 w 1531818"/>
              <a:gd name="connsiteY0" fmla="*/ 0 h 507831"/>
              <a:gd name="connsiteX1" fmla="*/ 541242 w 1531818"/>
              <a:gd name="connsiteY1" fmla="*/ 0 h 507831"/>
              <a:gd name="connsiteX2" fmla="*/ 1051848 w 1531818"/>
              <a:gd name="connsiteY2" fmla="*/ 0 h 507831"/>
              <a:gd name="connsiteX3" fmla="*/ 1531818 w 1531818"/>
              <a:gd name="connsiteY3" fmla="*/ 0 h 507831"/>
              <a:gd name="connsiteX4" fmla="*/ 1531818 w 1531818"/>
              <a:gd name="connsiteY4" fmla="*/ 507831 h 507831"/>
              <a:gd name="connsiteX5" fmla="*/ 1021212 w 1531818"/>
              <a:gd name="connsiteY5" fmla="*/ 507831 h 507831"/>
              <a:gd name="connsiteX6" fmla="*/ 479970 w 1531818"/>
              <a:gd name="connsiteY6" fmla="*/ 507831 h 507831"/>
              <a:gd name="connsiteX7" fmla="*/ 0 w 1531818"/>
              <a:gd name="connsiteY7" fmla="*/ 507831 h 507831"/>
              <a:gd name="connsiteX8" fmla="*/ 0 w 1531818"/>
              <a:gd name="connsiteY8" fmla="*/ 0 h 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1818" h="507831" extrusionOk="0">
                <a:moveTo>
                  <a:pt x="0" y="0"/>
                </a:moveTo>
                <a:cubicBezTo>
                  <a:pt x="242164" y="16593"/>
                  <a:pt x="359534" y="21572"/>
                  <a:pt x="541242" y="0"/>
                </a:cubicBezTo>
                <a:cubicBezTo>
                  <a:pt x="722950" y="-21572"/>
                  <a:pt x="948080" y="10578"/>
                  <a:pt x="1051848" y="0"/>
                </a:cubicBezTo>
                <a:cubicBezTo>
                  <a:pt x="1155616" y="-10578"/>
                  <a:pt x="1354288" y="-14612"/>
                  <a:pt x="1531818" y="0"/>
                </a:cubicBezTo>
                <a:cubicBezTo>
                  <a:pt x="1535001" y="222318"/>
                  <a:pt x="1519520" y="378076"/>
                  <a:pt x="1531818" y="507831"/>
                </a:cubicBezTo>
                <a:cubicBezTo>
                  <a:pt x="1290685" y="505362"/>
                  <a:pt x="1240015" y="487285"/>
                  <a:pt x="1021212" y="507831"/>
                </a:cubicBezTo>
                <a:cubicBezTo>
                  <a:pt x="802409" y="528377"/>
                  <a:pt x="661382" y="524058"/>
                  <a:pt x="479970" y="507831"/>
                </a:cubicBezTo>
                <a:cubicBezTo>
                  <a:pt x="298558" y="491604"/>
                  <a:pt x="201523" y="498795"/>
                  <a:pt x="0" y="507831"/>
                </a:cubicBezTo>
                <a:cubicBezTo>
                  <a:pt x="-12768" y="405582"/>
                  <a:pt x="23624" y="240039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標註柱配筋圖及</a:t>
            </a:r>
            <a:endParaRPr lang="en-US" altLang="zh-TW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zh-TW" altLang="en-US" sz="1350" dirty="0">
                <a:latin typeface="Yu Gothic" panose="020B0400000000000000" pitchFamily="34" charset="-128"/>
                <a:ea typeface="Yu Gothic" panose="020B0400000000000000" pitchFamily="34" charset="-128"/>
              </a:rPr>
              <a:t>輸出核對結果。</a:t>
            </a:r>
            <a:endParaRPr lang="en-US" sz="135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41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66</Words>
  <Application>Microsoft Office PowerPoint</Application>
  <PresentationFormat>自訂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竹欣 陳</dc:creator>
  <cp:lastModifiedBy>竹欣 陳</cp:lastModifiedBy>
  <cp:revision>3</cp:revision>
  <dcterms:created xsi:type="dcterms:W3CDTF">2022-08-09T03:40:36Z</dcterms:created>
  <dcterms:modified xsi:type="dcterms:W3CDTF">2022-08-09T03:51:06Z</dcterms:modified>
</cp:coreProperties>
</file>