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" y="52705"/>
            <a:ext cx="5661660" cy="4248150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770" y="146050"/>
            <a:ext cx="5673090" cy="37852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64225" y="-23495"/>
            <a:ext cx="5673090" cy="37852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" y="-23495"/>
            <a:ext cx="5840730" cy="43821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225" y="3761740"/>
            <a:ext cx="5588635" cy="4193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2</cp:revision>
  <dcterms:created xsi:type="dcterms:W3CDTF">2015-05-05T08:02:00Z</dcterms:created>
  <dcterms:modified xsi:type="dcterms:W3CDTF">2016-10-09T02:10:24Z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