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4" r:id="rId2"/>
    <p:sldId id="259" r:id="rId3"/>
    <p:sldId id="319" r:id="rId4"/>
    <p:sldId id="320" r:id="rId5"/>
    <p:sldId id="321" r:id="rId6"/>
    <p:sldId id="322" r:id="rId7"/>
    <p:sldId id="335" r:id="rId8"/>
    <p:sldId id="323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25" r:id="rId17"/>
    <p:sldId id="324" r:id="rId18"/>
    <p:sldId id="333" r:id="rId19"/>
    <p:sldId id="33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A54E01"/>
    <a:srgbClr val="002060"/>
    <a:srgbClr val="498392"/>
    <a:srgbClr val="2E75B6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5782" autoAdjust="0"/>
  </p:normalViewPr>
  <p:slideViewPr>
    <p:cSldViewPr snapToGrid="0">
      <p:cViewPr varScale="1">
        <p:scale>
          <a:sx n="100" d="100"/>
          <a:sy n="100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5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D4B6A2F-A53B-4CB4-96C9-35CE20CBFF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5AF897-5A8D-4728-9D83-22318654FA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17F0C-86E5-4386-9062-8B81F9113FF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14323A-6956-4933-9CB2-720F8DDF98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05512D-BF9F-49E4-8C9C-F17EC3B7C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567B5-AA5D-45A6-B90B-D231E42516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0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DD895-5B58-4271-A073-DB8E6C5C9EB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46C8-D26E-4F51-915F-53626D0D46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2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C1341DA-79CE-40CA-94C2-98EDBD6E4D18}"/>
              </a:ext>
            </a:extLst>
          </p:cNvPr>
          <p:cNvSpPr/>
          <p:nvPr userDrawn="1"/>
        </p:nvSpPr>
        <p:spPr>
          <a:xfrm rot="16200000">
            <a:off x="10912651" y="5578651"/>
            <a:ext cx="1493502" cy="1065196"/>
          </a:xfrm>
          <a:prstGeom prst="triangle">
            <a:avLst>
              <a:gd name="adj" fmla="val 477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AA2CF05-3FCF-4D4C-97E6-0A9814340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6711" y="3177673"/>
            <a:ext cx="8335477" cy="2031677"/>
          </a:xfrm>
        </p:spPr>
        <p:txBody>
          <a:bodyPr anchor="ctr"/>
          <a:lstStyle>
            <a:lvl1pPr algn="l">
              <a:lnSpc>
                <a:spcPct val="100000"/>
              </a:lnSpc>
              <a:defRPr sz="60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978525-3B6F-40A7-9533-47E4A43AA1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671" y="5621569"/>
            <a:ext cx="4840134" cy="979357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姓名</a:t>
            </a:r>
            <a:r>
              <a:rPr lang="en-US" altLang="zh-TW" dirty="0"/>
              <a:t>&amp;</a:t>
            </a:r>
            <a:r>
              <a:rPr lang="zh-TW" altLang="en-US" dirty="0"/>
              <a:t>日期</a:t>
            </a:r>
            <a:endParaRPr lang="en-US" altLang="zh-TW" dirty="0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FB7B3908-8431-482B-9891-7F106617B0B6}"/>
              </a:ext>
            </a:extLst>
          </p:cNvPr>
          <p:cNvSpPr/>
          <p:nvPr userDrawn="1"/>
        </p:nvSpPr>
        <p:spPr>
          <a:xfrm rot="5400000">
            <a:off x="-932647" y="-1890753"/>
            <a:ext cx="7891526" cy="6026229"/>
          </a:xfrm>
          <a:prstGeom prst="triangle">
            <a:avLst>
              <a:gd name="adj" fmla="val 5443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7831EF5-ACD3-4BCC-A970-8D1D9E920DCD}"/>
              </a:ext>
            </a:extLst>
          </p:cNvPr>
          <p:cNvSpPr/>
          <p:nvPr userDrawn="1"/>
        </p:nvSpPr>
        <p:spPr>
          <a:xfrm rot="5400000">
            <a:off x="-703108" y="2759349"/>
            <a:ext cx="4274545" cy="2868327"/>
          </a:xfrm>
          <a:prstGeom prst="triangle">
            <a:avLst>
              <a:gd name="adj" fmla="val 4974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92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9F42B-626D-4598-9BFF-6E6DB725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CBB2CB-F363-4824-A91A-C960BCC72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9C878E-35AE-44FF-A7EF-D0910D47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3B334C-B784-4888-AE4A-ED72C564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09C-40ED-4725-A2E1-56BA80EB391A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FB9551-3AF8-4931-B20C-0384EC33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64DF88-02D9-4EB2-9C15-0745904C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18F-7FD9-4E6E-87C9-A082B7781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24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71F0D9-6C56-4FE1-8CC2-281C116BF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1D5AC-5A51-4CA6-9AE2-43A1B98D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09C-40ED-4725-A2E1-56BA80EB391A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796021-8E02-434A-9AF7-096B6657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086F0-78F6-409D-B9C6-59B2E02E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18F-7FD9-4E6E-87C9-A082B7781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12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18ABCD-24D1-4CF2-9C7A-8BA873F2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42B0C9-848E-4FAB-95E1-B82B0989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3939E0-93A2-424D-8E64-E870528E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09C-40ED-4725-A2E1-56BA80EB391A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8614C-2304-4288-B376-4C4A5A78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F57C0-8A5B-43A4-AD51-52FBD7A6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18F-7FD9-4E6E-87C9-A082B7781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36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04FEB-F206-46C8-B208-5F467882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471" y="268719"/>
            <a:ext cx="9631678" cy="1325563"/>
          </a:xfrm>
        </p:spPr>
        <p:txBody>
          <a:bodyPr>
            <a:normAutofit/>
          </a:bodyPr>
          <a:lstStyle>
            <a:lvl1pPr>
              <a:defRPr sz="50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D478D-55A3-4CE6-AA7F-2FB30CB71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385" y="1814059"/>
            <a:ext cx="9804764" cy="4351338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32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 marL="914400" indent="0">
              <a:buNone/>
              <a:defRPr sz="28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 marL="1371600" indent="0">
              <a:buNone/>
              <a:defRPr sz="24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 marL="1828800" indent="0">
              <a:buNone/>
              <a:defRPr sz="24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32B561-046D-48E5-8F83-11EED1B64622}"/>
              </a:ext>
            </a:extLst>
          </p:cNvPr>
          <p:cNvSpPr/>
          <p:nvPr userDrawn="1"/>
        </p:nvSpPr>
        <p:spPr>
          <a:xfrm>
            <a:off x="296091" y="0"/>
            <a:ext cx="80119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BCD96E45-18A4-4CF3-BF05-283FC4F328C0}"/>
              </a:ext>
            </a:extLst>
          </p:cNvPr>
          <p:cNvSpPr/>
          <p:nvPr userDrawn="1"/>
        </p:nvSpPr>
        <p:spPr>
          <a:xfrm rot="5400000">
            <a:off x="959803" y="676776"/>
            <a:ext cx="784407" cy="509451"/>
          </a:xfrm>
          <a:prstGeom prst="triangle">
            <a:avLst>
              <a:gd name="adj" fmla="val 490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1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04FEB-F206-46C8-B208-5F467882D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6913" y="225177"/>
            <a:ext cx="9804764" cy="1325563"/>
          </a:xfrm>
        </p:spPr>
        <p:txBody>
          <a:bodyPr>
            <a:normAutofit/>
          </a:bodyPr>
          <a:lstStyle>
            <a:lvl1pPr>
              <a:defRPr sz="50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2662B0-CF59-4CC4-AF27-9FF317B1CE30}"/>
              </a:ext>
            </a:extLst>
          </p:cNvPr>
          <p:cNvSpPr/>
          <p:nvPr userDrawn="1"/>
        </p:nvSpPr>
        <p:spPr>
          <a:xfrm>
            <a:off x="-78377" y="383166"/>
            <a:ext cx="1175658" cy="7844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3CEB0E6D-3B91-4458-91DE-0D56F1E6FC0C}"/>
              </a:ext>
            </a:extLst>
          </p:cNvPr>
          <p:cNvSpPr/>
          <p:nvPr userDrawn="1"/>
        </p:nvSpPr>
        <p:spPr>
          <a:xfrm rot="5400000">
            <a:off x="864893" y="615554"/>
            <a:ext cx="784407" cy="319632"/>
          </a:xfrm>
          <a:prstGeom prst="triangle">
            <a:avLst>
              <a:gd name="adj" fmla="val 490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EF4B8F8-8E57-45C8-B22E-E670A970F9DB}"/>
              </a:ext>
            </a:extLst>
          </p:cNvPr>
          <p:cNvCxnSpPr/>
          <p:nvPr userDrawn="1"/>
        </p:nvCxnSpPr>
        <p:spPr>
          <a:xfrm flipH="1">
            <a:off x="9278471" y="-517555"/>
            <a:ext cx="1775011" cy="472200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5BDE040B-9649-4101-9F4B-DE10BDE2FF97}"/>
              </a:ext>
            </a:extLst>
          </p:cNvPr>
          <p:cNvCxnSpPr>
            <a:cxnSpLocks/>
          </p:cNvCxnSpPr>
          <p:nvPr userDrawn="1"/>
        </p:nvCxnSpPr>
        <p:spPr>
          <a:xfrm flipH="1">
            <a:off x="7897905" y="5416549"/>
            <a:ext cx="914401" cy="243254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C5FED077-00EB-49E8-95DC-CE285E34DA77}"/>
              </a:ext>
            </a:extLst>
          </p:cNvPr>
          <p:cNvCxnSpPr>
            <a:cxnSpLocks/>
          </p:cNvCxnSpPr>
          <p:nvPr userDrawn="1"/>
        </p:nvCxnSpPr>
        <p:spPr>
          <a:xfrm flipH="1">
            <a:off x="9765978" y="-589102"/>
            <a:ext cx="914401" cy="243254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BB6FC2A2-71DD-4D1D-981D-436B63C0721B}"/>
              </a:ext>
            </a:extLst>
          </p:cNvPr>
          <p:cNvSpPr/>
          <p:nvPr userDrawn="1"/>
        </p:nvSpPr>
        <p:spPr>
          <a:xfrm>
            <a:off x="8370936" y="-6692630"/>
            <a:ext cx="5365092" cy="14070481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5453CC-DFBA-4B9C-87F4-0CD3138E88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0323" y="2140734"/>
            <a:ext cx="5665639" cy="994829"/>
          </a:xfrm>
        </p:spPr>
        <p:txBody>
          <a:bodyPr anchor="ctr">
            <a:noAutofit/>
          </a:bodyPr>
          <a:lstStyle>
            <a:lvl1pPr marL="0" indent="0" algn="l">
              <a:buNone/>
              <a:defRPr sz="60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章節標題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2ED14AF-1DA2-42A1-AD83-164DD7FE1612}"/>
              </a:ext>
            </a:extLst>
          </p:cNvPr>
          <p:cNvGrpSpPr/>
          <p:nvPr userDrawn="1"/>
        </p:nvGrpSpPr>
        <p:grpSpPr>
          <a:xfrm>
            <a:off x="3884277" y="2178604"/>
            <a:ext cx="1629041" cy="789316"/>
            <a:chOff x="12700" y="2643872"/>
            <a:chExt cx="3508554" cy="78931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E850E2-A3FF-4609-B680-EDA6C8CE43F0}"/>
                </a:ext>
              </a:extLst>
            </p:cNvPr>
            <p:cNvSpPr/>
            <p:nvPr userDrawn="1"/>
          </p:nvSpPr>
          <p:spPr>
            <a:xfrm>
              <a:off x="12700" y="2643872"/>
              <a:ext cx="2821611" cy="78440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83529CD-9248-4EFA-9392-26DD90B8B55B}"/>
                </a:ext>
              </a:extLst>
            </p:cNvPr>
            <p:cNvSpPr/>
            <p:nvPr userDrawn="1"/>
          </p:nvSpPr>
          <p:spPr>
            <a:xfrm rot="5400000">
              <a:off x="2785579" y="2697514"/>
              <a:ext cx="784407" cy="686942"/>
            </a:xfrm>
            <a:prstGeom prst="triangle">
              <a:avLst>
                <a:gd name="adj" fmla="val 52631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5FC52E0-0FF2-47B9-AF0A-8A5F9F393F16}"/>
              </a:ext>
            </a:extLst>
          </p:cNvPr>
          <p:cNvSpPr/>
          <p:nvPr userDrawn="1"/>
        </p:nvSpPr>
        <p:spPr>
          <a:xfrm>
            <a:off x="1314994" y="1704945"/>
            <a:ext cx="2783981" cy="3147311"/>
          </a:xfrm>
          <a:prstGeom prst="rect">
            <a:avLst/>
          </a:prstGeom>
          <a:noFill/>
          <a:ln w="139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D0351B-2A89-4F12-B0DC-7C3AED17872A}"/>
              </a:ext>
            </a:extLst>
          </p:cNvPr>
          <p:cNvSpPr/>
          <p:nvPr userDrawn="1"/>
        </p:nvSpPr>
        <p:spPr>
          <a:xfrm>
            <a:off x="1513430" y="1968183"/>
            <a:ext cx="3144981" cy="30740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E01EBF8-9748-458A-987C-3B96F8BA1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1850" y="2699112"/>
            <a:ext cx="2154839" cy="1581702"/>
          </a:xfrm>
          <a:ln>
            <a:noFill/>
          </a:ln>
        </p:spPr>
        <p:txBody>
          <a:bodyPr anchor="ctr">
            <a:noAutofit/>
          </a:bodyPr>
          <a:lstStyle>
            <a:lvl1pPr>
              <a:defRPr sz="1380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6E94109D-68B0-463D-A678-5AC339EC9DB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456218" y="3223008"/>
            <a:ext cx="4845060" cy="1127319"/>
          </a:xfrm>
        </p:spPr>
        <p:txBody>
          <a:bodyPr anchor="ctr">
            <a:noAutofit/>
          </a:bodyPr>
          <a:lstStyle>
            <a:lvl1pPr marL="0" indent="0" algn="l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章節副標</a:t>
            </a: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8C28EEC8-AB31-4317-A760-202CC89A0C72}"/>
              </a:ext>
            </a:extLst>
          </p:cNvPr>
          <p:cNvSpPr/>
          <p:nvPr userDrawn="1"/>
        </p:nvSpPr>
        <p:spPr>
          <a:xfrm rot="16200000">
            <a:off x="10573041" y="5239040"/>
            <a:ext cx="1939636" cy="1298283"/>
          </a:xfrm>
          <a:prstGeom prst="triangle">
            <a:avLst>
              <a:gd name="adj" fmla="val 47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05A8EF2-13E9-4B6F-BA23-9424631FBBE0}"/>
              </a:ext>
            </a:extLst>
          </p:cNvPr>
          <p:cNvCxnSpPr/>
          <p:nvPr userDrawn="1"/>
        </p:nvCxnSpPr>
        <p:spPr>
          <a:xfrm>
            <a:off x="0" y="517236"/>
            <a:ext cx="4658411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2916E2D-9DA2-4BC2-B200-E5ED1C2DBB9E}"/>
              </a:ext>
            </a:extLst>
          </p:cNvPr>
          <p:cNvCxnSpPr>
            <a:cxnSpLocks/>
          </p:cNvCxnSpPr>
          <p:nvPr userDrawn="1"/>
        </p:nvCxnSpPr>
        <p:spPr>
          <a:xfrm>
            <a:off x="0" y="253999"/>
            <a:ext cx="3656266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C52A489-4FDE-4126-A37F-ADF318BC0BEC}"/>
              </a:ext>
            </a:extLst>
          </p:cNvPr>
          <p:cNvCxnSpPr/>
          <p:nvPr userDrawn="1"/>
        </p:nvCxnSpPr>
        <p:spPr>
          <a:xfrm>
            <a:off x="7144328" y="6497781"/>
            <a:ext cx="4658411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B2C351-1085-49CC-9BF9-67492C5935F9}"/>
              </a:ext>
            </a:extLst>
          </p:cNvPr>
          <p:cNvCxnSpPr>
            <a:cxnSpLocks/>
          </p:cNvCxnSpPr>
          <p:nvPr userDrawn="1"/>
        </p:nvCxnSpPr>
        <p:spPr>
          <a:xfrm>
            <a:off x="10746508" y="6239164"/>
            <a:ext cx="715818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F8F9675-7C6F-4F6A-BA12-BFC8E7207C46}"/>
              </a:ext>
            </a:extLst>
          </p:cNvPr>
          <p:cNvCxnSpPr>
            <a:cxnSpLocks/>
          </p:cNvCxnSpPr>
          <p:nvPr userDrawn="1"/>
        </p:nvCxnSpPr>
        <p:spPr>
          <a:xfrm>
            <a:off x="8331199" y="6239164"/>
            <a:ext cx="180109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2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D0FD4C01-F8A4-4196-B115-6F10EE57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471" y="268719"/>
            <a:ext cx="9631678" cy="1325563"/>
          </a:xfrm>
        </p:spPr>
        <p:txBody>
          <a:bodyPr>
            <a:normAutofit/>
          </a:bodyPr>
          <a:lstStyle>
            <a:lvl1pPr>
              <a:defRPr sz="50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8DD8A32-6DC0-4CBF-92A6-F81076135C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25385" y="3783105"/>
            <a:ext cx="9804764" cy="238229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32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 marL="914400" indent="0">
              <a:buNone/>
              <a:defRPr sz="28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 marL="1371600" indent="0">
              <a:buNone/>
              <a:defRPr sz="24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 marL="1828800" indent="0">
              <a:buNone/>
              <a:defRPr sz="24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上面可以放程式碼截圖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117E35-2DFF-43F0-89C4-B4809CA14E99}"/>
              </a:ext>
            </a:extLst>
          </p:cNvPr>
          <p:cNvSpPr/>
          <p:nvPr userDrawn="1"/>
        </p:nvSpPr>
        <p:spPr>
          <a:xfrm>
            <a:off x="296091" y="0"/>
            <a:ext cx="80119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11993648-FCE6-482E-B6A9-2D6E4481EBAF}"/>
              </a:ext>
            </a:extLst>
          </p:cNvPr>
          <p:cNvSpPr/>
          <p:nvPr userDrawn="1"/>
        </p:nvSpPr>
        <p:spPr>
          <a:xfrm rot="5400000">
            <a:off x="959803" y="676776"/>
            <a:ext cx="784407" cy="509451"/>
          </a:xfrm>
          <a:prstGeom prst="triangle">
            <a:avLst>
              <a:gd name="adj" fmla="val 490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01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3E48E-C876-48AA-AC01-BAD209A0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770184-AA88-49C6-93EB-0279BA54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C126CC-172F-444E-AC49-B98BBE1B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1F52AF-6CB7-4671-91ED-30004417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DF70B6-71B0-4FAB-8BCD-D4BB1091F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394BE7-07FB-4B65-8359-51D4EA61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09C-40ED-4725-A2E1-56BA80EB391A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346290-6DE7-489B-A669-B86BB01D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23FF4A-AB84-4C21-A7E5-D5D926CD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18F-7FD9-4E6E-87C9-A082B7781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8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605A619-FA4B-494C-B352-AF57D834A5B5}"/>
              </a:ext>
            </a:extLst>
          </p:cNvPr>
          <p:cNvSpPr/>
          <p:nvPr userDrawn="1"/>
        </p:nvSpPr>
        <p:spPr>
          <a:xfrm>
            <a:off x="296091" y="0"/>
            <a:ext cx="80119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C4B4E0B4-81E8-468C-B1A7-1AF79071D552}"/>
              </a:ext>
            </a:extLst>
          </p:cNvPr>
          <p:cNvSpPr/>
          <p:nvPr userDrawn="1"/>
        </p:nvSpPr>
        <p:spPr>
          <a:xfrm rot="5400000">
            <a:off x="959803" y="676776"/>
            <a:ext cx="784407" cy="509451"/>
          </a:xfrm>
          <a:prstGeom prst="triangle">
            <a:avLst>
              <a:gd name="adj" fmla="val 490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079D80B3-77CE-4757-B7BA-EF8D7B02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0" y="365125"/>
            <a:ext cx="9646920" cy="1325563"/>
          </a:xfrm>
        </p:spPr>
        <p:txBody>
          <a:bodyPr>
            <a:normAutofit/>
          </a:bodyPr>
          <a:lstStyle>
            <a:lvl1pPr>
              <a:defRPr sz="500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393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7F7E94-A957-49AE-AE1B-31E865AF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09C-40ED-4725-A2E1-56BA80EB391A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0BDD55-1A1F-41BA-9237-78A275F7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392BCA-B352-4157-8BA4-01D2C25D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18F-7FD9-4E6E-87C9-A082B7781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9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D1C85-5FAF-462E-B469-9B8C30AD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D47CE-6856-4E66-A799-ABA9535D5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6F6174-C20B-4EAC-B3AE-5B7E4A25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A1C77C-A121-43AB-8859-3F794B0B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09C-40ED-4725-A2E1-56BA80EB391A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F8924E-A877-47A3-A155-6DF5C7C5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7545C-958F-4A26-93B2-15DD93F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B18F-7FD9-4E6E-87C9-A082B7781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67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797903-AC87-4019-86E2-7906F3D2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ABCD23-1A87-467F-B129-8C45F23F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FCFA3E-F343-4857-A374-66F91796D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209C-40ED-4725-A2E1-56BA80EB391A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F62BE0-3C1B-445D-B130-20C90AA73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3207-57CD-4251-8FFC-FC6C39958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B18F-7FD9-4E6E-87C9-A082B77814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70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3809113" y="3077910"/>
            <a:ext cx="1216576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4400">
                <a:solidFill>
                  <a:srgbClr val="002060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VScode</a:t>
            </a:r>
            <a:r>
              <a:rPr lang="en-US" altLang="zh-TW" sz="4400" dirty="0">
                <a:solidFill>
                  <a:srgbClr val="002060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Install</a:t>
            </a:r>
            <a:endParaRPr lang="en-US" altLang="zh-CN" sz="4400" dirty="0">
              <a:solidFill>
                <a:srgbClr val="002060"/>
              </a:solidFill>
              <a:effectLst>
                <a:outerShdw blurRad="254000" dist="215900" dir="3000000" sx="90000" sy="90000" algn="tl" rotWithShape="0">
                  <a:prstClr val="black">
                    <a:alpha val="35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8A3D353-DE06-BF7C-6A70-BDC683966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75BC554-08E8-A90B-AFA3-B50EED777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78" y="837180"/>
            <a:ext cx="9429604" cy="51836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7D70E8B-1A97-E365-46FF-2ECF4D767188}"/>
              </a:ext>
            </a:extLst>
          </p:cNvPr>
          <p:cNvSpPr txBox="1"/>
          <p:nvPr/>
        </p:nvSpPr>
        <p:spPr>
          <a:xfrm>
            <a:off x="1886857" y="428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資源控制</a:t>
            </a: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81B3953D-66A6-0855-C1FE-2E3A42B11A2E}"/>
              </a:ext>
            </a:extLst>
          </p:cNvPr>
          <p:cNvSpPr/>
          <p:nvPr/>
        </p:nvSpPr>
        <p:spPr>
          <a:xfrm>
            <a:off x="1886857" y="1567543"/>
            <a:ext cx="537029" cy="369332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18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75BC554-08E8-A90B-AFA3-B50EED777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78" y="837180"/>
            <a:ext cx="9429604" cy="51836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7D70E8B-1A97-E365-46FF-2ECF4D767188}"/>
              </a:ext>
            </a:extLst>
          </p:cNvPr>
          <p:cNvSpPr txBox="1"/>
          <p:nvPr/>
        </p:nvSpPr>
        <p:spPr>
          <a:xfrm>
            <a:off x="1886857" y="428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資源控制</a:t>
            </a: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81B3953D-66A6-0855-C1FE-2E3A42B11A2E}"/>
              </a:ext>
            </a:extLst>
          </p:cNvPr>
          <p:cNvSpPr/>
          <p:nvPr/>
        </p:nvSpPr>
        <p:spPr>
          <a:xfrm>
            <a:off x="1886857" y="1567543"/>
            <a:ext cx="537029" cy="369332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287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75BC554-08E8-A90B-AFA3-B50EED777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78" y="837180"/>
            <a:ext cx="9429604" cy="51836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7D70E8B-1A97-E365-46FF-2ECF4D767188}"/>
              </a:ext>
            </a:extLst>
          </p:cNvPr>
          <p:cNvSpPr txBox="1"/>
          <p:nvPr/>
        </p:nvSpPr>
        <p:spPr>
          <a:xfrm>
            <a:off x="1886857" y="42895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Run code or Debug</a:t>
            </a:r>
            <a:endParaRPr kumimoji="1" lang="zh-TW" altLang="en-US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81B3953D-66A6-0855-C1FE-2E3A42B11A2E}"/>
              </a:ext>
            </a:extLst>
          </p:cNvPr>
          <p:cNvSpPr/>
          <p:nvPr/>
        </p:nvSpPr>
        <p:spPr>
          <a:xfrm>
            <a:off x="1886857" y="1915886"/>
            <a:ext cx="537029" cy="369332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611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75BC554-08E8-A90B-AFA3-B50EED777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78" y="837180"/>
            <a:ext cx="9429604" cy="51836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7D70E8B-1A97-E365-46FF-2ECF4D767188}"/>
              </a:ext>
            </a:extLst>
          </p:cNvPr>
          <p:cNvSpPr txBox="1"/>
          <p:nvPr/>
        </p:nvSpPr>
        <p:spPr>
          <a:xfrm>
            <a:off x="1886857" y="428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擴充套件</a:t>
            </a: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81B3953D-66A6-0855-C1FE-2E3A42B11A2E}"/>
              </a:ext>
            </a:extLst>
          </p:cNvPr>
          <p:cNvSpPr/>
          <p:nvPr/>
        </p:nvSpPr>
        <p:spPr>
          <a:xfrm>
            <a:off x="1886857" y="2206172"/>
            <a:ext cx="537029" cy="369332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37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75BC554-08E8-A90B-AFA3-B50EED777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78" y="837180"/>
            <a:ext cx="9429604" cy="51836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7D70E8B-1A97-E365-46FF-2ECF4D767188}"/>
              </a:ext>
            </a:extLst>
          </p:cNvPr>
          <p:cNvSpPr txBox="1"/>
          <p:nvPr/>
        </p:nvSpPr>
        <p:spPr>
          <a:xfrm>
            <a:off x="1886857" y="4289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遠端連線伺服器</a:t>
            </a: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81B3953D-66A6-0855-C1FE-2E3A42B11A2E}"/>
              </a:ext>
            </a:extLst>
          </p:cNvPr>
          <p:cNvSpPr/>
          <p:nvPr/>
        </p:nvSpPr>
        <p:spPr>
          <a:xfrm>
            <a:off x="1903826" y="2540000"/>
            <a:ext cx="537029" cy="369332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972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963A5D-B51C-F953-91CB-4BEB50800062}"/>
              </a:ext>
            </a:extLst>
          </p:cNvPr>
          <p:cNvSpPr txBox="1"/>
          <p:nvPr/>
        </p:nvSpPr>
        <p:spPr>
          <a:xfrm>
            <a:off x="2438401" y="609601"/>
            <a:ext cx="541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Mac</a:t>
            </a:r>
            <a:r>
              <a:rPr kumimoji="1" lang="zh-TW" altLang="en-US" dirty="0"/>
              <a:t>開啟</a:t>
            </a:r>
            <a:r>
              <a:rPr kumimoji="1" lang="en-US" altLang="zh-TW" dirty="0"/>
              <a:t>Terminal (</a:t>
            </a:r>
            <a:r>
              <a:rPr kumimoji="1" lang="zh-TW" altLang="en-US" dirty="0"/>
              <a:t>終端機</a:t>
            </a:r>
            <a:r>
              <a:rPr kumimoji="1" lang="en-US" altLang="zh-TW" dirty="0"/>
              <a:t>)</a:t>
            </a:r>
            <a:r>
              <a:rPr kumimoji="1" lang="zh-TW" altLang="en-US" dirty="0"/>
              <a:t>快捷鍵</a:t>
            </a:r>
            <a:r>
              <a:rPr kumimoji="1" lang="en-US" altLang="zh-TW" dirty="0"/>
              <a:t>: Control +Shift + ~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DE9C87-5034-CC84-CAA4-4D3A88F6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83" y="2499296"/>
            <a:ext cx="10192222" cy="327739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ED26150-0316-1CB1-CAA2-F4056D8DCDEE}"/>
              </a:ext>
            </a:extLst>
          </p:cNvPr>
          <p:cNvSpPr txBox="1"/>
          <p:nvPr/>
        </p:nvSpPr>
        <p:spPr>
          <a:xfrm>
            <a:off x="2090058" y="1541353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此區可以下所有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53451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6692F89-2A24-4169-92BC-08A53F5A6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</a:rPr>
              <a:t>基本</a:t>
            </a:r>
            <a:r>
              <a:rPr lang="en-US" altLang="zh-CN" dirty="0">
                <a:latin typeface="微軟正黑體" panose="020B0604030504040204" pitchFamily="34" charset="-120"/>
              </a:rPr>
              <a:t>Linux</a:t>
            </a:r>
            <a:r>
              <a:rPr lang="zh-CN" altLang="en-US" dirty="0">
                <a:latin typeface="微軟正黑體" panose="020B0604030504040204" pitchFamily="34" charset="-120"/>
              </a:rPr>
              <a:t>指令</a:t>
            </a:r>
            <a:endParaRPr lang="en-US" altLang="zh-CN" dirty="0">
              <a:latin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F124016-B41A-4832-A72F-A406F793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575" y="3135563"/>
            <a:ext cx="2154839" cy="1581702"/>
          </a:xfrm>
        </p:spPr>
        <p:txBody>
          <a:bodyPr/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54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74FC2F4-4E23-E35C-29F1-5AE6BB3A99EA}"/>
              </a:ext>
            </a:extLst>
          </p:cNvPr>
          <p:cNvSpPr txBox="1"/>
          <p:nvPr/>
        </p:nvSpPr>
        <p:spPr>
          <a:xfrm>
            <a:off x="1753849" y="554636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Linux</a:t>
            </a:r>
            <a:r>
              <a:rPr kumimoji="1" lang="zh-TW" altLang="en-US" sz="3200" dirty="0"/>
              <a:t>簡介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98D03C-BDD7-D989-7A43-19146A0AC7C1}"/>
              </a:ext>
            </a:extLst>
          </p:cNvPr>
          <p:cNvSpPr txBox="1"/>
          <p:nvPr/>
        </p:nvSpPr>
        <p:spPr>
          <a:xfrm>
            <a:off x="2023671" y="1540239"/>
            <a:ext cx="85747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系統可以提供硬體抽象、文件系統控制和多任務功能的系統核心程序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操作系統可以包含許多軟件套件集合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總結：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真正的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指的是系統內核 ，而我們常說的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指的是發行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完整的包含一些基礎軟件的操作系統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EBCF83-C6F8-09BC-4855-2E28D3018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6" t="64044" r="6186" b="7104"/>
          <a:stretch/>
        </p:blipFill>
        <p:spPr>
          <a:xfrm>
            <a:off x="6880485" y="3252209"/>
            <a:ext cx="4841823" cy="343613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D7AD76B-1791-3DC2-CCBD-EB4DFE5D8B39}"/>
              </a:ext>
            </a:extLst>
          </p:cNvPr>
          <p:cNvSpPr txBox="1"/>
          <p:nvPr/>
        </p:nvSpPr>
        <p:spPr>
          <a:xfrm>
            <a:off x="1865802" y="4554776"/>
            <a:ext cx="3543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Linux</a:t>
            </a:r>
            <a:r>
              <a:rPr kumimoji="1" lang="zh-TW" altLang="en-US" sz="2400" dirty="0"/>
              <a:t>是由</a:t>
            </a:r>
            <a:endParaRPr kumimoji="1" lang="en-US" altLang="zh-TW" sz="2400" dirty="0"/>
          </a:p>
          <a:p>
            <a:r>
              <a:rPr kumimoji="1" lang="en-US" altLang="zh-TW" sz="2400" dirty="0"/>
              <a:t>Linux Kernel + </a:t>
            </a:r>
            <a:r>
              <a:rPr kumimoji="1" lang="zh-TW" altLang="en-US" sz="2400" dirty="0"/>
              <a:t>軟件包組成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256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74FC2F4-4E23-E35C-29F1-5AE6BB3A99EA}"/>
              </a:ext>
            </a:extLst>
          </p:cNvPr>
          <p:cNvSpPr txBox="1"/>
          <p:nvPr/>
        </p:nvSpPr>
        <p:spPr>
          <a:xfrm>
            <a:off x="7457963" y="685265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Linux</a:t>
            </a:r>
            <a:r>
              <a:rPr kumimoji="1" lang="zh-TW" altLang="en-US" sz="3200" dirty="0"/>
              <a:t>常用指令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98D03C-BDD7-D989-7A43-19146A0AC7C1}"/>
              </a:ext>
            </a:extLst>
          </p:cNvPr>
          <p:cNvSpPr txBox="1"/>
          <p:nvPr/>
        </p:nvSpPr>
        <p:spPr>
          <a:xfrm>
            <a:off x="2170839" y="1519621"/>
            <a:ext cx="499046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/lib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系統開機所需的共享庫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 </a:t>
            </a: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usr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用戶很多應用程序和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文件都放在這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/bin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放常用指令的目錄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/home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存放普通用戶的主目錄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中的每個用戶都有一個自己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的目錄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一般該目錄會以一個用戶的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帳號命名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/root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該目錄微系統管理員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超級權限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的用戶目錄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/boot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存放啟動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時使用的一些核心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文件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6FE951F-B753-076A-76C0-2BB076AF944E}"/>
              </a:ext>
            </a:extLst>
          </p:cNvPr>
          <p:cNvSpPr txBox="1"/>
          <p:nvPr/>
        </p:nvSpPr>
        <p:spPr>
          <a:xfrm>
            <a:off x="7270060" y="1594382"/>
            <a:ext cx="330359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ls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列出目錄及文件名稱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切換目錄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pwd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顯示目前路徑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mkdir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創建一個新的目錄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rmdir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刪除一個的資料夾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複製文件或目錄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rm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刪除文件或目錄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mv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移動文件或目錄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5427FE-13B9-8A65-8E49-55BFA4EE47EC}"/>
              </a:ext>
            </a:extLst>
          </p:cNvPr>
          <p:cNvSpPr txBox="1"/>
          <p:nvPr/>
        </p:nvSpPr>
        <p:spPr>
          <a:xfrm>
            <a:off x="2170839" y="685265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Linux</a:t>
            </a:r>
            <a:r>
              <a:rPr kumimoji="1" lang="zh-TW" altLang="en-US" sz="3200" dirty="0"/>
              <a:t>具體目錄結構</a:t>
            </a:r>
          </a:p>
        </p:txBody>
      </p:sp>
    </p:spTree>
    <p:extLst>
      <p:ext uri="{BB962C8B-B14F-4D97-AF65-F5344CB8AC3E}">
        <p14:creationId xmlns:p14="http://schemas.microsoft.com/office/powerpoint/2010/main" val="106370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F5427FE-13B9-8A65-8E49-55BFA4EE47EC}"/>
              </a:ext>
            </a:extLst>
          </p:cNvPr>
          <p:cNvSpPr txBox="1"/>
          <p:nvPr/>
        </p:nvSpPr>
        <p:spPr>
          <a:xfrm>
            <a:off x="2170839" y="685265"/>
            <a:ext cx="3928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Python </a:t>
            </a:r>
            <a:r>
              <a:rPr kumimoji="1" lang="zh-TW" altLang="en-US" sz="3200" dirty="0"/>
              <a:t>套件安裝指令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C5D39E-27AF-346E-73CB-F9E8FFB2C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76" y="1814285"/>
            <a:ext cx="6965695" cy="449043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4B36726-7D9B-B4D8-F044-925FFF4CF365}"/>
              </a:ext>
            </a:extLst>
          </p:cNvPr>
          <p:cNvSpPr txBox="1"/>
          <p:nvPr/>
        </p:nvSpPr>
        <p:spPr>
          <a:xfrm>
            <a:off x="9100457" y="2714171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pip install </a:t>
            </a:r>
            <a:r>
              <a:rPr kumimoji="1" lang="en-US" altLang="zh-TW" dirty="0" err="1"/>
              <a:t>mglearn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F732CD-17F3-320C-3C9A-752508572F1D}"/>
              </a:ext>
            </a:extLst>
          </p:cNvPr>
          <p:cNvSpPr txBox="1"/>
          <p:nvPr/>
        </p:nvSpPr>
        <p:spPr>
          <a:xfrm>
            <a:off x="9100457" y="1857827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快速安裝你所需要的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第三方套件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FB4885-AD69-D861-F8E0-1F883949592E}"/>
              </a:ext>
            </a:extLst>
          </p:cNvPr>
          <p:cNvSpPr txBox="1"/>
          <p:nvPr/>
        </p:nvSpPr>
        <p:spPr>
          <a:xfrm>
            <a:off x="2670629" y="1270040"/>
            <a:ext cx="421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pip: </a:t>
            </a:r>
            <a:r>
              <a:rPr kumimoji="1" lang="en-US" altLang="zh-TW" sz="2400" b="1" dirty="0"/>
              <a:t>p</a:t>
            </a:r>
            <a:r>
              <a:rPr kumimoji="1" lang="en-US" altLang="zh-TW" sz="2400" dirty="0"/>
              <a:t>ackage </a:t>
            </a:r>
            <a:r>
              <a:rPr kumimoji="1" lang="en-US" altLang="zh-TW" sz="2400" b="1" dirty="0"/>
              <a:t>i</a:t>
            </a:r>
            <a:r>
              <a:rPr kumimoji="1" lang="en-US" altLang="zh-TW" sz="2400" dirty="0"/>
              <a:t>nstaller for </a:t>
            </a:r>
            <a:r>
              <a:rPr kumimoji="1" lang="en-US" altLang="zh-TW" sz="2400" b="1" dirty="0"/>
              <a:t>p</a:t>
            </a:r>
            <a:r>
              <a:rPr kumimoji="1" lang="en-US" altLang="zh-TW" sz="2400" dirty="0"/>
              <a:t>ython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394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42FF1-60A6-42E7-BA0A-952B45EF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913" y="225177"/>
            <a:ext cx="9804764" cy="1325563"/>
          </a:xfr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E18437-BC9B-4F22-A2D6-2FB08ACFF0BB}"/>
              </a:ext>
            </a:extLst>
          </p:cNvPr>
          <p:cNvSpPr/>
          <p:nvPr/>
        </p:nvSpPr>
        <p:spPr>
          <a:xfrm>
            <a:off x="2215244" y="1617617"/>
            <a:ext cx="844730" cy="6879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zh-TW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17EEDA-8F2F-4320-80CC-887EE679B01E}"/>
              </a:ext>
            </a:extLst>
          </p:cNvPr>
          <p:cNvSpPr/>
          <p:nvPr/>
        </p:nvSpPr>
        <p:spPr>
          <a:xfrm>
            <a:off x="2215244" y="2713027"/>
            <a:ext cx="844730" cy="6879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zh-TW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9030C6-DD92-46BB-83DB-21571C39F070}"/>
              </a:ext>
            </a:extLst>
          </p:cNvPr>
          <p:cNvSpPr txBox="1"/>
          <p:nvPr/>
        </p:nvSpPr>
        <p:spPr>
          <a:xfrm>
            <a:off x="3460569" y="1664236"/>
            <a:ext cx="578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實作工具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en-US" altLang="zh-CN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20AC4C-0D03-4EF5-A290-8C6ED3988ACB}"/>
              </a:ext>
            </a:extLst>
          </p:cNvPr>
          <p:cNvSpPr txBox="1"/>
          <p:nvPr/>
        </p:nvSpPr>
        <p:spPr>
          <a:xfrm>
            <a:off x="3460567" y="2764627"/>
            <a:ext cx="337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FEEBD3-66BC-430D-96D1-BC0F6000C821}"/>
              </a:ext>
            </a:extLst>
          </p:cNvPr>
          <p:cNvSpPr/>
          <p:nvPr/>
        </p:nvSpPr>
        <p:spPr>
          <a:xfrm>
            <a:off x="2215242" y="5714375"/>
            <a:ext cx="844730" cy="6879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</a:rPr>
              <a:t>03</a:t>
            </a:r>
            <a:endParaRPr lang="zh-TW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7D20E0-195E-8B99-A6C8-DDEE3BD9D082}"/>
              </a:ext>
            </a:extLst>
          </p:cNvPr>
          <p:cNvSpPr txBox="1"/>
          <p:nvPr/>
        </p:nvSpPr>
        <p:spPr>
          <a:xfrm>
            <a:off x="3460565" y="5765975"/>
            <a:ext cx="337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理論實作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5698C2-33B5-6A72-E224-DF732AF32306}"/>
              </a:ext>
            </a:extLst>
          </p:cNvPr>
          <p:cNvSpPr/>
          <p:nvPr/>
        </p:nvSpPr>
        <p:spPr>
          <a:xfrm>
            <a:off x="2215240" y="3701258"/>
            <a:ext cx="844730" cy="6879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</a:rPr>
              <a:t>01</a:t>
            </a:r>
            <a:endParaRPr lang="zh-TW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E66AE2-4727-46CC-100B-98D79F7F7BEE}"/>
              </a:ext>
            </a:extLst>
          </p:cNvPr>
          <p:cNvSpPr/>
          <p:nvPr/>
        </p:nvSpPr>
        <p:spPr>
          <a:xfrm>
            <a:off x="2215242" y="4679526"/>
            <a:ext cx="844730" cy="6879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</a:rPr>
              <a:t>02</a:t>
            </a:r>
            <a:endParaRPr lang="zh-TW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27D708-F2B6-152E-E073-A2F15E9F2ED5}"/>
              </a:ext>
            </a:extLst>
          </p:cNvPr>
          <p:cNvSpPr txBox="1"/>
          <p:nvPr/>
        </p:nvSpPr>
        <p:spPr>
          <a:xfrm>
            <a:off x="3460565" y="3747877"/>
            <a:ext cx="337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機器學習概述</a:t>
            </a:r>
            <a:endParaRPr lang="en-US" altLang="zh-CN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7C9AE7E-89AA-3F21-EE3B-3DE15BA32CC5}"/>
              </a:ext>
            </a:extLst>
          </p:cNvPr>
          <p:cNvSpPr txBox="1"/>
          <p:nvPr/>
        </p:nvSpPr>
        <p:spPr>
          <a:xfrm>
            <a:off x="3460565" y="4731126"/>
            <a:ext cx="337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原理概述</a:t>
            </a:r>
          </a:p>
        </p:txBody>
      </p:sp>
    </p:spTree>
    <p:extLst>
      <p:ext uri="{BB962C8B-B14F-4D97-AF65-F5344CB8AC3E}">
        <p14:creationId xmlns:p14="http://schemas.microsoft.com/office/powerpoint/2010/main" val="89262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42FF1-60A6-42E7-BA0A-952B45EF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913" y="225177"/>
            <a:ext cx="9804764" cy="1325563"/>
          </a:xfr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E18437-BC9B-4F22-A2D6-2FB08ACFF0BB}"/>
              </a:ext>
            </a:extLst>
          </p:cNvPr>
          <p:cNvSpPr/>
          <p:nvPr/>
        </p:nvSpPr>
        <p:spPr>
          <a:xfrm>
            <a:off x="2155284" y="3767714"/>
            <a:ext cx="844730" cy="6879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</a:rPr>
              <a:t>06</a:t>
            </a:r>
            <a:endParaRPr lang="zh-TW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9030C6-DD92-46BB-83DB-21571C39F070}"/>
              </a:ext>
            </a:extLst>
          </p:cNvPr>
          <p:cNvSpPr txBox="1"/>
          <p:nvPr/>
        </p:nvSpPr>
        <p:spPr>
          <a:xfrm>
            <a:off x="3400609" y="3814333"/>
            <a:ext cx="337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波士頓房價預測</a:t>
            </a:r>
            <a:endParaRPr lang="en-US" altLang="zh-CN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AFA598-82E6-3179-2DA2-4CB6BD721445}"/>
              </a:ext>
            </a:extLst>
          </p:cNvPr>
          <p:cNvSpPr/>
          <p:nvPr/>
        </p:nvSpPr>
        <p:spPr>
          <a:xfrm>
            <a:off x="2155284" y="1909333"/>
            <a:ext cx="844730" cy="6879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</a:rPr>
              <a:t>06</a:t>
            </a:r>
            <a:endParaRPr lang="zh-TW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5DFEBB-8078-3195-35E9-A7BF6CDE277D}"/>
              </a:ext>
            </a:extLst>
          </p:cNvPr>
          <p:cNvSpPr txBox="1"/>
          <p:nvPr/>
        </p:nvSpPr>
        <p:spPr>
          <a:xfrm>
            <a:off x="3400608" y="1960933"/>
            <a:ext cx="337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資料實作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3BD513-DF1F-D806-A34C-B8828C72E6DB}"/>
              </a:ext>
            </a:extLst>
          </p:cNvPr>
          <p:cNvSpPr/>
          <p:nvPr/>
        </p:nvSpPr>
        <p:spPr>
          <a:xfrm>
            <a:off x="2155284" y="2861833"/>
            <a:ext cx="844730" cy="6879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</a:rPr>
              <a:t>05</a:t>
            </a:r>
            <a:endParaRPr lang="zh-TW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BD89E2-A21B-9733-FE0D-F1A36F482956}"/>
              </a:ext>
            </a:extLst>
          </p:cNvPr>
          <p:cNvSpPr txBox="1"/>
          <p:nvPr/>
        </p:nvSpPr>
        <p:spPr>
          <a:xfrm>
            <a:off x="3400608" y="2913433"/>
            <a:ext cx="337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範例實作</a:t>
            </a:r>
          </a:p>
        </p:txBody>
      </p:sp>
    </p:spTree>
    <p:extLst>
      <p:ext uri="{BB962C8B-B14F-4D97-AF65-F5344CB8AC3E}">
        <p14:creationId xmlns:p14="http://schemas.microsoft.com/office/powerpoint/2010/main" val="423072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6692F89-2A24-4169-92BC-08A53F5A6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</a:rPr>
              <a:t>實作工具</a:t>
            </a:r>
            <a:endParaRPr lang="en-US" altLang="zh-CN" dirty="0">
              <a:latin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F124016-B41A-4832-A72F-A406F793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575" y="3135563"/>
            <a:ext cx="2154839" cy="1581702"/>
          </a:xfrm>
        </p:spPr>
        <p:txBody>
          <a:bodyPr/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75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6692F89-2A24-4169-92BC-08A53F5A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930" y="2638148"/>
            <a:ext cx="5665639" cy="994829"/>
          </a:xfrm>
        </p:spPr>
        <p:txBody>
          <a:bodyPr/>
          <a:lstStyle/>
          <a:p>
            <a:r>
              <a:rPr lang="en-US" altLang="zh-CN" dirty="0" err="1">
                <a:latin typeface="微軟正黑體" panose="020B0604030504040204" pitchFamily="34" charset="-120"/>
              </a:rPr>
              <a:t>Vscode</a:t>
            </a:r>
            <a:endParaRPr lang="en-US" altLang="zh-CN" dirty="0">
              <a:latin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F124016-B41A-4832-A72F-A406F793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575" y="3135563"/>
            <a:ext cx="2154839" cy="1581702"/>
          </a:xfrm>
        </p:spPr>
        <p:txBody>
          <a:bodyPr/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78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83462" y="634051"/>
            <a:ext cx="1980029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zh-TW" sz="36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endParaRPr lang="zh-CN" altLang="zh-CN" sz="36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390625" y="4870450"/>
            <a:ext cx="2698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2800">
                <a:solidFill>
                  <a:schemeClr val="bg1"/>
                </a:solidFill>
                <a:ea typeface="微軟正黑體" panose="020B0604030504040204" pitchFamily="34" charset="-120"/>
              </a:rPr>
              <a:t>統計與機器學習</a:t>
            </a:r>
            <a:endParaRPr lang="en-US" altLang="zh-TW" sz="2800"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89E1DD-1E18-719F-DA3F-12342E78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90" y="2011381"/>
            <a:ext cx="7772400" cy="42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66C369-7E43-1690-A193-9885B8DBABF7}"/>
              </a:ext>
            </a:extLst>
          </p:cNvPr>
          <p:cNvSpPr/>
          <p:nvPr/>
        </p:nvSpPr>
        <p:spPr>
          <a:xfrm>
            <a:off x="1883462" y="634051"/>
            <a:ext cx="1980029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zh-TW" sz="36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endParaRPr lang="zh-CN" altLang="zh-CN" sz="36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8C17BA-5103-7EDE-6945-74ACB3B3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76" y="194542"/>
            <a:ext cx="7772400" cy="66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75BC554-08E8-A90B-AFA3-B50EED777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78" y="837180"/>
            <a:ext cx="9429604" cy="5183640"/>
          </a:xfrm>
          <a:prstGeom prst="rect">
            <a:avLst/>
          </a:prstGeom>
        </p:spPr>
      </p:pic>
      <p:sp>
        <p:nvSpPr>
          <p:cNvPr id="8" name="圓角矩形 7">
            <a:extLst>
              <a:ext uri="{FF2B5EF4-FFF2-40B4-BE49-F238E27FC236}">
                <a16:creationId xmlns:a16="http://schemas.microsoft.com/office/drawing/2014/main" id="{92FC3E74-5C86-6322-013F-4C4BCBCDCF4E}"/>
              </a:ext>
            </a:extLst>
          </p:cNvPr>
          <p:cNvSpPr/>
          <p:nvPr/>
        </p:nvSpPr>
        <p:spPr>
          <a:xfrm>
            <a:off x="1886857" y="798286"/>
            <a:ext cx="537029" cy="522514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D70E8B-1A97-E365-46FF-2ECF4D767188}"/>
              </a:ext>
            </a:extLst>
          </p:cNvPr>
          <p:cNvSpPr txBox="1"/>
          <p:nvPr/>
        </p:nvSpPr>
        <p:spPr>
          <a:xfrm>
            <a:off x="1886857" y="428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文件瀏覽</a:t>
            </a:r>
          </a:p>
        </p:txBody>
      </p:sp>
    </p:spTree>
    <p:extLst>
      <p:ext uri="{BB962C8B-B14F-4D97-AF65-F5344CB8AC3E}">
        <p14:creationId xmlns:p14="http://schemas.microsoft.com/office/powerpoint/2010/main" val="38857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75BC554-08E8-A90B-AFA3-B50EED777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78" y="837180"/>
            <a:ext cx="9429604" cy="51836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7D70E8B-1A97-E365-46FF-2ECF4D767188}"/>
              </a:ext>
            </a:extLst>
          </p:cNvPr>
          <p:cNvSpPr txBox="1"/>
          <p:nvPr/>
        </p:nvSpPr>
        <p:spPr>
          <a:xfrm>
            <a:off x="1886857" y="428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文件搜索</a:t>
            </a: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81B3953D-66A6-0855-C1FE-2E3A42B11A2E}"/>
              </a:ext>
            </a:extLst>
          </p:cNvPr>
          <p:cNvSpPr/>
          <p:nvPr/>
        </p:nvSpPr>
        <p:spPr>
          <a:xfrm>
            <a:off x="1886857" y="1219200"/>
            <a:ext cx="537029" cy="369332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218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329</Words>
  <Application>Microsoft Macintosh PowerPoint</Application>
  <PresentationFormat>寬螢幕</PresentationFormat>
  <Paragraphs>84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Microsoft JhengHei</vt:lpstr>
      <vt:lpstr>Microsoft JhengHei</vt:lpstr>
      <vt:lpstr>Aharoni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目錄</vt:lpstr>
      <vt:lpstr>目錄</vt:lpstr>
      <vt:lpstr>*</vt:lpstr>
      <vt:lpstr>*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*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思蓉 邱</dc:creator>
  <cp:lastModifiedBy>丁俊恩</cp:lastModifiedBy>
  <cp:revision>123</cp:revision>
  <dcterms:created xsi:type="dcterms:W3CDTF">2019-07-12T02:57:49Z</dcterms:created>
  <dcterms:modified xsi:type="dcterms:W3CDTF">2023-05-02T05:40:00Z</dcterms:modified>
</cp:coreProperties>
</file>