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307C-6ADC-438C-832E-D8B881EE0E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FACC-544A-49BD-9404-B67873DB9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307C-6ADC-438C-832E-D8B881EE0E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FACC-544A-49BD-9404-B67873DB9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307C-6ADC-438C-832E-D8B881EE0E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FACC-544A-49BD-9404-B67873DB9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307C-6ADC-438C-832E-D8B881EE0E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FACC-544A-49BD-9404-B67873DB9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307C-6ADC-438C-832E-D8B881EE0E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FACC-544A-49BD-9404-B67873DB9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307C-6ADC-438C-832E-D8B881EE0E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FACC-544A-49BD-9404-B67873DB9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307C-6ADC-438C-832E-D8B881EE0E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FACC-544A-49BD-9404-B67873DB9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307C-6ADC-438C-832E-D8B881EE0E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FACC-544A-49BD-9404-B67873DB9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307C-6ADC-438C-832E-D8B881EE0E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FACC-544A-49BD-9404-B67873DB9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307C-6ADC-438C-832E-D8B881EE0E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FACC-544A-49BD-9404-B67873DB9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307C-6ADC-438C-832E-D8B881EE0E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FACC-544A-49BD-9404-B67873DB98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307C-6ADC-438C-832E-D8B881EE0E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5FACC-544A-49BD-9404-B67873DB98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GuignardLab/napari-sc3D-viewer" TargetMode="External"/><Relationship Id="rId3" Type="http://schemas.openxmlformats.org/officeDocument/2006/relationships/hyperlink" Target="https://github.com/GuignardLab/sc3D" TargetMode="External"/><Relationship Id="rId2" Type="http://schemas.openxmlformats.org/officeDocument/2006/relationships/hyperlink" Target="https://napari.org/stable/usage.html" TargetMode="External"/><Relationship Id="rId1" Type="http://schemas.openxmlformats.org/officeDocument/2006/relationships/hyperlink" Target="https://napari.org/stabl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github.com/GuignardLab/napari-sc3D-viewer" TargetMode="Externa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hyperlink" Target="https://portal.hdfgroup.org/downloads/hdfview/hdfview3_3_1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14907" y="194821"/>
            <a:ext cx="6096000" cy="651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en-US" altLang="zh-CN" sz="1800" b="1" kern="2200" dirty="0">
                <a:effectLst/>
                <a:latin typeface="微软雅黑" panose="020B0503020204020204" pitchFamily="34" charset="-122"/>
                <a:ea typeface="等线" panose="02010600030101010101" pitchFamily="2" charset="-122"/>
              </a:rPr>
              <a:t>SC3D</a:t>
            </a:r>
            <a:r>
              <a:rPr lang="zh-CN" altLang="zh-CN" sz="1800" b="1" kern="2200" dirty="0">
                <a:effectLst/>
                <a:latin typeface="等线" panose="02010600030101010101" pitchFamily="2" charset="-122"/>
                <a:ea typeface="微软雅黑" panose="020B0503020204020204" pitchFamily="34" charset="-122"/>
              </a:rPr>
              <a:t>胚胎可视化工具的安装及使用</a:t>
            </a:r>
            <a:endParaRPr lang="zh-CN" altLang="zh-CN" sz="2800" b="1" kern="22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0570" y="36109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buNone/>
            </a:pP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一、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相关概念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/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Napari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：一个基于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的开源框架，可以对多维图片进行可视化操作，用户可以自行添加插件实现对不同对象格式的适配。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23900" lvl="1" indent="266700" algn="just"/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主页：</a:t>
            </a:r>
            <a:r>
              <a:rPr lang="en-US" altLang="zh-CN" sz="1400" u="sng" kern="100" dirty="0" err="1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1"/>
              </a:rPr>
              <a:t>napari</a:t>
            </a:r>
            <a:r>
              <a:rPr lang="en-US" altLang="zh-CN" sz="1400" u="sng" kern="100" dirty="0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1"/>
              </a:rPr>
              <a:t>: a fast, interactive viewer for multi-dimensional images in Python — </a:t>
            </a:r>
            <a:r>
              <a:rPr lang="en-US" altLang="zh-CN" sz="1400" u="sng" kern="100" dirty="0" err="1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1"/>
              </a:rPr>
              <a:t>napari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23900" lvl="1" indent="266700" algn="just"/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教程：</a:t>
            </a:r>
            <a:r>
              <a:rPr lang="en-US" altLang="zh-CN" sz="1400" u="sng" kern="100" dirty="0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Usage — </a:t>
            </a:r>
            <a:r>
              <a:rPr lang="en-US" altLang="zh-CN" sz="1400" u="sng" kern="100" dirty="0" err="1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napari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Sc3D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：处理三维空间转录组数据集的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库函数。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23900" lvl="1" indent="266700" algn="just"/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主页：</a:t>
            </a:r>
            <a:r>
              <a:rPr lang="en-US" altLang="zh-CN" sz="1400" u="sng" kern="100" dirty="0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GitHub - </a:t>
            </a:r>
            <a:r>
              <a:rPr lang="en-US" altLang="zh-CN" sz="1400" u="sng" kern="100" dirty="0" err="1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GuignardLab</a:t>
            </a:r>
            <a:r>
              <a:rPr lang="en-US" altLang="zh-CN" sz="1400" u="sng" kern="100" dirty="0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/sc3D: Spatial Single Cell transcriptomic library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sc3d-viewer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：基于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sc3d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编写的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napari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插件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23900" lvl="1" indent="266700" algn="just"/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主页：</a:t>
            </a:r>
            <a:r>
              <a:rPr lang="en-US" altLang="zh-CN" sz="1400" u="sng" kern="100" dirty="0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4"/>
              </a:rPr>
              <a:t>GitHub - </a:t>
            </a:r>
            <a:r>
              <a:rPr lang="en-US" altLang="zh-CN" sz="1400" u="sng" kern="100" dirty="0" err="1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4"/>
              </a:rPr>
              <a:t>GuignardLab</a:t>
            </a:r>
            <a:r>
              <a:rPr lang="en-US" altLang="zh-CN" sz="1400" u="sng" kern="100" dirty="0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4"/>
              </a:rPr>
              <a:t>/napari-sc3D-viewer: A plugin to </a:t>
            </a:r>
            <a:r>
              <a:rPr lang="en-US" altLang="zh-CN" sz="1400" u="sng" kern="100" dirty="0" err="1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4"/>
              </a:rPr>
              <a:t>visualise</a:t>
            </a:r>
            <a:r>
              <a:rPr lang="en-US" altLang="zh-CN" sz="1400" u="sng" kern="100" dirty="0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4"/>
              </a:rPr>
              <a:t> 3D spatial single cell omics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zh-CN" altLang="en-US" dirty="0"/>
              <a:t>安装时需要依次安装。如果要对工具进行魔改，需要先弄清想动的功能在哪个模块，一般</a:t>
            </a:r>
            <a:r>
              <a:rPr lang="en-US" altLang="zh-CN" dirty="0" err="1"/>
              <a:t>Napari</a:t>
            </a:r>
            <a:r>
              <a:rPr lang="zh-CN" altLang="en-US" dirty="0"/>
              <a:t>不能动，主要在后两个插件层面改动。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9668" y="524504"/>
            <a:ext cx="9656626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zh-CN" sz="1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安装</a:t>
            </a:r>
            <a:endParaRPr lang="zh-CN" altLang="zh-CN" sz="1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准备工作：</a:t>
            </a:r>
            <a:r>
              <a:rPr lang="en-US" altLang="zh-CN" sz="1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、安装</a:t>
            </a:r>
            <a:r>
              <a:rPr lang="en-US" altLang="zh-CN" sz="17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pycharm</a:t>
            </a:r>
            <a:r>
              <a:rPr lang="zh-CN" altLang="en-US" sz="1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，直接官网下载安装，</a:t>
            </a:r>
            <a:r>
              <a:rPr lang="zh-CN" altLang="en-US" sz="17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记得看好版本要是专业版</a:t>
            </a:r>
            <a:r>
              <a:rPr lang="zh-CN" altLang="en-US" sz="1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，东南的邮箱可以注册</a:t>
            </a:r>
            <a:r>
              <a:rPr lang="en-US" altLang="zh-CN" sz="17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licence</a:t>
            </a:r>
            <a:r>
              <a:rPr lang="zh-CN" altLang="en-US" sz="1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，后续可以远程用服务器的环境。</a:t>
            </a:r>
            <a:r>
              <a:rPr lang="en-US" altLang="zh-CN" sz="1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、安装</a:t>
            </a:r>
            <a:r>
              <a:rPr lang="en-US" altLang="zh-CN" sz="1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en-US" sz="1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，配置环境变量。</a:t>
            </a:r>
            <a:endParaRPr lang="en-US" altLang="zh-CN" sz="1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这一步建议自行搜索</a:t>
            </a:r>
            <a:r>
              <a:rPr lang="en-US" altLang="zh-CN" sz="17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csdn</a:t>
            </a:r>
            <a:r>
              <a:rPr lang="zh-CN" altLang="en-US" sz="1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完成，教程很多且大同小异，可以多对比几个尝试，或者看个人喜好用</a:t>
            </a:r>
            <a:r>
              <a:rPr lang="en-US" altLang="zh-CN" sz="17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vscode</a:t>
            </a:r>
            <a:r>
              <a:rPr lang="zh-CN" altLang="en-US" sz="1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等其他工具，不强求，保证本地有</a:t>
            </a:r>
            <a:r>
              <a:rPr lang="en-US" altLang="zh-CN" sz="17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conda</a:t>
            </a:r>
            <a:r>
              <a:rPr lang="zh-CN" altLang="en-US" sz="1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就可以。</a:t>
            </a:r>
            <a:endParaRPr lang="en-US" altLang="zh-CN" sz="1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1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安装完成后，搜索栏搜</a:t>
            </a:r>
            <a:r>
              <a:rPr lang="en-US" altLang="zh-CN" sz="1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Anaconda Prompt</a:t>
            </a:r>
            <a:r>
              <a:rPr lang="zh-CN" altLang="en-US" sz="17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进入命令行操作界面。</a:t>
            </a:r>
            <a:endParaRPr lang="zh-CN" altLang="en-US" sz="17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21" y="3523612"/>
            <a:ext cx="5270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8156"/>
            <a:ext cx="10515600" cy="5968807"/>
          </a:xfrm>
        </p:spPr>
        <p:txBody>
          <a:bodyPr>
            <a:normAutofit fontScale="92500" lnSpcReduction="20000"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、打开命令行窗口后：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根路径前一定要有一个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base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，证明当前在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conda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环境下，没有说明环境变量没配置好。（</a:t>
            </a:r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为了防止依赖冲突，强烈建议所有的库都用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conda</a:t>
            </a:r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mamba管理，用同一种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直接依照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1"/>
              </a:rPr>
              <a:t>GitHub -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1"/>
              </a:rPr>
              <a:t>GuignardLab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1"/>
              </a:rPr>
              <a:t>/napari-sc3D-viewer: A plugin to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1"/>
              </a:rPr>
              <a:t>visualise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1"/>
              </a:rPr>
              <a:t> 3D spatial single cell omics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Installation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步骤，在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prompt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窗口输入安装命令。先安装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napari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，再安装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sc3d-viewer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服务器上可以直接用我的环境，路径是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conda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activate /home/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zwh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/anaconda3/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envs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napari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-env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；注意：可视化功能只能在本地使用，所以还是推荐在本地安装。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安装完成后将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SC3D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napari_sc3d_viewer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文件夹替换环境路径下的源文件，例如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C:\ProgramData\anaconda3\envs\sc3D_1\Lib\site-packages\napari_sc3d_viewer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。（路径改成自己的环境路径）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39" y="681037"/>
            <a:ext cx="2579648" cy="8551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49404" y="321670"/>
            <a:ext cx="102368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输入文件的格式为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h5ad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sc3d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主页有示例数据，我们自己也有数据，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可以通过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HDFview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工具查看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h5ad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的文件内容；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下载网址</a:t>
            </a:r>
            <a:r>
              <a:rPr lang="en-US" altLang="zh-CN" sz="1800" u="sng" kern="100" dirty="0" err="1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1"/>
              </a:rPr>
              <a:t>HDFView</a:t>
            </a:r>
            <a:r>
              <a:rPr lang="en-US" altLang="zh-CN" sz="1800" u="sng" kern="100" dirty="0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1"/>
              </a:rPr>
              <a:t> 3.3.1 | The HDF Group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，图标长这样：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823" y="738730"/>
            <a:ext cx="857250" cy="7334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5853" y="1766445"/>
            <a:ext cx="5724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用这个软件打开我们的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h5ad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文件，可以直接查看内容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注意选择文件时，文件格式需要选择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all files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4" y="2991461"/>
            <a:ext cx="5274310" cy="323913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07727" y="5701990"/>
            <a:ext cx="1486829" cy="631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639" y="2179405"/>
            <a:ext cx="1558038" cy="4629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52838" y="17279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打开后可以直接查看到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h5ad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的内容：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929"/>
          </a:xfrm>
        </p:spPr>
        <p:txBody>
          <a:bodyPr/>
          <a:lstStyle/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sc3d_viewer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打开我们的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h5ad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文件，注意需要设置合适的参数。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5107" y="3089084"/>
            <a:ext cx="10515600" cy="2017707"/>
          </a:xfrm>
        </p:spPr>
      </p:pic>
      <p:sp>
        <p:nvSpPr>
          <p:cNvPr id="6" name="文本框 5"/>
          <p:cNvSpPr txBox="1"/>
          <p:nvPr/>
        </p:nvSpPr>
        <p:spPr>
          <a:xfrm>
            <a:off x="905107" y="2029522"/>
            <a:ext cx="492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Step1:</a:t>
            </a:r>
            <a:r>
              <a:rPr lang="zh-CN" altLang="en-US" dirty="0"/>
              <a:t>激活环境，打开</a:t>
            </a:r>
            <a:r>
              <a:rPr lang="en-US" altLang="zh-CN" dirty="0" err="1"/>
              <a:t>napari</a:t>
            </a:r>
            <a:r>
              <a:rPr lang="zh-CN" altLang="en-US" dirty="0"/>
              <a:t>窗口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4122" y="118946"/>
            <a:ext cx="492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Step2:</a:t>
            </a:r>
            <a:r>
              <a:rPr lang="zh-CN" altLang="en-US" dirty="0"/>
              <a:t>加载</a:t>
            </a:r>
            <a:r>
              <a:rPr lang="en-US" altLang="zh-CN" dirty="0"/>
              <a:t>sc3d_viewer</a:t>
            </a:r>
            <a:r>
              <a:rPr lang="zh-CN" altLang="en-US" dirty="0"/>
              <a:t>插件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350" y="1027598"/>
            <a:ext cx="6845652" cy="31878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17275" y="930379"/>
            <a:ext cx="5575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6709" y="2621530"/>
            <a:ext cx="5575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72963" y="2134593"/>
            <a:ext cx="5575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4122" y="118946"/>
            <a:ext cx="492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Step2:</a:t>
            </a:r>
            <a:r>
              <a:rPr lang="zh-CN" altLang="en-US" dirty="0"/>
              <a:t>设置参数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184" y="691375"/>
            <a:ext cx="3611492" cy="60476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6078" y="1442224"/>
            <a:ext cx="22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文件路径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76078" y="2119171"/>
            <a:ext cx="588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组织编号和名称的对应字典，具体见</a:t>
            </a:r>
            <a:r>
              <a:rPr lang="en-US" altLang="zh-CN" dirty="0"/>
              <a:t>sc3dviewer</a:t>
            </a:r>
            <a:r>
              <a:rPr lang="zh-CN" altLang="en-US" dirty="0"/>
              <a:t>的</a:t>
            </a:r>
            <a:r>
              <a:rPr lang="en-US" altLang="zh-CN" dirty="0" err="1"/>
              <a:t>github</a:t>
            </a:r>
            <a:r>
              <a:rPr lang="zh-CN" altLang="en-US" dirty="0"/>
              <a:t>介绍，一般不用管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676078" y="2888451"/>
            <a:ext cx="588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一次打开多个</a:t>
            </a:r>
            <a:r>
              <a:rPr lang="en-US" altLang="zh-CN" dirty="0"/>
              <a:t>h5ad</a:t>
            </a:r>
            <a:r>
              <a:rPr lang="zh-CN" altLang="en-US" dirty="0"/>
              <a:t>，没用过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4122" y="118946"/>
            <a:ext cx="492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Step2:</a:t>
            </a:r>
            <a:r>
              <a:rPr lang="zh-CN" altLang="en-US" dirty="0"/>
              <a:t>设置参数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638" y="488278"/>
            <a:ext cx="3683250" cy="637604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38675" y="1181735"/>
            <a:ext cx="7300595" cy="740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err="1"/>
              <a:t>Celltype</a:t>
            </a:r>
            <a:r>
              <a:rPr lang="en-US" altLang="zh-CN" dirty="0"/>
              <a:t>/annotation/predicted id,</a:t>
            </a:r>
            <a:r>
              <a:rPr lang="zh-CN" altLang="en-US" dirty="0"/>
              <a:t>填什么根据</a:t>
            </a:r>
            <a:r>
              <a:rPr lang="en-US" altLang="zh-CN" dirty="0" err="1"/>
              <a:t>HDFview</a:t>
            </a:r>
            <a:r>
              <a:rPr lang="en-US" altLang="zh-CN" dirty="0"/>
              <a:t> </a:t>
            </a:r>
            <a:r>
              <a:rPr lang="en-US" altLang="zh-CN" dirty="0" err="1"/>
              <a:t>obs</a:t>
            </a:r>
            <a:r>
              <a:rPr lang="zh-CN" altLang="en-US" dirty="0"/>
              <a:t>看到的内容</a:t>
            </a:r>
            <a:endParaRPr lang="zh-CN" altLang="en-US" dirty="0"/>
          </a:p>
          <a:p>
            <a:r>
              <a:rPr lang="zh-CN" altLang="en-US" dirty="0"/>
              <a:t>也可以开一个代码</a:t>
            </a:r>
            <a:r>
              <a:rPr lang="zh-CN" altLang="en-US" dirty="0"/>
              <a:t>单元格用</a:t>
            </a:r>
            <a:r>
              <a:rPr lang="en-US" altLang="zh-CN" dirty="0"/>
              <a:t>anndata</a:t>
            </a:r>
            <a:r>
              <a:rPr lang="zh-CN" altLang="en-US" dirty="0"/>
              <a:t>读取</a:t>
            </a:r>
            <a:r>
              <a:rPr lang="en-US" altLang="zh-CN" dirty="0"/>
              <a:t>h5ad</a:t>
            </a:r>
            <a:r>
              <a:rPr lang="zh-CN" altLang="en-US" dirty="0"/>
              <a:t>的</a:t>
            </a:r>
            <a:r>
              <a:rPr lang="zh-CN" altLang="en-US" dirty="0"/>
              <a:t>组件信息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38906" y="1958897"/>
            <a:ext cx="73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Spatial/</a:t>
            </a:r>
            <a:r>
              <a:rPr lang="en-US" altLang="zh-CN" dirty="0" err="1"/>
              <a:t>X_spatial</a:t>
            </a:r>
            <a:r>
              <a:rPr lang="en-US" altLang="zh-CN" dirty="0"/>
              <a:t>,</a:t>
            </a:r>
            <a:r>
              <a:rPr lang="zh-CN" altLang="en-US" dirty="0"/>
              <a:t>同上，这个在</a:t>
            </a:r>
            <a:r>
              <a:rPr lang="en-US" altLang="zh-CN" dirty="0" err="1"/>
              <a:t>obsm</a:t>
            </a:r>
            <a:r>
              <a:rPr lang="zh-CN" altLang="en-US" dirty="0"/>
              <a:t>里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638905" y="2735765"/>
            <a:ext cx="73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同上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638904" y="3568238"/>
            <a:ext cx="73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同上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638903" y="4289501"/>
            <a:ext cx="73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调整比例，层与层之间的距离要和</a:t>
            </a:r>
            <a:r>
              <a:rPr lang="en-US" altLang="zh-CN" dirty="0" err="1"/>
              <a:t>xy</a:t>
            </a:r>
            <a:r>
              <a:rPr lang="zh-CN" altLang="en-US" dirty="0"/>
              <a:t>的距离保持一致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638902" y="5167918"/>
            <a:ext cx="73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如果没有</a:t>
            </a:r>
            <a:r>
              <a:rPr lang="en-US" altLang="zh-CN" dirty="0"/>
              <a:t>z</a:t>
            </a:r>
            <a:r>
              <a:rPr lang="zh-CN" altLang="en-US" dirty="0"/>
              <a:t>信息，设置层与层之间的距离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38901" y="5850518"/>
            <a:ext cx="73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层名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1649</Words>
  <Application>WPS 演示</Application>
  <PresentationFormat>宽屏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等线</vt:lpstr>
      <vt:lpstr>Times New Roman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用sc3d_viewer打开我们的h5ad文件，注意需要设置合适的参数。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Weiheng Zheng</dc:creator>
  <cp:lastModifiedBy>钟定安</cp:lastModifiedBy>
  <cp:revision>7</cp:revision>
  <dcterms:created xsi:type="dcterms:W3CDTF">2024-08-23T06:16:00Z</dcterms:created>
  <dcterms:modified xsi:type="dcterms:W3CDTF">2025-05-07T12:14:05Z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E249132A710D49A88DA350903B91A833_12</vt:lpwstr>
  </property>
  <property fmtid="{D5CDD505-2E9C-101B-9397-08002B2CF9AE}" pid="3" name="KSOProductBuildVer">
    <vt:lpwstr>2052-12.1.0.20305</vt:lpwstr>
  </property>
</Properties>
</file>