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315" r:id="rId2"/>
    <p:sldId id="325" r:id="rId3"/>
    <p:sldId id="328" r:id="rId4"/>
    <p:sldId id="321" r:id="rId5"/>
    <p:sldId id="334" r:id="rId6"/>
    <p:sldId id="336" r:id="rId7"/>
    <p:sldId id="337" r:id="rId8"/>
    <p:sldId id="286" r:id="rId9"/>
    <p:sldId id="335" r:id="rId10"/>
    <p:sldId id="338" r:id="rId11"/>
    <p:sldId id="339" r:id="rId12"/>
    <p:sldId id="340" r:id="rId13"/>
    <p:sldId id="341" r:id="rId14"/>
    <p:sldId id="342" r:id="rId15"/>
    <p:sldId id="343" r:id="rId16"/>
    <p:sldId id="287" r:id="rId17"/>
    <p:sldId id="323" r:id="rId18"/>
    <p:sldId id="344" r:id="rId19"/>
    <p:sldId id="345" r:id="rId20"/>
    <p:sldId id="346" r:id="rId21"/>
    <p:sldId id="288" r:id="rId22"/>
    <p:sldId id="277" r:id="rId23"/>
    <p:sldId id="324" r:id="rId24"/>
  </p:sldIdLst>
  <p:sldSz cx="9144000" cy="514191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6B7F"/>
    <a:srgbClr val="37B0E8"/>
    <a:srgbClr val="54667A"/>
    <a:srgbClr val="F0F1F3"/>
    <a:srgbClr val="62768C"/>
    <a:srgbClr val="3544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75" autoAdjust="0"/>
    <p:restoredTop sz="94660"/>
  </p:normalViewPr>
  <p:slideViewPr>
    <p:cSldViewPr showGuides="1">
      <p:cViewPr varScale="1">
        <p:scale>
          <a:sx n="144" d="100"/>
          <a:sy n="144" d="100"/>
        </p:scale>
        <p:origin x="822" y="120"/>
      </p:cViewPr>
      <p:guideLst>
        <p:guide orient="horz" pos="1642"/>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B9B4A3-C611-4B06-9A57-3F60DECED10A}" type="datetimeFigureOut">
              <a:rPr lang="zh-CN" altLang="en-US" smtClean="0"/>
              <a:t>2019/1/7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E8223-A1DA-4E25-8C99-6B9919830A58}" type="slidenum">
              <a:rPr lang="zh-CN" altLang="en-US" smtClean="0"/>
              <a:t>‹#›</a:t>
            </a:fld>
            <a:endParaRPr lang="zh-CN" altLang="en-US"/>
          </a:p>
        </p:txBody>
      </p:sp>
    </p:spTree>
    <p:extLst>
      <p:ext uri="{BB962C8B-B14F-4D97-AF65-F5344CB8AC3E}">
        <p14:creationId xmlns:p14="http://schemas.microsoft.com/office/powerpoint/2010/main" val="1400751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5E8223-A1DA-4E25-8C99-6B9919830A58}" type="slidenum">
              <a:rPr lang="zh-CN" altLang="en-US" smtClean="0"/>
              <a:t>1</a:t>
            </a:fld>
            <a:endParaRPr lang="zh-CN" altLang="en-US"/>
          </a:p>
        </p:txBody>
      </p:sp>
    </p:spTree>
    <p:extLst>
      <p:ext uri="{BB962C8B-B14F-4D97-AF65-F5344CB8AC3E}">
        <p14:creationId xmlns:p14="http://schemas.microsoft.com/office/powerpoint/2010/main" val="3174150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9144000" cy="338708"/>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4515172"/>
            <a:ext cx="9144000" cy="626741"/>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out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9" name="矩形 8"/>
          <p:cNvSpPr/>
          <p:nvPr userDrawn="1"/>
        </p:nvSpPr>
        <p:spPr>
          <a:xfrm>
            <a:off x="1" y="0"/>
            <a:ext cx="1279524" cy="5141913"/>
          </a:xfrm>
          <a:prstGeom prst="rect">
            <a:avLst/>
          </a:prstGeom>
          <a:solidFill>
            <a:srgbClr val="54667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1279525" y="568056"/>
            <a:ext cx="786447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1"/>
            <a:ext cx="395536" cy="5141913"/>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3"/>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357887"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7767462"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8177037"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586612"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6" name="Freeform 9"/>
          <p:cNvSpPr>
            <a:spLocks noEditPoints="1"/>
          </p:cNvSpPr>
          <p:nvPr/>
        </p:nvSpPr>
        <p:spPr bwMode="auto">
          <a:xfrm>
            <a:off x="8675447" y="92075"/>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7" name="Freeform 10"/>
          <p:cNvSpPr>
            <a:spLocks noEditPoints="1"/>
          </p:cNvSpPr>
          <p:nvPr/>
        </p:nvSpPr>
        <p:spPr bwMode="auto">
          <a:xfrm>
            <a:off x="7475572" y="7179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8" name="Freeform 11"/>
          <p:cNvSpPr>
            <a:spLocks noEditPoints="1"/>
          </p:cNvSpPr>
          <p:nvPr/>
        </p:nvSpPr>
        <p:spPr bwMode="auto">
          <a:xfrm>
            <a:off x="8307349" y="72219"/>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9" name="Freeform 12"/>
          <p:cNvSpPr>
            <a:spLocks noEditPoints="1"/>
          </p:cNvSpPr>
          <p:nvPr/>
        </p:nvSpPr>
        <p:spPr bwMode="auto">
          <a:xfrm>
            <a:off x="7906118" y="72068"/>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10" name="Freeform 13"/>
          <p:cNvSpPr>
            <a:spLocks noEditPoints="1"/>
          </p:cNvSpPr>
          <p:nvPr/>
        </p:nvSpPr>
        <p:spPr bwMode="auto">
          <a:xfrm>
            <a:off x="7047488" y="77985"/>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11" name="TextBox 10"/>
          <p:cNvSpPr txBox="1"/>
          <p:nvPr/>
        </p:nvSpPr>
        <p:spPr>
          <a:xfrm>
            <a:off x="1106608" y="1911275"/>
            <a:ext cx="6777759" cy="1323439"/>
          </a:xfrm>
          <a:prstGeom prst="rect">
            <a:avLst/>
          </a:prstGeom>
          <a:noFill/>
        </p:spPr>
        <p:txBody>
          <a:bodyPr wrap="square" rtlCol="0">
            <a:spAutoFit/>
          </a:bodyPr>
          <a:lstStyle/>
          <a:p>
            <a:pPr algn="ctr"/>
            <a:r>
              <a:rPr lang="zh-CN" altLang="en-US" sz="4000" b="1" dirty="0">
                <a:ln w="6350">
                  <a:noFill/>
                </a:ln>
                <a:solidFill>
                  <a:srgbClr val="354454"/>
                </a:solidFill>
                <a:latin typeface="Impact" panose="020B0806030902050204" pitchFamily="34" charset="0"/>
                <a:ea typeface="微软雅黑" panose="020B0503020204020204" pitchFamily="34" charset="-122"/>
              </a:rPr>
              <a:t>基于大数据技术的</a:t>
            </a:r>
            <a:endParaRPr lang="en-US" altLang="zh-CN" sz="4000" b="1" dirty="0">
              <a:ln w="6350">
                <a:noFill/>
              </a:ln>
              <a:solidFill>
                <a:srgbClr val="354454"/>
              </a:solidFill>
              <a:latin typeface="Impact" panose="020B0806030902050204" pitchFamily="34" charset="0"/>
              <a:ea typeface="微软雅黑" panose="020B0503020204020204" pitchFamily="34" charset="-122"/>
            </a:endParaRPr>
          </a:p>
          <a:p>
            <a:pPr algn="ctr"/>
            <a:r>
              <a:rPr lang="zh-CN" altLang="en-US" sz="4000" b="1" dirty="0">
                <a:ln w="6350">
                  <a:noFill/>
                </a:ln>
                <a:solidFill>
                  <a:srgbClr val="354454"/>
                </a:solidFill>
                <a:latin typeface="Impact" panose="020B0806030902050204" pitchFamily="34" charset="0"/>
                <a:ea typeface="微软雅黑" panose="020B0503020204020204" pitchFamily="34" charset="-122"/>
              </a:rPr>
              <a:t>岗位画像设计</a:t>
            </a:r>
            <a:endParaRPr lang="zh-CN" altLang="en-US" sz="4000" b="1" dirty="0">
              <a:ln w="6350">
                <a:noFill/>
              </a:ln>
              <a:solidFill>
                <a:srgbClr val="354454"/>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3681484" y="4702769"/>
            <a:ext cx="156623" cy="156623"/>
            <a:chOff x="4719074" y="3875940"/>
            <a:chExt cx="156623" cy="156623"/>
          </a:xfrm>
        </p:grpSpPr>
        <p:sp>
          <p:nvSpPr>
            <p:cNvPr id="19" name="矩形 18"/>
            <p:cNvSpPr/>
            <p:nvPr/>
          </p:nvSpPr>
          <p:spPr>
            <a:xfrm>
              <a:off x="4719074" y="3875940"/>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Group 16"/>
            <p:cNvGrpSpPr/>
            <p:nvPr/>
          </p:nvGrpSpPr>
          <p:grpSpPr bwMode="auto">
            <a:xfrm>
              <a:off x="4766156" y="3902019"/>
              <a:ext cx="62460" cy="100392"/>
              <a:chOff x="4441" y="3144"/>
              <a:chExt cx="215" cy="345"/>
            </a:xfrm>
            <a:solidFill>
              <a:schemeClr val="bg1"/>
            </a:solidFill>
          </p:grpSpPr>
          <p:sp>
            <p:nvSpPr>
              <p:cNvPr id="21"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22"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anose="020B0503020204020204" pitchFamily="34" charset="-122"/>
                  <a:ea typeface="微软雅黑" panose="020B0503020204020204" pitchFamily="34" charset="-122"/>
                </a:endParaRPr>
              </a:p>
            </p:txBody>
          </p:sp>
        </p:grpSp>
      </p:grpSp>
      <p:sp>
        <p:nvSpPr>
          <p:cNvPr id="24" name="Text Box 20"/>
          <p:cNvSpPr txBox="1">
            <a:spLocks noChangeArrowheads="1"/>
          </p:cNvSpPr>
          <p:nvPr/>
        </p:nvSpPr>
        <p:spPr bwMode="auto">
          <a:xfrm>
            <a:off x="3873769" y="4669998"/>
            <a:ext cx="174599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bg1"/>
                </a:solidFill>
                <a:latin typeface="微软雅黑" panose="020B0503020204020204" pitchFamily="34" charset="-122"/>
                <a:ea typeface="微软雅黑" panose="020B0503020204020204" pitchFamily="34" charset="-122"/>
              </a:rPr>
              <a:t>团队：宋剑波 高伟 李浩翔</a:t>
            </a:r>
            <a:endParaRPr lang="en-US" altLang="zh-CN" sz="1050" dirty="0">
              <a:solidFill>
                <a:schemeClr val="bg1"/>
              </a:solidFill>
              <a:latin typeface="微软雅黑" panose="020B0503020204020204" pitchFamily="34" charset="-122"/>
              <a:ea typeface="微软雅黑" panose="020B0503020204020204" pitchFamily="34" charset="-122"/>
            </a:endParaRPr>
          </a:p>
        </p:txBody>
      </p:sp>
      <p:sp>
        <p:nvSpPr>
          <p:cNvPr id="25" name="Text Box 19"/>
          <p:cNvSpPr txBox="1">
            <a:spLocks noChangeArrowheads="1"/>
          </p:cNvSpPr>
          <p:nvPr/>
        </p:nvSpPr>
        <p:spPr bwMode="auto">
          <a:xfrm>
            <a:off x="433785" y="40660"/>
            <a:ext cx="1261884"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bg1"/>
                </a:solidFill>
                <a:latin typeface="微软雅黑" panose="020B0503020204020204" pitchFamily="34" charset="-122"/>
                <a:ea typeface="微软雅黑" panose="020B0503020204020204" pitchFamily="34" charset="-122"/>
              </a:rPr>
              <a:t>杭州电子科技大学</a:t>
            </a:r>
            <a:endParaRPr lang="en-US" altLang="zh-CN" sz="1050" dirty="0">
              <a:solidFill>
                <a:schemeClr val="bg1"/>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113215" y="94248"/>
            <a:ext cx="132594" cy="132592"/>
            <a:chOff x="8689063" y="2493438"/>
            <a:chExt cx="156623" cy="156623"/>
          </a:xfrm>
        </p:grpSpPr>
        <p:sp>
          <p:nvSpPr>
            <p:cNvPr id="27" name="矩形 26"/>
            <p:cNvSpPr/>
            <p:nvPr/>
          </p:nvSpPr>
          <p:spPr>
            <a:xfrm>
              <a:off x="8689063" y="2493438"/>
              <a:ext cx="156623" cy="156623"/>
            </a:xfrm>
            <a:prstGeom prst="rect">
              <a:avLst/>
            </a:prstGeom>
            <a:noFill/>
            <a:ln w="6350" cap="sq">
              <a:solidFill>
                <a:srgbClr val="37B0E8"/>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245809" y="94248"/>
            <a:ext cx="132594" cy="132592"/>
            <a:chOff x="8845686" y="2493438"/>
            <a:chExt cx="156623" cy="156623"/>
          </a:xfrm>
        </p:grpSpPr>
        <p:sp>
          <p:nvSpPr>
            <p:cNvPr id="30" name="矩形 29"/>
            <p:cNvSpPr/>
            <p:nvPr/>
          </p:nvSpPr>
          <p:spPr>
            <a:xfrm>
              <a:off x="8845686" y="2493438"/>
              <a:ext cx="156623" cy="156623"/>
            </a:xfrm>
            <a:prstGeom prst="rect">
              <a:avLst/>
            </a:prstGeom>
            <a:noFill/>
            <a:ln w="6350" cap="sq">
              <a:solidFill>
                <a:srgbClr val="37B0E8"/>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40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anim calcmode="lin" valueType="num">
                                          <p:cBhvr>
                                            <p:cTn id="8" dur="500" fill="hold"/>
                                            <p:tgtEl>
                                              <p:spTgt spid="25"/>
                                            </p:tgtEl>
                                            <p:attrNameLst>
                                              <p:attrName>ppt_x</p:attrName>
                                            </p:attrNameLst>
                                          </p:cBhvr>
                                          <p:tavLst>
                                            <p:tav tm="0">
                                              <p:val>
                                                <p:strVal val="#ppt_x"/>
                                              </p:val>
                                            </p:tav>
                                            <p:tav tm="100000">
                                              <p:val>
                                                <p:strVal val="#ppt_x"/>
                                              </p:val>
                                            </p:tav>
                                          </p:tavLst>
                                        </p:anim>
                                        <p:anim calcmode="lin" valueType="num">
                                          <p:cBhvr>
                                            <p:cTn id="9" dur="500" fill="hold"/>
                                            <p:tgtEl>
                                              <p:spTgt spid="2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40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anim calcmode="lin" valueType="num">
                                          <p:cBhvr>
                                            <p:cTn id="13" dur="500" fill="hold"/>
                                            <p:tgtEl>
                                              <p:spTgt spid="26"/>
                                            </p:tgtEl>
                                            <p:attrNameLst>
                                              <p:attrName>ppt_x</p:attrName>
                                            </p:attrNameLst>
                                          </p:cBhvr>
                                          <p:tavLst>
                                            <p:tav tm="0">
                                              <p:val>
                                                <p:strVal val="#ppt_x"/>
                                              </p:val>
                                            </p:tav>
                                            <p:tav tm="100000">
                                              <p:val>
                                                <p:strVal val="#ppt_x"/>
                                              </p:val>
                                            </p:tav>
                                          </p:tavLst>
                                        </p:anim>
                                        <p:anim calcmode="lin" valueType="num">
                                          <p:cBhvr>
                                            <p:cTn id="14" dur="500" fill="hold"/>
                                            <p:tgtEl>
                                              <p:spTgt spid="26"/>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40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anim calcmode="lin" valueType="num">
                                          <p:cBhvr>
                                            <p:cTn id="18" dur="500" fill="hold"/>
                                            <p:tgtEl>
                                              <p:spTgt spid="29"/>
                                            </p:tgtEl>
                                            <p:attrNameLst>
                                              <p:attrName>ppt_x</p:attrName>
                                            </p:attrNameLst>
                                          </p:cBhvr>
                                          <p:tavLst>
                                            <p:tav tm="0">
                                              <p:val>
                                                <p:strVal val="#ppt_x"/>
                                              </p:val>
                                            </p:tav>
                                            <p:tav tm="100000">
                                              <p:val>
                                                <p:strVal val="#ppt_x"/>
                                              </p:val>
                                            </p:tav>
                                          </p:tavLst>
                                        </p:anim>
                                        <p:anim calcmode="lin" valueType="num">
                                          <p:cBhvr>
                                            <p:cTn id="19" dur="500" fill="hold"/>
                                            <p:tgtEl>
                                              <p:spTgt spid="29"/>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40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anim calcmode="lin" valueType="num">
                                          <p:cBhvr>
                                            <p:cTn id="23" dur="500" fill="hold"/>
                                            <p:tgtEl>
                                              <p:spTgt spid="2"/>
                                            </p:tgtEl>
                                            <p:attrNameLst>
                                              <p:attrName>ppt_x</p:attrName>
                                            </p:attrNameLst>
                                          </p:cBhvr>
                                          <p:tavLst>
                                            <p:tav tm="0">
                                              <p:val>
                                                <p:strVal val="#ppt_x"/>
                                              </p:val>
                                            </p:tav>
                                            <p:tav tm="100000">
                                              <p:val>
                                                <p:strVal val="#ppt_x"/>
                                              </p:val>
                                            </p:tav>
                                          </p:tavLst>
                                        </p:anim>
                                        <p:anim calcmode="lin" valueType="num">
                                          <p:cBhvr>
                                            <p:cTn id="24" dur="500" fill="hold"/>
                                            <p:tgtEl>
                                              <p:spTgt spid="2"/>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4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anim calcmode="lin" valueType="num">
                                          <p:cBhvr>
                                            <p:cTn id="28" dur="500" fill="hold"/>
                                            <p:tgtEl>
                                              <p:spTgt spid="3"/>
                                            </p:tgtEl>
                                            <p:attrNameLst>
                                              <p:attrName>ppt_x</p:attrName>
                                            </p:attrNameLst>
                                          </p:cBhvr>
                                          <p:tavLst>
                                            <p:tav tm="0">
                                              <p:val>
                                                <p:strVal val="#ppt_x"/>
                                              </p:val>
                                            </p:tav>
                                            <p:tav tm="100000">
                                              <p:val>
                                                <p:strVal val="#ppt_x"/>
                                              </p:val>
                                            </p:tav>
                                          </p:tavLst>
                                        </p:anim>
                                        <p:anim calcmode="lin" valueType="num">
                                          <p:cBhvr>
                                            <p:cTn id="29" dur="500" fill="hold"/>
                                            <p:tgtEl>
                                              <p:spTgt spid="3"/>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40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anim calcmode="lin" valueType="num">
                                          <p:cBhvr>
                                            <p:cTn id="33" dur="500" fill="hold"/>
                                            <p:tgtEl>
                                              <p:spTgt spid="4"/>
                                            </p:tgtEl>
                                            <p:attrNameLst>
                                              <p:attrName>ppt_x</p:attrName>
                                            </p:attrNameLst>
                                          </p:cBhvr>
                                          <p:tavLst>
                                            <p:tav tm="0">
                                              <p:val>
                                                <p:strVal val="#ppt_x"/>
                                              </p:val>
                                            </p:tav>
                                            <p:tav tm="100000">
                                              <p:val>
                                                <p:strVal val="#ppt_x"/>
                                              </p:val>
                                            </p:tav>
                                          </p:tavLst>
                                        </p:anim>
                                        <p:anim calcmode="lin" valueType="num">
                                          <p:cBhvr>
                                            <p:cTn id="34" dur="500" fill="hold"/>
                                            <p:tgtEl>
                                              <p:spTgt spid="4"/>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40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anim calcmode="lin" valueType="num">
                                          <p:cBhvr>
                                            <p:cTn id="38" dur="500" fill="hold"/>
                                            <p:tgtEl>
                                              <p:spTgt spid="5"/>
                                            </p:tgtEl>
                                            <p:attrNameLst>
                                              <p:attrName>ppt_x</p:attrName>
                                            </p:attrNameLst>
                                          </p:cBhvr>
                                          <p:tavLst>
                                            <p:tav tm="0">
                                              <p:val>
                                                <p:strVal val="#ppt_x"/>
                                              </p:val>
                                            </p:tav>
                                            <p:tav tm="100000">
                                              <p:val>
                                                <p:strVal val="#ppt_x"/>
                                              </p:val>
                                            </p:tav>
                                          </p:tavLst>
                                        </p:anim>
                                        <p:anim calcmode="lin" valueType="num">
                                          <p:cBhvr>
                                            <p:cTn id="39" dur="500" fill="hold"/>
                                            <p:tgtEl>
                                              <p:spTgt spid="5"/>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40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anim calcmode="lin" valueType="num">
                                          <p:cBhvr>
                                            <p:cTn id="43" dur="500" fill="hold"/>
                                            <p:tgtEl>
                                              <p:spTgt spid="6"/>
                                            </p:tgtEl>
                                            <p:attrNameLst>
                                              <p:attrName>ppt_x</p:attrName>
                                            </p:attrNameLst>
                                          </p:cBhvr>
                                          <p:tavLst>
                                            <p:tav tm="0">
                                              <p:val>
                                                <p:strVal val="#ppt_x"/>
                                              </p:val>
                                            </p:tav>
                                            <p:tav tm="100000">
                                              <p:val>
                                                <p:strVal val="#ppt_x"/>
                                              </p:val>
                                            </p:tav>
                                          </p:tavLst>
                                        </p:anim>
                                        <p:anim calcmode="lin" valueType="num">
                                          <p:cBhvr>
                                            <p:cTn id="44" dur="500" fill="hold"/>
                                            <p:tgtEl>
                                              <p:spTgt spid="6"/>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40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anim calcmode="lin" valueType="num">
                                          <p:cBhvr>
                                            <p:cTn id="48" dur="500" fill="hold"/>
                                            <p:tgtEl>
                                              <p:spTgt spid="7"/>
                                            </p:tgtEl>
                                            <p:attrNameLst>
                                              <p:attrName>ppt_x</p:attrName>
                                            </p:attrNameLst>
                                          </p:cBhvr>
                                          <p:tavLst>
                                            <p:tav tm="0">
                                              <p:val>
                                                <p:strVal val="#ppt_x"/>
                                              </p:val>
                                            </p:tav>
                                            <p:tav tm="100000">
                                              <p:val>
                                                <p:strVal val="#ppt_x"/>
                                              </p:val>
                                            </p:tav>
                                          </p:tavLst>
                                        </p:anim>
                                        <p:anim calcmode="lin" valueType="num">
                                          <p:cBhvr>
                                            <p:cTn id="49" dur="500" fill="hold"/>
                                            <p:tgtEl>
                                              <p:spTgt spid="7"/>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40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anim calcmode="lin" valueType="num">
                                          <p:cBhvr>
                                            <p:cTn id="53" dur="500" fill="hold"/>
                                            <p:tgtEl>
                                              <p:spTgt spid="8"/>
                                            </p:tgtEl>
                                            <p:attrNameLst>
                                              <p:attrName>ppt_x</p:attrName>
                                            </p:attrNameLst>
                                          </p:cBhvr>
                                          <p:tavLst>
                                            <p:tav tm="0">
                                              <p:val>
                                                <p:strVal val="#ppt_x"/>
                                              </p:val>
                                            </p:tav>
                                            <p:tav tm="100000">
                                              <p:val>
                                                <p:strVal val="#ppt_x"/>
                                              </p:val>
                                            </p:tav>
                                          </p:tavLst>
                                        </p:anim>
                                        <p:anim calcmode="lin" valueType="num">
                                          <p:cBhvr>
                                            <p:cTn id="54" dur="500" fill="hold"/>
                                            <p:tgtEl>
                                              <p:spTgt spid="8"/>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40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anim calcmode="lin" valueType="num">
                                          <p:cBhvr>
                                            <p:cTn id="58" dur="500" fill="hold"/>
                                            <p:tgtEl>
                                              <p:spTgt spid="9"/>
                                            </p:tgtEl>
                                            <p:attrNameLst>
                                              <p:attrName>ppt_x</p:attrName>
                                            </p:attrNameLst>
                                          </p:cBhvr>
                                          <p:tavLst>
                                            <p:tav tm="0">
                                              <p:val>
                                                <p:strVal val="#ppt_x"/>
                                              </p:val>
                                            </p:tav>
                                            <p:tav tm="100000">
                                              <p:val>
                                                <p:strVal val="#ppt_x"/>
                                              </p:val>
                                            </p:tav>
                                          </p:tavLst>
                                        </p:anim>
                                        <p:anim calcmode="lin" valueType="num">
                                          <p:cBhvr>
                                            <p:cTn id="59" dur="500" fill="hold"/>
                                            <p:tgtEl>
                                              <p:spTgt spid="9"/>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40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anim calcmode="lin" valueType="num">
                                          <p:cBhvr>
                                            <p:cTn id="63" dur="500" fill="hold"/>
                                            <p:tgtEl>
                                              <p:spTgt spid="10"/>
                                            </p:tgtEl>
                                            <p:attrNameLst>
                                              <p:attrName>ppt_x</p:attrName>
                                            </p:attrNameLst>
                                          </p:cBhvr>
                                          <p:tavLst>
                                            <p:tav tm="0">
                                              <p:val>
                                                <p:strVal val="#ppt_x"/>
                                              </p:val>
                                            </p:tav>
                                            <p:tav tm="100000">
                                              <p:val>
                                                <p:strVal val="#ppt_x"/>
                                              </p:val>
                                            </p:tav>
                                          </p:tavLst>
                                        </p:anim>
                                        <p:anim calcmode="lin" valueType="num">
                                          <p:cBhvr>
                                            <p:cTn id="64" dur="500" fill="hold"/>
                                            <p:tgtEl>
                                              <p:spTgt spid="10"/>
                                            </p:tgtEl>
                                            <p:attrNameLst>
                                              <p:attrName>ppt_y</p:attrName>
                                            </p:attrNameLst>
                                          </p:cBhvr>
                                          <p:tavLst>
                                            <p:tav tm="0">
                                              <p:val>
                                                <p:strVal val="#ppt_y-.1"/>
                                              </p:val>
                                            </p:tav>
                                            <p:tav tm="100000">
                                              <p:val>
                                                <p:strVal val="#ppt_y"/>
                                              </p:val>
                                            </p:tav>
                                          </p:tavLst>
                                        </p:anim>
                                      </p:childTnLst>
                                    </p:cTn>
                                  </p:par>
                                  <p:par>
                                    <p:cTn id="65" presetID="41" presetClass="entr" presetSubtype="0" fill="hold" grpId="0" nodeType="withEffect">
                                      <p:stCondLst>
                                        <p:cond delay="1000"/>
                                      </p:stCondLst>
                                      <p:iterate type="lt">
                                        <p:tmPct val="10000"/>
                                      </p:iterate>
                                      <p:childTnLst>
                                        <p:set>
                                          <p:cBhvr>
                                            <p:cTn id="66" dur="1" fill="hold">
                                              <p:stCondLst>
                                                <p:cond delay="0"/>
                                              </p:stCondLst>
                                            </p:cTn>
                                            <p:tgtEl>
                                              <p:spTgt spid="11"/>
                                            </p:tgtEl>
                                            <p:attrNameLst>
                                              <p:attrName>style.visibility</p:attrName>
                                            </p:attrNameLst>
                                          </p:cBhvr>
                                          <p:to>
                                            <p:strVal val="visible"/>
                                          </p:to>
                                        </p:set>
                                        <p:anim calcmode="lin" valueType="num">
                                          <p:cBhvr>
                                            <p:cTn id="6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68" dur="500" fill="hold"/>
                                            <p:tgtEl>
                                              <p:spTgt spid="11"/>
                                            </p:tgtEl>
                                            <p:attrNameLst>
                                              <p:attrName>ppt_y</p:attrName>
                                            </p:attrNameLst>
                                          </p:cBhvr>
                                          <p:tavLst>
                                            <p:tav tm="0">
                                              <p:val>
                                                <p:strVal val="#ppt_y"/>
                                              </p:val>
                                            </p:tav>
                                            <p:tav tm="100000">
                                              <p:val>
                                                <p:strVal val="#ppt_y"/>
                                              </p:val>
                                            </p:tav>
                                          </p:tavLst>
                                        </p:anim>
                                        <p:anim calcmode="lin" valueType="num">
                                          <p:cBhvr>
                                            <p:cTn id="6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7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71" dur="500" tmFilter="0,0; .5, 1; 1, 1"/>
                                            <p:tgtEl>
                                              <p:spTgt spid="11"/>
                                            </p:tgtEl>
                                          </p:cBhvr>
                                        </p:animEffect>
                                      </p:childTnLst>
                                    </p:cTn>
                                  </p:par>
                                  <p:par>
                                    <p:cTn id="72" presetID="2" presetClass="entr" presetSubtype="4" fill="hold" grpId="0" nodeType="withEffect" p14:presetBounceEnd="60000">
                                      <p:stCondLst>
                                        <p:cond delay="1350"/>
                                      </p:stCondLst>
                                      <p:childTnLst>
                                        <p:set>
                                          <p:cBhvr>
                                            <p:cTn id="73" dur="1" fill="hold">
                                              <p:stCondLst>
                                                <p:cond delay="0"/>
                                              </p:stCondLst>
                                            </p:cTn>
                                            <p:tgtEl>
                                              <p:spTgt spid="24"/>
                                            </p:tgtEl>
                                            <p:attrNameLst>
                                              <p:attrName>style.visibility</p:attrName>
                                            </p:attrNameLst>
                                          </p:cBhvr>
                                          <p:to>
                                            <p:strVal val="visible"/>
                                          </p:to>
                                        </p:set>
                                        <p:anim calcmode="lin" valueType="num" p14:bounceEnd="60000">
                                          <p:cBhvr additive="base">
                                            <p:cTn id="74" dur="500" fill="hold"/>
                                            <p:tgtEl>
                                              <p:spTgt spid="24"/>
                                            </p:tgtEl>
                                            <p:attrNameLst>
                                              <p:attrName>ppt_x</p:attrName>
                                            </p:attrNameLst>
                                          </p:cBhvr>
                                          <p:tavLst>
                                            <p:tav tm="0">
                                              <p:val>
                                                <p:strVal val="#ppt_x"/>
                                              </p:val>
                                            </p:tav>
                                            <p:tav tm="100000">
                                              <p:val>
                                                <p:strVal val="#ppt_x"/>
                                              </p:val>
                                            </p:tav>
                                          </p:tavLst>
                                        </p:anim>
                                        <p:anim calcmode="lin" valueType="num" p14:bounceEnd="60000">
                                          <p:cBhvr additive="base">
                                            <p:cTn id="75" dur="500" fill="hold"/>
                                            <p:tgtEl>
                                              <p:spTgt spid="24"/>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14:presetBounceEnd="60000">
                                      <p:stCondLst>
                                        <p:cond delay="1350"/>
                                      </p:stCondLst>
                                      <p:childTnLst>
                                        <p:set>
                                          <p:cBhvr>
                                            <p:cTn id="77" dur="1" fill="hold">
                                              <p:stCondLst>
                                                <p:cond delay="0"/>
                                              </p:stCondLst>
                                            </p:cTn>
                                            <p:tgtEl>
                                              <p:spTgt spid="18"/>
                                            </p:tgtEl>
                                            <p:attrNameLst>
                                              <p:attrName>style.visibility</p:attrName>
                                            </p:attrNameLst>
                                          </p:cBhvr>
                                          <p:to>
                                            <p:strVal val="visible"/>
                                          </p:to>
                                        </p:set>
                                        <p:anim calcmode="lin" valueType="num" p14:bounceEnd="60000">
                                          <p:cBhvr additive="base">
                                            <p:cTn id="78" dur="500" fill="hold"/>
                                            <p:tgtEl>
                                              <p:spTgt spid="18"/>
                                            </p:tgtEl>
                                            <p:attrNameLst>
                                              <p:attrName>ppt_x</p:attrName>
                                            </p:attrNameLst>
                                          </p:cBhvr>
                                          <p:tavLst>
                                            <p:tav tm="0">
                                              <p:val>
                                                <p:strVal val="#ppt_x"/>
                                              </p:val>
                                            </p:tav>
                                            <p:tav tm="100000">
                                              <p:val>
                                                <p:strVal val="#ppt_x"/>
                                              </p:val>
                                            </p:tav>
                                          </p:tavLst>
                                        </p:anim>
                                        <p:anim calcmode="lin" valueType="num" p14:bounceEnd="60000">
                                          <p:cBhvr additive="base">
                                            <p:cTn id="7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1" grpId="0"/>
          <p:bldP spid="24" grpId="0" bldLvl="0" animBg="1"/>
          <p:bldP spid="25"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40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anim calcmode="lin" valueType="num">
                                          <p:cBhvr>
                                            <p:cTn id="8" dur="500" fill="hold"/>
                                            <p:tgtEl>
                                              <p:spTgt spid="25"/>
                                            </p:tgtEl>
                                            <p:attrNameLst>
                                              <p:attrName>ppt_x</p:attrName>
                                            </p:attrNameLst>
                                          </p:cBhvr>
                                          <p:tavLst>
                                            <p:tav tm="0">
                                              <p:val>
                                                <p:strVal val="#ppt_x"/>
                                              </p:val>
                                            </p:tav>
                                            <p:tav tm="100000">
                                              <p:val>
                                                <p:strVal val="#ppt_x"/>
                                              </p:val>
                                            </p:tav>
                                          </p:tavLst>
                                        </p:anim>
                                        <p:anim calcmode="lin" valueType="num">
                                          <p:cBhvr>
                                            <p:cTn id="9" dur="500" fill="hold"/>
                                            <p:tgtEl>
                                              <p:spTgt spid="2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40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anim calcmode="lin" valueType="num">
                                          <p:cBhvr>
                                            <p:cTn id="13" dur="500" fill="hold"/>
                                            <p:tgtEl>
                                              <p:spTgt spid="26"/>
                                            </p:tgtEl>
                                            <p:attrNameLst>
                                              <p:attrName>ppt_x</p:attrName>
                                            </p:attrNameLst>
                                          </p:cBhvr>
                                          <p:tavLst>
                                            <p:tav tm="0">
                                              <p:val>
                                                <p:strVal val="#ppt_x"/>
                                              </p:val>
                                            </p:tav>
                                            <p:tav tm="100000">
                                              <p:val>
                                                <p:strVal val="#ppt_x"/>
                                              </p:val>
                                            </p:tav>
                                          </p:tavLst>
                                        </p:anim>
                                        <p:anim calcmode="lin" valueType="num">
                                          <p:cBhvr>
                                            <p:cTn id="14" dur="500" fill="hold"/>
                                            <p:tgtEl>
                                              <p:spTgt spid="26"/>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40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anim calcmode="lin" valueType="num">
                                          <p:cBhvr>
                                            <p:cTn id="18" dur="500" fill="hold"/>
                                            <p:tgtEl>
                                              <p:spTgt spid="29"/>
                                            </p:tgtEl>
                                            <p:attrNameLst>
                                              <p:attrName>ppt_x</p:attrName>
                                            </p:attrNameLst>
                                          </p:cBhvr>
                                          <p:tavLst>
                                            <p:tav tm="0">
                                              <p:val>
                                                <p:strVal val="#ppt_x"/>
                                              </p:val>
                                            </p:tav>
                                            <p:tav tm="100000">
                                              <p:val>
                                                <p:strVal val="#ppt_x"/>
                                              </p:val>
                                            </p:tav>
                                          </p:tavLst>
                                        </p:anim>
                                        <p:anim calcmode="lin" valueType="num">
                                          <p:cBhvr>
                                            <p:cTn id="19" dur="500" fill="hold"/>
                                            <p:tgtEl>
                                              <p:spTgt spid="29"/>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40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anim calcmode="lin" valueType="num">
                                          <p:cBhvr>
                                            <p:cTn id="23" dur="500" fill="hold"/>
                                            <p:tgtEl>
                                              <p:spTgt spid="2"/>
                                            </p:tgtEl>
                                            <p:attrNameLst>
                                              <p:attrName>ppt_x</p:attrName>
                                            </p:attrNameLst>
                                          </p:cBhvr>
                                          <p:tavLst>
                                            <p:tav tm="0">
                                              <p:val>
                                                <p:strVal val="#ppt_x"/>
                                              </p:val>
                                            </p:tav>
                                            <p:tav tm="100000">
                                              <p:val>
                                                <p:strVal val="#ppt_x"/>
                                              </p:val>
                                            </p:tav>
                                          </p:tavLst>
                                        </p:anim>
                                        <p:anim calcmode="lin" valueType="num">
                                          <p:cBhvr>
                                            <p:cTn id="24" dur="500" fill="hold"/>
                                            <p:tgtEl>
                                              <p:spTgt spid="2"/>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4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anim calcmode="lin" valueType="num">
                                          <p:cBhvr>
                                            <p:cTn id="28" dur="500" fill="hold"/>
                                            <p:tgtEl>
                                              <p:spTgt spid="3"/>
                                            </p:tgtEl>
                                            <p:attrNameLst>
                                              <p:attrName>ppt_x</p:attrName>
                                            </p:attrNameLst>
                                          </p:cBhvr>
                                          <p:tavLst>
                                            <p:tav tm="0">
                                              <p:val>
                                                <p:strVal val="#ppt_x"/>
                                              </p:val>
                                            </p:tav>
                                            <p:tav tm="100000">
                                              <p:val>
                                                <p:strVal val="#ppt_x"/>
                                              </p:val>
                                            </p:tav>
                                          </p:tavLst>
                                        </p:anim>
                                        <p:anim calcmode="lin" valueType="num">
                                          <p:cBhvr>
                                            <p:cTn id="29" dur="500" fill="hold"/>
                                            <p:tgtEl>
                                              <p:spTgt spid="3"/>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40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anim calcmode="lin" valueType="num">
                                          <p:cBhvr>
                                            <p:cTn id="33" dur="500" fill="hold"/>
                                            <p:tgtEl>
                                              <p:spTgt spid="4"/>
                                            </p:tgtEl>
                                            <p:attrNameLst>
                                              <p:attrName>ppt_x</p:attrName>
                                            </p:attrNameLst>
                                          </p:cBhvr>
                                          <p:tavLst>
                                            <p:tav tm="0">
                                              <p:val>
                                                <p:strVal val="#ppt_x"/>
                                              </p:val>
                                            </p:tav>
                                            <p:tav tm="100000">
                                              <p:val>
                                                <p:strVal val="#ppt_x"/>
                                              </p:val>
                                            </p:tav>
                                          </p:tavLst>
                                        </p:anim>
                                        <p:anim calcmode="lin" valueType="num">
                                          <p:cBhvr>
                                            <p:cTn id="34" dur="500" fill="hold"/>
                                            <p:tgtEl>
                                              <p:spTgt spid="4"/>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40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anim calcmode="lin" valueType="num">
                                          <p:cBhvr>
                                            <p:cTn id="38" dur="500" fill="hold"/>
                                            <p:tgtEl>
                                              <p:spTgt spid="5"/>
                                            </p:tgtEl>
                                            <p:attrNameLst>
                                              <p:attrName>ppt_x</p:attrName>
                                            </p:attrNameLst>
                                          </p:cBhvr>
                                          <p:tavLst>
                                            <p:tav tm="0">
                                              <p:val>
                                                <p:strVal val="#ppt_x"/>
                                              </p:val>
                                            </p:tav>
                                            <p:tav tm="100000">
                                              <p:val>
                                                <p:strVal val="#ppt_x"/>
                                              </p:val>
                                            </p:tav>
                                          </p:tavLst>
                                        </p:anim>
                                        <p:anim calcmode="lin" valueType="num">
                                          <p:cBhvr>
                                            <p:cTn id="39" dur="500" fill="hold"/>
                                            <p:tgtEl>
                                              <p:spTgt spid="5"/>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40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anim calcmode="lin" valueType="num">
                                          <p:cBhvr>
                                            <p:cTn id="43" dur="500" fill="hold"/>
                                            <p:tgtEl>
                                              <p:spTgt spid="6"/>
                                            </p:tgtEl>
                                            <p:attrNameLst>
                                              <p:attrName>ppt_x</p:attrName>
                                            </p:attrNameLst>
                                          </p:cBhvr>
                                          <p:tavLst>
                                            <p:tav tm="0">
                                              <p:val>
                                                <p:strVal val="#ppt_x"/>
                                              </p:val>
                                            </p:tav>
                                            <p:tav tm="100000">
                                              <p:val>
                                                <p:strVal val="#ppt_x"/>
                                              </p:val>
                                            </p:tav>
                                          </p:tavLst>
                                        </p:anim>
                                        <p:anim calcmode="lin" valueType="num">
                                          <p:cBhvr>
                                            <p:cTn id="44" dur="500" fill="hold"/>
                                            <p:tgtEl>
                                              <p:spTgt spid="6"/>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40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anim calcmode="lin" valueType="num">
                                          <p:cBhvr>
                                            <p:cTn id="48" dur="500" fill="hold"/>
                                            <p:tgtEl>
                                              <p:spTgt spid="7"/>
                                            </p:tgtEl>
                                            <p:attrNameLst>
                                              <p:attrName>ppt_x</p:attrName>
                                            </p:attrNameLst>
                                          </p:cBhvr>
                                          <p:tavLst>
                                            <p:tav tm="0">
                                              <p:val>
                                                <p:strVal val="#ppt_x"/>
                                              </p:val>
                                            </p:tav>
                                            <p:tav tm="100000">
                                              <p:val>
                                                <p:strVal val="#ppt_x"/>
                                              </p:val>
                                            </p:tav>
                                          </p:tavLst>
                                        </p:anim>
                                        <p:anim calcmode="lin" valueType="num">
                                          <p:cBhvr>
                                            <p:cTn id="49" dur="500" fill="hold"/>
                                            <p:tgtEl>
                                              <p:spTgt spid="7"/>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40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anim calcmode="lin" valueType="num">
                                          <p:cBhvr>
                                            <p:cTn id="53" dur="500" fill="hold"/>
                                            <p:tgtEl>
                                              <p:spTgt spid="8"/>
                                            </p:tgtEl>
                                            <p:attrNameLst>
                                              <p:attrName>ppt_x</p:attrName>
                                            </p:attrNameLst>
                                          </p:cBhvr>
                                          <p:tavLst>
                                            <p:tav tm="0">
                                              <p:val>
                                                <p:strVal val="#ppt_x"/>
                                              </p:val>
                                            </p:tav>
                                            <p:tav tm="100000">
                                              <p:val>
                                                <p:strVal val="#ppt_x"/>
                                              </p:val>
                                            </p:tav>
                                          </p:tavLst>
                                        </p:anim>
                                        <p:anim calcmode="lin" valueType="num">
                                          <p:cBhvr>
                                            <p:cTn id="54" dur="500" fill="hold"/>
                                            <p:tgtEl>
                                              <p:spTgt spid="8"/>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40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anim calcmode="lin" valueType="num">
                                          <p:cBhvr>
                                            <p:cTn id="58" dur="500" fill="hold"/>
                                            <p:tgtEl>
                                              <p:spTgt spid="9"/>
                                            </p:tgtEl>
                                            <p:attrNameLst>
                                              <p:attrName>ppt_x</p:attrName>
                                            </p:attrNameLst>
                                          </p:cBhvr>
                                          <p:tavLst>
                                            <p:tav tm="0">
                                              <p:val>
                                                <p:strVal val="#ppt_x"/>
                                              </p:val>
                                            </p:tav>
                                            <p:tav tm="100000">
                                              <p:val>
                                                <p:strVal val="#ppt_x"/>
                                              </p:val>
                                            </p:tav>
                                          </p:tavLst>
                                        </p:anim>
                                        <p:anim calcmode="lin" valueType="num">
                                          <p:cBhvr>
                                            <p:cTn id="59" dur="500" fill="hold"/>
                                            <p:tgtEl>
                                              <p:spTgt spid="9"/>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40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anim calcmode="lin" valueType="num">
                                          <p:cBhvr>
                                            <p:cTn id="63" dur="500" fill="hold"/>
                                            <p:tgtEl>
                                              <p:spTgt spid="10"/>
                                            </p:tgtEl>
                                            <p:attrNameLst>
                                              <p:attrName>ppt_x</p:attrName>
                                            </p:attrNameLst>
                                          </p:cBhvr>
                                          <p:tavLst>
                                            <p:tav tm="0">
                                              <p:val>
                                                <p:strVal val="#ppt_x"/>
                                              </p:val>
                                            </p:tav>
                                            <p:tav tm="100000">
                                              <p:val>
                                                <p:strVal val="#ppt_x"/>
                                              </p:val>
                                            </p:tav>
                                          </p:tavLst>
                                        </p:anim>
                                        <p:anim calcmode="lin" valueType="num">
                                          <p:cBhvr>
                                            <p:cTn id="64" dur="500" fill="hold"/>
                                            <p:tgtEl>
                                              <p:spTgt spid="10"/>
                                            </p:tgtEl>
                                            <p:attrNameLst>
                                              <p:attrName>ppt_y</p:attrName>
                                            </p:attrNameLst>
                                          </p:cBhvr>
                                          <p:tavLst>
                                            <p:tav tm="0">
                                              <p:val>
                                                <p:strVal val="#ppt_y-.1"/>
                                              </p:val>
                                            </p:tav>
                                            <p:tav tm="100000">
                                              <p:val>
                                                <p:strVal val="#ppt_y"/>
                                              </p:val>
                                            </p:tav>
                                          </p:tavLst>
                                        </p:anim>
                                      </p:childTnLst>
                                    </p:cTn>
                                  </p:par>
                                  <p:par>
                                    <p:cTn id="65" presetID="41" presetClass="entr" presetSubtype="0" fill="hold" grpId="0" nodeType="withEffect">
                                      <p:stCondLst>
                                        <p:cond delay="1000"/>
                                      </p:stCondLst>
                                      <p:iterate type="lt">
                                        <p:tmPct val="10000"/>
                                      </p:iterate>
                                      <p:childTnLst>
                                        <p:set>
                                          <p:cBhvr>
                                            <p:cTn id="66" dur="1" fill="hold">
                                              <p:stCondLst>
                                                <p:cond delay="0"/>
                                              </p:stCondLst>
                                            </p:cTn>
                                            <p:tgtEl>
                                              <p:spTgt spid="11"/>
                                            </p:tgtEl>
                                            <p:attrNameLst>
                                              <p:attrName>style.visibility</p:attrName>
                                            </p:attrNameLst>
                                          </p:cBhvr>
                                          <p:to>
                                            <p:strVal val="visible"/>
                                          </p:to>
                                        </p:set>
                                        <p:anim calcmode="lin" valueType="num">
                                          <p:cBhvr>
                                            <p:cTn id="6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68" dur="500" fill="hold"/>
                                            <p:tgtEl>
                                              <p:spTgt spid="11"/>
                                            </p:tgtEl>
                                            <p:attrNameLst>
                                              <p:attrName>ppt_y</p:attrName>
                                            </p:attrNameLst>
                                          </p:cBhvr>
                                          <p:tavLst>
                                            <p:tav tm="0">
                                              <p:val>
                                                <p:strVal val="#ppt_y"/>
                                              </p:val>
                                            </p:tav>
                                            <p:tav tm="100000">
                                              <p:val>
                                                <p:strVal val="#ppt_y"/>
                                              </p:val>
                                            </p:tav>
                                          </p:tavLst>
                                        </p:anim>
                                        <p:anim calcmode="lin" valueType="num">
                                          <p:cBhvr>
                                            <p:cTn id="6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7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71" dur="500" tmFilter="0,0; .5, 1; 1, 1"/>
                                            <p:tgtEl>
                                              <p:spTgt spid="11"/>
                                            </p:tgtEl>
                                          </p:cBhvr>
                                        </p:animEffect>
                                      </p:childTnLst>
                                    </p:cTn>
                                  </p:par>
                                  <p:par>
                                    <p:cTn id="72" presetID="2" presetClass="entr" presetSubtype="4" fill="hold" grpId="0" nodeType="withEffect">
                                      <p:stCondLst>
                                        <p:cond delay="1350"/>
                                      </p:stCondLst>
                                      <p:childTnLst>
                                        <p:set>
                                          <p:cBhvr>
                                            <p:cTn id="73" dur="1" fill="hold">
                                              <p:stCondLst>
                                                <p:cond delay="0"/>
                                              </p:stCondLst>
                                            </p:cTn>
                                            <p:tgtEl>
                                              <p:spTgt spid="24"/>
                                            </p:tgtEl>
                                            <p:attrNameLst>
                                              <p:attrName>style.visibility</p:attrName>
                                            </p:attrNameLst>
                                          </p:cBhvr>
                                          <p:to>
                                            <p:strVal val="visible"/>
                                          </p:to>
                                        </p:set>
                                        <p:anim calcmode="lin" valueType="num">
                                          <p:cBhvr additive="base">
                                            <p:cTn id="74" dur="500" fill="hold"/>
                                            <p:tgtEl>
                                              <p:spTgt spid="24"/>
                                            </p:tgtEl>
                                            <p:attrNameLst>
                                              <p:attrName>ppt_x</p:attrName>
                                            </p:attrNameLst>
                                          </p:cBhvr>
                                          <p:tavLst>
                                            <p:tav tm="0">
                                              <p:val>
                                                <p:strVal val="#ppt_x"/>
                                              </p:val>
                                            </p:tav>
                                            <p:tav tm="100000">
                                              <p:val>
                                                <p:strVal val="#ppt_x"/>
                                              </p:val>
                                            </p:tav>
                                          </p:tavLst>
                                        </p:anim>
                                        <p:anim calcmode="lin" valueType="num">
                                          <p:cBhvr additive="base">
                                            <p:cTn id="75" dur="500" fill="hold"/>
                                            <p:tgtEl>
                                              <p:spTgt spid="24"/>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1350"/>
                                      </p:stCondLst>
                                      <p:childTnLst>
                                        <p:set>
                                          <p:cBhvr>
                                            <p:cTn id="77" dur="1" fill="hold">
                                              <p:stCondLst>
                                                <p:cond delay="0"/>
                                              </p:stCondLst>
                                            </p:cTn>
                                            <p:tgtEl>
                                              <p:spTgt spid="18"/>
                                            </p:tgtEl>
                                            <p:attrNameLst>
                                              <p:attrName>style.visibility</p:attrName>
                                            </p:attrNameLst>
                                          </p:cBhvr>
                                          <p:to>
                                            <p:strVal val="visible"/>
                                          </p:to>
                                        </p:set>
                                        <p:anim calcmode="lin" valueType="num">
                                          <p:cBhvr additive="base">
                                            <p:cTn id="78" dur="500" fill="hold"/>
                                            <p:tgtEl>
                                              <p:spTgt spid="18"/>
                                            </p:tgtEl>
                                            <p:attrNameLst>
                                              <p:attrName>ppt_x</p:attrName>
                                            </p:attrNameLst>
                                          </p:cBhvr>
                                          <p:tavLst>
                                            <p:tav tm="0">
                                              <p:val>
                                                <p:strVal val="#ppt_x"/>
                                              </p:val>
                                            </p:tav>
                                            <p:tav tm="100000">
                                              <p:val>
                                                <p:strVal val="#ppt_x"/>
                                              </p:val>
                                            </p:tav>
                                          </p:tavLst>
                                        </p:anim>
                                        <p:anim calcmode="lin" valueType="num">
                                          <p:cBhvr additive="base">
                                            <p:cTn id="7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1" grpId="0"/>
          <p:bldP spid="24" grpId="0" bldLvl="0" animBg="1"/>
          <p:bldP spid="25" grpId="0" bldLvl="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368389"/>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数据清洗</a:t>
            </a:r>
          </a:p>
        </p:txBody>
      </p:sp>
      <p:sp>
        <p:nvSpPr>
          <p:cNvPr id="25" name="矩形 24"/>
          <p:cNvSpPr/>
          <p:nvPr/>
        </p:nvSpPr>
        <p:spPr>
          <a:xfrm>
            <a:off x="486707" y="165324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项目简介</a:t>
            </a:r>
          </a:p>
        </p:txBody>
      </p:sp>
      <p:sp>
        <p:nvSpPr>
          <p:cNvPr id="26" name="矩形 25"/>
          <p:cNvSpPr/>
          <p:nvPr/>
        </p:nvSpPr>
        <p:spPr>
          <a:xfrm>
            <a:off x="486704"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网络爬虫</a:t>
            </a:r>
          </a:p>
        </p:txBody>
      </p:sp>
      <p:sp>
        <p:nvSpPr>
          <p:cNvPr id="30" name="矩形 29"/>
          <p:cNvSpPr/>
          <p:nvPr/>
        </p:nvSpPr>
        <p:spPr>
          <a:xfrm>
            <a:off x="486704" y="2823369"/>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推荐系统</a:t>
            </a:r>
          </a:p>
        </p:txBody>
      </p:sp>
      <p:sp>
        <p:nvSpPr>
          <p:cNvPr id="31" name="矩形 30"/>
          <p:cNvSpPr/>
          <p:nvPr/>
        </p:nvSpPr>
        <p:spPr>
          <a:xfrm>
            <a:off x="486703" y="2432846"/>
            <a:ext cx="69762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数据分析</a:t>
            </a:r>
          </a:p>
        </p:txBody>
      </p:sp>
      <p:sp>
        <p:nvSpPr>
          <p:cNvPr id="35"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36" name="矩形 35"/>
          <p:cNvSpPr/>
          <p:nvPr/>
        </p:nvSpPr>
        <p:spPr>
          <a:xfrm>
            <a:off x="486704" y="3224765"/>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思考总结</a:t>
            </a:r>
          </a:p>
        </p:txBody>
      </p:sp>
      <p:sp>
        <p:nvSpPr>
          <p:cNvPr id="2" name="矩形 1">
            <a:extLst>
              <a:ext uri="{FF2B5EF4-FFF2-40B4-BE49-F238E27FC236}">
                <a16:creationId xmlns:a16="http://schemas.microsoft.com/office/drawing/2014/main" id="{51CCA8EB-003C-4CAF-AFED-D578238F0213}"/>
              </a:ext>
            </a:extLst>
          </p:cNvPr>
          <p:cNvSpPr/>
          <p:nvPr/>
        </p:nvSpPr>
        <p:spPr>
          <a:xfrm>
            <a:off x="1547663" y="734966"/>
            <a:ext cx="7398061" cy="1785104"/>
          </a:xfrm>
          <a:prstGeom prst="rect">
            <a:avLst/>
          </a:prstGeom>
        </p:spPr>
        <p:txBody>
          <a:bodyPr wrap="square">
            <a:spAutoFit/>
          </a:bodyPr>
          <a:lstStyle/>
          <a:p>
            <a:r>
              <a:rPr lang="zh-CN" altLang="zh-CN" sz="1100" dirty="0"/>
              <a:t>第一次清洗：去除</a:t>
            </a:r>
            <a:r>
              <a:rPr lang="en-US" altLang="zh-CN" sz="1100" dirty="0" err="1"/>
              <a:t>web_url</a:t>
            </a:r>
            <a:r>
              <a:rPr lang="zh-CN" altLang="zh-CN" sz="1100" dirty="0"/>
              <a:t>、</a:t>
            </a:r>
            <a:r>
              <a:rPr lang="en-US" altLang="zh-CN" sz="1100" dirty="0" err="1"/>
              <a:t>company_address</a:t>
            </a:r>
            <a:r>
              <a:rPr lang="zh-CN" altLang="zh-CN" sz="1100" dirty="0"/>
              <a:t>、</a:t>
            </a:r>
            <a:r>
              <a:rPr lang="en-US" altLang="zh-CN" sz="1100" dirty="0" err="1"/>
              <a:t>position_overseas</a:t>
            </a:r>
            <a:r>
              <a:rPr lang="zh-CN" altLang="zh-CN" sz="1100" dirty="0"/>
              <a:t>等无用数据，然后将数据中</a:t>
            </a:r>
            <a:r>
              <a:rPr lang="en-US" altLang="zh-CN" sz="1100" dirty="0" err="1"/>
              <a:t>company_treatment</a:t>
            </a:r>
            <a:r>
              <a:rPr lang="zh-CN" altLang="zh-CN" sz="1100" dirty="0"/>
              <a:t>字段不存在数数据赋值为‘无’，之后存入数据库。</a:t>
            </a:r>
            <a:endParaRPr lang="en-US" altLang="zh-CN" sz="1100" dirty="0"/>
          </a:p>
          <a:p>
            <a:endParaRPr lang="zh-CN" altLang="zh-CN" sz="1100" dirty="0"/>
          </a:p>
          <a:p>
            <a:pPr algn="just">
              <a:spcAft>
                <a:spcPts val="0"/>
              </a:spcAft>
            </a:pPr>
            <a:r>
              <a:rPr lang="zh-CN" altLang="zh-CN" sz="1100" dirty="0"/>
              <a:t>第二次清洗：将数据项中的每个数据规格化，将字段中的空格号全部清除，之后存入数据库。</a:t>
            </a:r>
            <a:endParaRPr lang="en-US" altLang="zh-CN" sz="1100" dirty="0"/>
          </a:p>
          <a:p>
            <a:pPr algn="just">
              <a:spcAft>
                <a:spcPts val="0"/>
              </a:spcAft>
            </a:pPr>
            <a:endParaRPr lang="en-US" altLang="zh-CN" sz="1100" dirty="0"/>
          </a:p>
          <a:p>
            <a:pPr algn="just">
              <a:spcAft>
                <a:spcPts val="0"/>
              </a:spcAft>
            </a:pPr>
            <a:r>
              <a:rPr lang="zh-CN" altLang="zh-CN" sz="1100" dirty="0"/>
              <a:t>第三次清洗：在上述工作完成后，由于数据项中部分数据不规整，所以需要将其规整化，利用正则匹配将数据中的不利因素找出，然后将其替换。</a:t>
            </a:r>
            <a:endParaRPr lang="en-US" altLang="zh-CN" sz="1100" dirty="0"/>
          </a:p>
          <a:p>
            <a:pPr algn="just">
              <a:spcAft>
                <a:spcPts val="0"/>
              </a:spcAft>
            </a:pPr>
            <a:endParaRPr lang="en-US" altLang="zh-CN" sz="1100" dirty="0"/>
          </a:p>
          <a:p>
            <a:pPr algn="just"/>
            <a:r>
              <a:rPr lang="zh-CN" altLang="zh-CN" sz="1100" dirty="0"/>
              <a:t>经过三次数据清洗，数据库中的是数据如下</a:t>
            </a:r>
            <a:r>
              <a:rPr lang="zh-CN" altLang="en-US" sz="1100" dirty="0"/>
              <a:t>：</a:t>
            </a:r>
            <a:endParaRPr lang="zh-CN" altLang="zh-CN" dirty="0"/>
          </a:p>
          <a:p>
            <a:pPr algn="just">
              <a:spcAft>
                <a:spcPts val="0"/>
              </a:spcAft>
            </a:pP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33" name="图片 32">
            <a:extLst>
              <a:ext uri="{FF2B5EF4-FFF2-40B4-BE49-F238E27FC236}">
                <a16:creationId xmlns:a16="http://schemas.microsoft.com/office/drawing/2014/main" id="{25A9A61C-C03C-430D-A709-90BE437EBBD2}"/>
              </a:ext>
            </a:extLst>
          </p:cNvPr>
          <p:cNvPicPr/>
          <p:nvPr/>
        </p:nvPicPr>
        <p:blipFill>
          <a:blip r:embed="rId2"/>
          <a:stretch>
            <a:fillRect/>
          </a:stretch>
        </p:blipFill>
        <p:spPr>
          <a:xfrm>
            <a:off x="2609538" y="2432846"/>
            <a:ext cx="5274310" cy="1970405"/>
          </a:xfrm>
          <a:prstGeom prst="rect">
            <a:avLst/>
          </a:prstGeom>
        </p:spPr>
      </p:pic>
    </p:spTree>
    <p:extLst>
      <p:ext uri="{BB962C8B-B14F-4D97-AF65-F5344CB8AC3E}">
        <p14:creationId xmlns:p14="http://schemas.microsoft.com/office/powerpoint/2010/main" val="627787294"/>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368389"/>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数据可视化</a:t>
            </a:r>
          </a:p>
        </p:txBody>
      </p:sp>
      <p:sp>
        <p:nvSpPr>
          <p:cNvPr id="25" name="矩形 24"/>
          <p:cNvSpPr/>
          <p:nvPr/>
        </p:nvSpPr>
        <p:spPr>
          <a:xfrm>
            <a:off x="486706" y="165324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项目简介</a:t>
            </a:r>
          </a:p>
        </p:txBody>
      </p:sp>
      <p:sp>
        <p:nvSpPr>
          <p:cNvPr id="26" name="矩形 25"/>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网络爬虫</a:t>
            </a:r>
          </a:p>
        </p:txBody>
      </p:sp>
      <p:sp>
        <p:nvSpPr>
          <p:cNvPr id="30" name="矩形 29"/>
          <p:cNvSpPr/>
          <p:nvPr/>
        </p:nvSpPr>
        <p:spPr>
          <a:xfrm>
            <a:off x="486704" y="2823369"/>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推荐系统</a:t>
            </a:r>
          </a:p>
        </p:txBody>
      </p:sp>
      <p:sp>
        <p:nvSpPr>
          <p:cNvPr id="31" name="矩形 30"/>
          <p:cNvSpPr/>
          <p:nvPr/>
        </p:nvSpPr>
        <p:spPr>
          <a:xfrm>
            <a:off x="486703" y="2432846"/>
            <a:ext cx="69762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数据分析</a:t>
            </a:r>
          </a:p>
        </p:txBody>
      </p:sp>
      <p:sp>
        <p:nvSpPr>
          <p:cNvPr id="35"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36" name="矩形 35"/>
          <p:cNvSpPr/>
          <p:nvPr/>
        </p:nvSpPr>
        <p:spPr>
          <a:xfrm>
            <a:off x="486704" y="3224765"/>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思考总结</a:t>
            </a:r>
          </a:p>
        </p:txBody>
      </p:sp>
      <p:sp>
        <p:nvSpPr>
          <p:cNvPr id="2" name="矩形 1">
            <a:extLst>
              <a:ext uri="{FF2B5EF4-FFF2-40B4-BE49-F238E27FC236}">
                <a16:creationId xmlns:a16="http://schemas.microsoft.com/office/drawing/2014/main" id="{51CCA8EB-003C-4CAF-AFED-D578238F0213}"/>
              </a:ext>
            </a:extLst>
          </p:cNvPr>
          <p:cNvSpPr/>
          <p:nvPr/>
        </p:nvSpPr>
        <p:spPr>
          <a:xfrm>
            <a:off x="1547663" y="734966"/>
            <a:ext cx="7398061" cy="1046440"/>
          </a:xfrm>
          <a:prstGeom prst="rect">
            <a:avLst/>
          </a:prstGeom>
        </p:spPr>
        <p:txBody>
          <a:bodyPr wrap="square">
            <a:spAutoFit/>
          </a:bodyPr>
          <a:lstStyle/>
          <a:p>
            <a:pPr algn="just">
              <a:spcAft>
                <a:spcPts val="0"/>
              </a:spcAft>
            </a:pPr>
            <a:r>
              <a:rPr lang="zh-CN" altLang="zh-CN" dirty="0"/>
              <a:t>岗位工资的影响因素</a:t>
            </a:r>
            <a:endParaRPr lang="en-US" altLang="zh-CN" dirty="0"/>
          </a:p>
          <a:p>
            <a:pPr algn="just"/>
            <a:r>
              <a:rPr lang="en-US" altLang="zh-CN" sz="1100" dirty="0"/>
              <a:t>     </a:t>
            </a:r>
            <a:r>
              <a:rPr lang="zh-CN" altLang="zh-CN" sz="1100" dirty="0"/>
              <a:t>在岗位工资的影响因素方面，首先需要选择一个方面的职业与城市，我们选择北京的互联网行业作为分析对象，首先从清洗好的</a:t>
            </a:r>
            <a:r>
              <a:rPr lang="en-US" altLang="zh-CN" sz="1100" dirty="0"/>
              <a:t>json</a:t>
            </a:r>
            <a:r>
              <a:rPr lang="zh-CN" altLang="zh-CN" sz="1100" dirty="0"/>
              <a:t>数据中筛选出北京的互联网相关数据。</a:t>
            </a:r>
          </a:p>
          <a:p>
            <a:pPr algn="just">
              <a:spcAft>
                <a:spcPts val="0"/>
              </a:spcAft>
            </a:pPr>
            <a:r>
              <a:rPr lang="en-US" altLang="zh-CN" sz="1100" dirty="0"/>
              <a:t>     </a:t>
            </a:r>
            <a:r>
              <a:rPr lang="zh-CN" altLang="zh-CN" sz="1100" dirty="0"/>
              <a:t>目前有丰富的数据分析函数库，比如基于</a:t>
            </a:r>
            <a:r>
              <a:rPr lang="en-US" altLang="zh-CN" sz="1100" dirty="0"/>
              <a:t>Python</a:t>
            </a:r>
            <a:r>
              <a:rPr lang="zh-CN" altLang="zh-CN" sz="1100" dirty="0"/>
              <a:t>数据分析和处理的类库：</a:t>
            </a:r>
            <a:r>
              <a:rPr lang="en-US" altLang="zh-CN" sz="1100" dirty="0" err="1"/>
              <a:t>numpy</a:t>
            </a:r>
            <a:r>
              <a:rPr lang="zh-CN" altLang="zh-CN" sz="1100" dirty="0"/>
              <a:t>，</a:t>
            </a:r>
            <a:r>
              <a:rPr lang="en-US" altLang="zh-CN" sz="1100" dirty="0"/>
              <a:t>matplotlib</a:t>
            </a:r>
            <a:r>
              <a:rPr lang="zh-CN" altLang="zh-CN" sz="1100" dirty="0"/>
              <a:t>，</a:t>
            </a:r>
            <a:r>
              <a:rPr lang="en-US" altLang="zh-CN" sz="1100" dirty="0" err="1"/>
              <a:t>sklearn</a:t>
            </a:r>
            <a:r>
              <a:rPr lang="zh-CN" altLang="zh-CN" sz="1100" dirty="0"/>
              <a:t>和</a:t>
            </a:r>
            <a:r>
              <a:rPr lang="en-US" altLang="zh-CN" sz="1100" dirty="0" err="1"/>
              <a:t>networkx</a:t>
            </a:r>
            <a:r>
              <a:rPr lang="zh-CN" altLang="zh-CN" sz="1100" dirty="0"/>
              <a:t>等。不同的类库有各自的优势</a:t>
            </a:r>
            <a:r>
              <a:rPr lang="zh-CN" altLang="en-US" sz="1100" dirty="0"/>
              <a:t>。</a:t>
            </a:r>
            <a:r>
              <a:rPr lang="zh-CN" altLang="zh-CN" sz="1100" dirty="0"/>
              <a:t>最后我们使用</a:t>
            </a:r>
            <a:r>
              <a:rPr lang="en-US" altLang="zh-CN" sz="1100" dirty="0"/>
              <a:t>matplotlib</a:t>
            </a:r>
            <a:r>
              <a:rPr lang="zh-CN" altLang="zh-CN" sz="1100" dirty="0"/>
              <a:t>和</a:t>
            </a:r>
            <a:r>
              <a:rPr lang="en-US" altLang="zh-CN" sz="1100" dirty="0"/>
              <a:t>seaborn</a:t>
            </a:r>
            <a:r>
              <a:rPr lang="zh-CN" altLang="zh-CN" sz="1100" dirty="0"/>
              <a:t>来实现可视化。</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32" name="图片 31" descr="https://upload-images.jianshu.io/upload_images/6660686-b3b43494edfcd7d7.png?imageMogr2/auto-orient/strip%7CimageView2/2/w/576">
            <a:extLst>
              <a:ext uri="{FF2B5EF4-FFF2-40B4-BE49-F238E27FC236}">
                <a16:creationId xmlns:a16="http://schemas.microsoft.com/office/drawing/2014/main" id="{C832E39C-813B-4AD5-B7E5-38D9C5C7A69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7831" y="1773237"/>
            <a:ext cx="2052320" cy="1539240"/>
          </a:xfrm>
          <a:prstGeom prst="rect">
            <a:avLst/>
          </a:prstGeom>
          <a:noFill/>
          <a:ln>
            <a:noFill/>
          </a:ln>
        </p:spPr>
      </p:pic>
      <p:pic>
        <p:nvPicPr>
          <p:cNvPr id="34" name="图片 33" descr="https://upload-images.jianshu.io/upload_images/6660686-a8012af94e256a02.png?imageMogr2/auto-orient/strip%7CimageView2/2/w/576">
            <a:extLst>
              <a:ext uri="{FF2B5EF4-FFF2-40B4-BE49-F238E27FC236}">
                <a16:creationId xmlns:a16="http://schemas.microsoft.com/office/drawing/2014/main" id="{610A588A-E181-4A6D-BDEA-507FD7E6A48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382" y="1761257"/>
            <a:ext cx="2057400" cy="1543050"/>
          </a:xfrm>
          <a:prstGeom prst="rect">
            <a:avLst/>
          </a:prstGeom>
          <a:noFill/>
          <a:ln>
            <a:noFill/>
          </a:ln>
        </p:spPr>
      </p:pic>
      <p:pic>
        <p:nvPicPr>
          <p:cNvPr id="38" name="图片 37" descr="https://upload-images.jianshu.io/upload_images/6660686-9e24a2df309f9ab6.png?imageMogr2/auto-orient/strip%7CimageView2/2/w/576">
            <a:extLst>
              <a:ext uri="{FF2B5EF4-FFF2-40B4-BE49-F238E27FC236}">
                <a16:creationId xmlns:a16="http://schemas.microsoft.com/office/drawing/2014/main" id="{6CDC95FA-38C5-44ED-BC9C-E6C328ADCA9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03173" y="1785155"/>
            <a:ext cx="2037080" cy="1527810"/>
          </a:xfrm>
          <a:prstGeom prst="rect">
            <a:avLst/>
          </a:prstGeom>
          <a:noFill/>
          <a:ln>
            <a:noFill/>
          </a:ln>
        </p:spPr>
      </p:pic>
      <p:pic>
        <p:nvPicPr>
          <p:cNvPr id="39" name="图片 38">
            <a:extLst>
              <a:ext uri="{FF2B5EF4-FFF2-40B4-BE49-F238E27FC236}">
                <a16:creationId xmlns:a16="http://schemas.microsoft.com/office/drawing/2014/main" id="{3F719B34-514A-47A6-867C-5CB960BCE711}"/>
              </a:ext>
            </a:extLst>
          </p:cNvPr>
          <p:cNvPicPr/>
          <p:nvPr/>
        </p:nvPicPr>
        <p:blipFill>
          <a:blip r:embed="rId5"/>
          <a:stretch>
            <a:fillRect/>
          </a:stretch>
        </p:blipFill>
        <p:spPr>
          <a:xfrm>
            <a:off x="2339752" y="3450313"/>
            <a:ext cx="2058670" cy="1544320"/>
          </a:xfrm>
          <a:prstGeom prst="rect">
            <a:avLst/>
          </a:prstGeom>
        </p:spPr>
      </p:pic>
      <p:pic>
        <p:nvPicPr>
          <p:cNvPr id="40" name="图片 39">
            <a:extLst>
              <a:ext uri="{FF2B5EF4-FFF2-40B4-BE49-F238E27FC236}">
                <a16:creationId xmlns:a16="http://schemas.microsoft.com/office/drawing/2014/main" id="{6DBA8536-3720-4B22-B38F-5FA73B6C549E}"/>
              </a:ext>
            </a:extLst>
          </p:cNvPr>
          <p:cNvPicPr/>
          <p:nvPr/>
        </p:nvPicPr>
        <p:blipFill>
          <a:blip r:embed="rId6"/>
          <a:stretch>
            <a:fillRect/>
          </a:stretch>
        </p:blipFill>
        <p:spPr>
          <a:xfrm>
            <a:off x="5246693" y="3456757"/>
            <a:ext cx="2045335" cy="1534160"/>
          </a:xfrm>
          <a:prstGeom prst="rect">
            <a:avLst/>
          </a:prstGeom>
        </p:spPr>
      </p:pic>
    </p:spTree>
    <p:extLst>
      <p:ext uri="{BB962C8B-B14F-4D97-AF65-F5344CB8AC3E}">
        <p14:creationId xmlns:p14="http://schemas.microsoft.com/office/powerpoint/2010/main" val="276723396"/>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368389"/>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数据可视化</a:t>
            </a:r>
          </a:p>
        </p:txBody>
      </p:sp>
      <p:sp>
        <p:nvSpPr>
          <p:cNvPr id="25" name="矩形 24"/>
          <p:cNvSpPr/>
          <p:nvPr/>
        </p:nvSpPr>
        <p:spPr>
          <a:xfrm>
            <a:off x="486704" y="1653245"/>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项目简介</a:t>
            </a:r>
          </a:p>
        </p:txBody>
      </p:sp>
      <p:sp>
        <p:nvSpPr>
          <p:cNvPr id="26" name="矩形 25"/>
          <p:cNvSpPr/>
          <p:nvPr/>
        </p:nvSpPr>
        <p:spPr>
          <a:xfrm>
            <a:off x="486703" y="2036065"/>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网络爬虫</a:t>
            </a:r>
          </a:p>
        </p:txBody>
      </p:sp>
      <p:sp>
        <p:nvSpPr>
          <p:cNvPr id="30" name="矩形 29"/>
          <p:cNvSpPr/>
          <p:nvPr/>
        </p:nvSpPr>
        <p:spPr>
          <a:xfrm>
            <a:off x="486704" y="2823369"/>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推荐系统</a:t>
            </a:r>
          </a:p>
        </p:txBody>
      </p:sp>
      <p:sp>
        <p:nvSpPr>
          <p:cNvPr id="31" name="矩形 30"/>
          <p:cNvSpPr/>
          <p:nvPr/>
        </p:nvSpPr>
        <p:spPr>
          <a:xfrm>
            <a:off x="486703" y="2432846"/>
            <a:ext cx="69762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数据分析</a:t>
            </a:r>
          </a:p>
        </p:txBody>
      </p:sp>
      <p:sp>
        <p:nvSpPr>
          <p:cNvPr id="35"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36" name="矩形 35"/>
          <p:cNvSpPr/>
          <p:nvPr/>
        </p:nvSpPr>
        <p:spPr>
          <a:xfrm>
            <a:off x="486704" y="3224765"/>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思考总结</a:t>
            </a:r>
          </a:p>
        </p:txBody>
      </p:sp>
      <p:sp>
        <p:nvSpPr>
          <p:cNvPr id="2" name="矩形 1">
            <a:extLst>
              <a:ext uri="{FF2B5EF4-FFF2-40B4-BE49-F238E27FC236}">
                <a16:creationId xmlns:a16="http://schemas.microsoft.com/office/drawing/2014/main" id="{51CCA8EB-003C-4CAF-AFED-D578238F0213}"/>
              </a:ext>
            </a:extLst>
          </p:cNvPr>
          <p:cNvSpPr/>
          <p:nvPr/>
        </p:nvSpPr>
        <p:spPr>
          <a:xfrm>
            <a:off x="1547663" y="734966"/>
            <a:ext cx="7398061" cy="1046440"/>
          </a:xfrm>
          <a:prstGeom prst="rect">
            <a:avLst/>
          </a:prstGeom>
        </p:spPr>
        <p:txBody>
          <a:bodyPr wrap="square">
            <a:spAutoFit/>
          </a:bodyPr>
          <a:lstStyle/>
          <a:p>
            <a:pPr algn="just">
              <a:spcAft>
                <a:spcPts val="0"/>
              </a:spcAft>
            </a:pPr>
            <a:r>
              <a:rPr lang="zh-CN" altLang="zh-CN" dirty="0"/>
              <a:t>岗位能力需求图谱</a:t>
            </a:r>
            <a:endParaRPr lang="en-US" altLang="zh-CN" dirty="0"/>
          </a:p>
          <a:p>
            <a:pPr algn="just">
              <a:spcAft>
                <a:spcPts val="0"/>
              </a:spcAft>
            </a:pPr>
            <a:r>
              <a:rPr lang="en-US" altLang="zh-CN" sz="1100" dirty="0"/>
              <a:t>    </a:t>
            </a:r>
            <a:r>
              <a:rPr lang="zh-CN" altLang="zh-CN" sz="1100" dirty="0"/>
              <a:t>首先选择要分析的岗位，以下的例子选择了对软件工程师这个岗位进行分析。然后需要对其职业要求进行处理，最后在饼状图中呈现出来。</a:t>
            </a:r>
            <a:endParaRPr lang="en-US" altLang="zh-CN" sz="1100" dirty="0"/>
          </a:p>
          <a:p>
            <a:pPr algn="just">
              <a:spcAft>
                <a:spcPts val="0"/>
              </a:spcAft>
            </a:pPr>
            <a:r>
              <a:rPr lang="en-US" altLang="zh-CN" sz="1100" dirty="0"/>
              <a:t>    </a:t>
            </a:r>
            <a:r>
              <a:rPr lang="zh-CN" altLang="zh-CN" sz="1100" dirty="0"/>
              <a:t>通过</a:t>
            </a:r>
            <a:r>
              <a:rPr lang="en-US" altLang="zh-CN" sz="1100" dirty="0" err="1"/>
              <a:t>jieba</a:t>
            </a:r>
            <a:r>
              <a:rPr lang="zh-CN" altLang="zh-CN" sz="1100" dirty="0"/>
              <a:t>分词，对岗位要求的文本进行分词并计算词频，删除没用的词语，选出前</a:t>
            </a:r>
            <a:r>
              <a:rPr lang="en-US" altLang="zh-CN" sz="1100" dirty="0"/>
              <a:t>7</a:t>
            </a:r>
            <a:r>
              <a:rPr lang="zh-CN" altLang="zh-CN" sz="1100" dirty="0"/>
              <a:t>个有效的能力要求，并按照词频分配权重。</a:t>
            </a:r>
            <a:r>
              <a:rPr lang="zh-CN" altLang="en-US" sz="1100" dirty="0"/>
              <a:t>最后实现效果如下：</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33" name="图片 32">
            <a:extLst>
              <a:ext uri="{FF2B5EF4-FFF2-40B4-BE49-F238E27FC236}">
                <a16:creationId xmlns:a16="http://schemas.microsoft.com/office/drawing/2014/main" id="{C4987B24-28A6-4443-94E7-6E138390C4AD}"/>
              </a:ext>
            </a:extLst>
          </p:cNvPr>
          <p:cNvPicPr/>
          <p:nvPr/>
        </p:nvPicPr>
        <p:blipFill>
          <a:blip r:embed="rId2"/>
          <a:stretch>
            <a:fillRect/>
          </a:stretch>
        </p:blipFill>
        <p:spPr>
          <a:xfrm>
            <a:off x="2569346" y="1848289"/>
            <a:ext cx="4005307" cy="3079949"/>
          </a:xfrm>
          <a:prstGeom prst="rect">
            <a:avLst/>
          </a:prstGeom>
        </p:spPr>
      </p:pic>
    </p:spTree>
    <p:extLst>
      <p:ext uri="{BB962C8B-B14F-4D97-AF65-F5344CB8AC3E}">
        <p14:creationId xmlns:p14="http://schemas.microsoft.com/office/powerpoint/2010/main" val="284349713"/>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368389"/>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数据可视化</a:t>
            </a:r>
          </a:p>
        </p:txBody>
      </p:sp>
      <p:sp>
        <p:nvSpPr>
          <p:cNvPr id="25" name="矩形 24"/>
          <p:cNvSpPr/>
          <p:nvPr/>
        </p:nvSpPr>
        <p:spPr>
          <a:xfrm>
            <a:off x="486704" y="1653245"/>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项目简介</a:t>
            </a:r>
          </a:p>
        </p:txBody>
      </p:sp>
      <p:sp>
        <p:nvSpPr>
          <p:cNvPr id="26" name="矩形 25"/>
          <p:cNvSpPr/>
          <p:nvPr/>
        </p:nvSpPr>
        <p:spPr>
          <a:xfrm>
            <a:off x="486703" y="2036065"/>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网络爬虫</a:t>
            </a:r>
          </a:p>
        </p:txBody>
      </p:sp>
      <p:sp>
        <p:nvSpPr>
          <p:cNvPr id="30" name="矩形 29"/>
          <p:cNvSpPr/>
          <p:nvPr/>
        </p:nvSpPr>
        <p:spPr>
          <a:xfrm>
            <a:off x="486704" y="2823369"/>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推荐系统</a:t>
            </a:r>
          </a:p>
        </p:txBody>
      </p:sp>
      <p:sp>
        <p:nvSpPr>
          <p:cNvPr id="31" name="矩形 30"/>
          <p:cNvSpPr/>
          <p:nvPr/>
        </p:nvSpPr>
        <p:spPr>
          <a:xfrm>
            <a:off x="486703" y="2432846"/>
            <a:ext cx="69762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数据分析</a:t>
            </a:r>
          </a:p>
        </p:txBody>
      </p:sp>
      <p:sp>
        <p:nvSpPr>
          <p:cNvPr id="35"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36" name="矩形 35"/>
          <p:cNvSpPr/>
          <p:nvPr/>
        </p:nvSpPr>
        <p:spPr>
          <a:xfrm>
            <a:off x="486704" y="3224765"/>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思考总结</a:t>
            </a:r>
          </a:p>
        </p:txBody>
      </p:sp>
      <p:sp>
        <p:nvSpPr>
          <p:cNvPr id="2" name="矩形 1">
            <a:extLst>
              <a:ext uri="{FF2B5EF4-FFF2-40B4-BE49-F238E27FC236}">
                <a16:creationId xmlns:a16="http://schemas.microsoft.com/office/drawing/2014/main" id="{51CCA8EB-003C-4CAF-AFED-D578238F0213}"/>
              </a:ext>
            </a:extLst>
          </p:cNvPr>
          <p:cNvSpPr/>
          <p:nvPr/>
        </p:nvSpPr>
        <p:spPr>
          <a:xfrm>
            <a:off x="1547663" y="734966"/>
            <a:ext cx="7398061" cy="369332"/>
          </a:xfrm>
          <a:prstGeom prst="rect">
            <a:avLst/>
          </a:prstGeom>
        </p:spPr>
        <p:txBody>
          <a:bodyPr wrap="square">
            <a:spAutoFit/>
          </a:bodyPr>
          <a:lstStyle/>
          <a:p>
            <a:pPr algn="just">
              <a:spcAft>
                <a:spcPts val="0"/>
              </a:spcAft>
            </a:pPr>
            <a:r>
              <a:rPr lang="zh-CN" altLang="zh-CN" dirty="0"/>
              <a:t>岗位的招聘企业画像</a:t>
            </a:r>
            <a:endParaRPr lang="en-US" altLang="zh-CN" dirty="0"/>
          </a:p>
        </p:txBody>
      </p:sp>
      <p:sp>
        <p:nvSpPr>
          <p:cNvPr id="4" name="矩形 3">
            <a:extLst>
              <a:ext uri="{FF2B5EF4-FFF2-40B4-BE49-F238E27FC236}">
                <a16:creationId xmlns:a16="http://schemas.microsoft.com/office/drawing/2014/main" id="{662DBC23-7968-4B4C-9CA6-198124A9933A}"/>
              </a:ext>
            </a:extLst>
          </p:cNvPr>
          <p:cNvSpPr/>
          <p:nvPr/>
        </p:nvSpPr>
        <p:spPr>
          <a:xfrm>
            <a:off x="1475656" y="1391635"/>
            <a:ext cx="2706190" cy="261610"/>
          </a:xfrm>
          <a:prstGeom prst="rect">
            <a:avLst/>
          </a:prstGeom>
        </p:spPr>
        <p:txBody>
          <a:bodyPr wrap="none">
            <a:spAutoFit/>
          </a:bodyPr>
          <a:lstStyle/>
          <a:p>
            <a:pPr algn="just">
              <a:spcAft>
                <a:spcPts val="0"/>
              </a:spcAft>
            </a:pPr>
            <a:r>
              <a:rPr lang="zh-CN" altLang="zh-CN" sz="1100" kern="100" dirty="0">
                <a:latin typeface="等线" panose="02010600030101010101" pitchFamily="2" charset="-122"/>
                <a:ea typeface="等线" panose="02010600030101010101" pitchFamily="2" charset="-122"/>
                <a:cs typeface="Times New Roman" panose="02020603050405020304" pitchFamily="18" charset="0"/>
              </a:rPr>
              <a:t>公司行业及其所占百分比</a:t>
            </a:r>
            <a:r>
              <a:rPr lang="en-US" altLang="zh-CN" sz="11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100" kern="100" dirty="0">
                <a:latin typeface="等线" panose="02010600030101010101" pitchFamily="2" charset="-122"/>
                <a:ea typeface="等线" panose="02010600030101010101" pitchFamily="2" charset="-122"/>
                <a:cs typeface="Times New Roman" panose="02020603050405020304" pitchFamily="18" charset="0"/>
              </a:rPr>
              <a:t>饼状图</a:t>
            </a:r>
            <a:r>
              <a:rPr lang="en-US" altLang="zh-CN" sz="11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100" kern="100" dirty="0">
                <a:latin typeface="等线" panose="02010600030101010101" pitchFamily="2" charset="-122"/>
                <a:ea typeface="等线" panose="02010600030101010101" pitchFamily="2" charset="-122"/>
                <a:cs typeface="Times New Roman" panose="02020603050405020304" pitchFamily="18" charset="0"/>
              </a:rPr>
              <a:t>柱状图</a:t>
            </a:r>
          </a:p>
        </p:txBody>
      </p:sp>
      <p:pic>
        <p:nvPicPr>
          <p:cNvPr id="32" name="图片 31">
            <a:extLst>
              <a:ext uri="{FF2B5EF4-FFF2-40B4-BE49-F238E27FC236}">
                <a16:creationId xmlns:a16="http://schemas.microsoft.com/office/drawing/2014/main" id="{BF79ED71-3935-4D1E-9EF0-4530C59B13B9}"/>
              </a:ext>
            </a:extLst>
          </p:cNvPr>
          <p:cNvPicPr/>
          <p:nvPr/>
        </p:nvPicPr>
        <p:blipFill>
          <a:blip r:embed="rId2"/>
          <a:stretch>
            <a:fillRect/>
          </a:stretch>
        </p:blipFill>
        <p:spPr>
          <a:xfrm>
            <a:off x="1461481" y="1653246"/>
            <a:ext cx="3614576" cy="2472478"/>
          </a:xfrm>
          <a:prstGeom prst="rect">
            <a:avLst/>
          </a:prstGeom>
        </p:spPr>
      </p:pic>
      <p:pic>
        <p:nvPicPr>
          <p:cNvPr id="34" name="图片 33">
            <a:extLst>
              <a:ext uri="{FF2B5EF4-FFF2-40B4-BE49-F238E27FC236}">
                <a16:creationId xmlns:a16="http://schemas.microsoft.com/office/drawing/2014/main" id="{E3AB1679-6D9A-46E6-83C1-B3D95EB7CFFB}"/>
              </a:ext>
            </a:extLst>
          </p:cNvPr>
          <p:cNvPicPr/>
          <p:nvPr/>
        </p:nvPicPr>
        <p:blipFill>
          <a:blip r:embed="rId3"/>
          <a:stretch>
            <a:fillRect/>
          </a:stretch>
        </p:blipFill>
        <p:spPr>
          <a:xfrm>
            <a:off x="5367382" y="1633017"/>
            <a:ext cx="3642512" cy="2492707"/>
          </a:xfrm>
          <a:prstGeom prst="rect">
            <a:avLst/>
          </a:prstGeom>
        </p:spPr>
      </p:pic>
    </p:spTree>
    <p:extLst>
      <p:ext uri="{BB962C8B-B14F-4D97-AF65-F5344CB8AC3E}">
        <p14:creationId xmlns:p14="http://schemas.microsoft.com/office/powerpoint/2010/main" val="484536128"/>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368389"/>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数据可视化</a:t>
            </a:r>
          </a:p>
        </p:txBody>
      </p:sp>
      <p:sp>
        <p:nvSpPr>
          <p:cNvPr id="25" name="矩形 24"/>
          <p:cNvSpPr/>
          <p:nvPr/>
        </p:nvSpPr>
        <p:spPr>
          <a:xfrm>
            <a:off x="486704" y="1653245"/>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项目简介</a:t>
            </a:r>
          </a:p>
        </p:txBody>
      </p:sp>
      <p:sp>
        <p:nvSpPr>
          <p:cNvPr id="26" name="矩形 25"/>
          <p:cNvSpPr/>
          <p:nvPr/>
        </p:nvSpPr>
        <p:spPr>
          <a:xfrm>
            <a:off x="486703" y="2036065"/>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网络爬虫</a:t>
            </a:r>
          </a:p>
        </p:txBody>
      </p:sp>
      <p:sp>
        <p:nvSpPr>
          <p:cNvPr id="30" name="矩形 29"/>
          <p:cNvSpPr/>
          <p:nvPr/>
        </p:nvSpPr>
        <p:spPr>
          <a:xfrm>
            <a:off x="486704" y="2823369"/>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推荐系统</a:t>
            </a:r>
          </a:p>
        </p:txBody>
      </p:sp>
      <p:sp>
        <p:nvSpPr>
          <p:cNvPr id="31" name="矩形 30"/>
          <p:cNvSpPr/>
          <p:nvPr/>
        </p:nvSpPr>
        <p:spPr>
          <a:xfrm>
            <a:off x="486703" y="2432846"/>
            <a:ext cx="69762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数据分析</a:t>
            </a:r>
          </a:p>
        </p:txBody>
      </p:sp>
      <p:sp>
        <p:nvSpPr>
          <p:cNvPr id="35"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36" name="矩形 35"/>
          <p:cNvSpPr/>
          <p:nvPr/>
        </p:nvSpPr>
        <p:spPr>
          <a:xfrm>
            <a:off x="486704" y="3224765"/>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思考总结</a:t>
            </a:r>
          </a:p>
        </p:txBody>
      </p:sp>
      <p:sp>
        <p:nvSpPr>
          <p:cNvPr id="2" name="矩形 1">
            <a:extLst>
              <a:ext uri="{FF2B5EF4-FFF2-40B4-BE49-F238E27FC236}">
                <a16:creationId xmlns:a16="http://schemas.microsoft.com/office/drawing/2014/main" id="{51CCA8EB-003C-4CAF-AFED-D578238F0213}"/>
              </a:ext>
            </a:extLst>
          </p:cNvPr>
          <p:cNvSpPr/>
          <p:nvPr/>
        </p:nvSpPr>
        <p:spPr>
          <a:xfrm>
            <a:off x="1547663" y="734966"/>
            <a:ext cx="7398061" cy="369332"/>
          </a:xfrm>
          <a:prstGeom prst="rect">
            <a:avLst/>
          </a:prstGeom>
        </p:spPr>
        <p:txBody>
          <a:bodyPr wrap="square">
            <a:spAutoFit/>
          </a:bodyPr>
          <a:lstStyle/>
          <a:p>
            <a:pPr algn="just">
              <a:spcAft>
                <a:spcPts val="0"/>
              </a:spcAft>
            </a:pPr>
            <a:r>
              <a:rPr lang="zh-CN" altLang="zh-CN" dirty="0"/>
              <a:t>公司类型词频统计显示</a:t>
            </a:r>
            <a:endParaRPr lang="en-US" altLang="zh-CN" dirty="0"/>
          </a:p>
        </p:txBody>
      </p:sp>
      <p:sp>
        <p:nvSpPr>
          <p:cNvPr id="5" name="矩形 4">
            <a:extLst>
              <a:ext uri="{FF2B5EF4-FFF2-40B4-BE49-F238E27FC236}">
                <a16:creationId xmlns:a16="http://schemas.microsoft.com/office/drawing/2014/main" id="{053BD8A9-6CCA-4158-8852-76411A9D0FB9}"/>
              </a:ext>
            </a:extLst>
          </p:cNvPr>
          <p:cNvSpPr/>
          <p:nvPr/>
        </p:nvSpPr>
        <p:spPr>
          <a:xfrm>
            <a:off x="1570667" y="1247967"/>
            <a:ext cx="4518248" cy="261610"/>
          </a:xfrm>
          <a:prstGeom prst="rect">
            <a:avLst/>
          </a:prstGeom>
        </p:spPr>
        <p:txBody>
          <a:bodyPr wrap="square">
            <a:spAutoFit/>
          </a:bodyPr>
          <a:lstStyle/>
          <a:p>
            <a:pPr algn="just">
              <a:spcAft>
                <a:spcPts val="0"/>
              </a:spcAft>
            </a:pPr>
            <a:r>
              <a:rPr lang="zh-CN" altLang="zh-CN" sz="1100" kern="100" dirty="0">
                <a:latin typeface="等线" panose="02010600030101010101" pitchFamily="2" charset="-122"/>
                <a:ea typeface="等线" panose="02010600030101010101" pitchFamily="2" charset="-122"/>
                <a:cs typeface="Times New Roman" panose="02020603050405020304" pitchFamily="18" charset="0"/>
              </a:rPr>
              <a:t>公司类型词频统计显示</a:t>
            </a:r>
            <a:r>
              <a:rPr lang="en-US" altLang="zh-CN" sz="11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100" kern="100" dirty="0">
                <a:latin typeface="等线" panose="02010600030101010101" pitchFamily="2" charset="-122"/>
                <a:ea typeface="等线" panose="02010600030101010101" pitchFamily="2" charset="-122"/>
                <a:cs typeface="Times New Roman" panose="02020603050405020304" pitchFamily="18" charset="0"/>
              </a:rPr>
              <a:t>词云</a:t>
            </a:r>
            <a:r>
              <a:rPr lang="en-US" altLang="zh-CN" sz="11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100" kern="100" dirty="0">
                <a:latin typeface="等线" panose="02010600030101010101" pitchFamily="2" charset="-122"/>
                <a:ea typeface="等线" panose="02010600030101010101" pitchFamily="2" charset="-122"/>
                <a:cs typeface="Times New Roman" panose="02020603050405020304" pitchFamily="18" charset="0"/>
              </a:rPr>
              <a:t>饼状图</a:t>
            </a:r>
            <a:r>
              <a:rPr lang="en-US" altLang="zh-CN" sz="11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100" kern="100" dirty="0">
                <a:latin typeface="等线" panose="02010600030101010101" pitchFamily="2" charset="-122"/>
                <a:ea typeface="等线" panose="02010600030101010101" pitchFamily="2" charset="-122"/>
                <a:cs typeface="Times New Roman" panose="02020603050405020304" pitchFamily="18" charset="0"/>
              </a:rPr>
              <a:t>柱状图</a:t>
            </a:r>
          </a:p>
        </p:txBody>
      </p:sp>
      <p:pic>
        <p:nvPicPr>
          <p:cNvPr id="33" name="图片 32">
            <a:extLst>
              <a:ext uri="{FF2B5EF4-FFF2-40B4-BE49-F238E27FC236}">
                <a16:creationId xmlns:a16="http://schemas.microsoft.com/office/drawing/2014/main" id="{180029B8-D0B1-4353-B7D2-D7C2E058FB8F}"/>
              </a:ext>
            </a:extLst>
          </p:cNvPr>
          <p:cNvPicPr/>
          <p:nvPr/>
        </p:nvPicPr>
        <p:blipFill>
          <a:blip r:embed="rId2"/>
          <a:stretch>
            <a:fillRect/>
          </a:stretch>
        </p:blipFill>
        <p:spPr>
          <a:xfrm>
            <a:off x="1306940" y="1727832"/>
            <a:ext cx="3645804" cy="2683515"/>
          </a:xfrm>
          <a:prstGeom prst="rect">
            <a:avLst/>
          </a:prstGeom>
        </p:spPr>
      </p:pic>
      <p:pic>
        <p:nvPicPr>
          <p:cNvPr id="38" name="图片 37">
            <a:extLst>
              <a:ext uri="{FF2B5EF4-FFF2-40B4-BE49-F238E27FC236}">
                <a16:creationId xmlns:a16="http://schemas.microsoft.com/office/drawing/2014/main" id="{76AC526C-3629-4EA5-9D5D-59E8BB40B419}"/>
              </a:ext>
            </a:extLst>
          </p:cNvPr>
          <p:cNvPicPr/>
          <p:nvPr/>
        </p:nvPicPr>
        <p:blipFill>
          <a:blip r:embed="rId3"/>
          <a:stretch>
            <a:fillRect/>
          </a:stretch>
        </p:blipFill>
        <p:spPr>
          <a:xfrm>
            <a:off x="5364089" y="1711601"/>
            <a:ext cx="3645804" cy="2695346"/>
          </a:xfrm>
          <a:prstGeom prst="rect">
            <a:avLst/>
          </a:prstGeom>
        </p:spPr>
      </p:pic>
      <p:pic>
        <p:nvPicPr>
          <p:cNvPr id="40" name="图片 39">
            <a:extLst>
              <a:ext uri="{FF2B5EF4-FFF2-40B4-BE49-F238E27FC236}">
                <a16:creationId xmlns:a16="http://schemas.microsoft.com/office/drawing/2014/main" id="{F032281A-C4B6-4852-AD82-D5F42EEBE91F}"/>
              </a:ext>
            </a:extLst>
          </p:cNvPr>
          <p:cNvPicPr/>
          <p:nvPr/>
        </p:nvPicPr>
        <p:blipFill>
          <a:blip r:embed="rId4"/>
          <a:stretch>
            <a:fillRect/>
          </a:stretch>
        </p:blipFill>
        <p:spPr>
          <a:xfrm>
            <a:off x="2342017" y="1605914"/>
            <a:ext cx="5274310" cy="2927350"/>
          </a:xfrm>
          <a:prstGeom prst="rect">
            <a:avLst/>
          </a:prstGeom>
        </p:spPr>
      </p:pic>
    </p:spTree>
    <p:extLst>
      <p:ext uri="{BB962C8B-B14F-4D97-AF65-F5344CB8AC3E}">
        <p14:creationId xmlns:p14="http://schemas.microsoft.com/office/powerpoint/2010/main" val="339160350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ppt_x"/>
                                          </p:val>
                                        </p:tav>
                                        <p:tav tm="100000">
                                          <p:val>
                                            <p:strVal val="#ppt_x"/>
                                          </p:val>
                                        </p:tav>
                                      </p:tavLst>
                                    </p:anim>
                                    <p:anim calcmode="lin" valueType="num">
                                      <p:cBhvr additive="base">
                                        <p:cTn id="1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368389"/>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数据可视化</a:t>
            </a:r>
          </a:p>
        </p:txBody>
      </p:sp>
      <p:sp>
        <p:nvSpPr>
          <p:cNvPr id="25" name="矩形 24"/>
          <p:cNvSpPr/>
          <p:nvPr/>
        </p:nvSpPr>
        <p:spPr>
          <a:xfrm>
            <a:off x="486704" y="1653245"/>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项目简介</a:t>
            </a:r>
          </a:p>
        </p:txBody>
      </p:sp>
      <p:sp>
        <p:nvSpPr>
          <p:cNvPr id="26" name="矩形 25"/>
          <p:cNvSpPr/>
          <p:nvPr/>
        </p:nvSpPr>
        <p:spPr>
          <a:xfrm>
            <a:off x="486703" y="2036065"/>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网络爬虫</a:t>
            </a:r>
          </a:p>
        </p:txBody>
      </p:sp>
      <p:sp>
        <p:nvSpPr>
          <p:cNvPr id="30" name="矩形 29"/>
          <p:cNvSpPr/>
          <p:nvPr/>
        </p:nvSpPr>
        <p:spPr>
          <a:xfrm>
            <a:off x="486704" y="2823369"/>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推荐系统</a:t>
            </a:r>
          </a:p>
        </p:txBody>
      </p:sp>
      <p:sp>
        <p:nvSpPr>
          <p:cNvPr id="31" name="矩形 30"/>
          <p:cNvSpPr/>
          <p:nvPr/>
        </p:nvSpPr>
        <p:spPr>
          <a:xfrm>
            <a:off x="486703" y="2432846"/>
            <a:ext cx="69762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数据分析</a:t>
            </a:r>
          </a:p>
        </p:txBody>
      </p:sp>
      <p:sp>
        <p:nvSpPr>
          <p:cNvPr id="35"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36" name="矩形 35"/>
          <p:cNvSpPr/>
          <p:nvPr/>
        </p:nvSpPr>
        <p:spPr>
          <a:xfrm>
            <a:off x="486704" y="3224765"/>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思考总结</a:t>
            </a:r>
          </a:p>
        </p:txBody>
      </p:sp>
      <p:sp>
        <p:nvSpPr>
          <p:cNvPr id="2" name="矩形 1">
            <a:extLst>
              <a:ext uri="{FF2B5EF4-FFF2-40B4-BE49-F238E27FC236}">
                <a16:creationId xmlns:a16="http://schemas.microsoft.com/office/drawing/2014/main" id="{51CCA8EB-003C-4CAF-AFED-D578238F0213}"/>
              </a:ext>
            </a:extLst>
          </p:cNvPr>
          <p:cNvSpPr/>
          <p:nvPr/>
        </p:nvSpPr>
        <p:spPr>
          <a:xfrm>
            <a:off x="1547663" y="734966"/>
            <a:ext cx="7398061" cy="369332"/>
          </a:xfrm>
          <a:prstGeom prst="rect">
            <a:avLst/>
          </a:prstGeom>
        </p:spPr>
        <p:txBody>
          <a:bodyPr wrap="square">
            <a:spAutoFit/>
          </a:bodyPr>
          <a:lstStyle/>
          <a:p>
            <a:pPr algn="just">
              <a:spcAft>
                <a:spcPts val="0"/>
              </a:spcAft>
            </a:pPr>
            <a:r>
              <a:rPr lang="zh-CN" altLang="zh-CN" dirty="0"/>
              <a:t>公司地址所占百分比</a:t>
            </a:r>
            <a:endParaRPr lang="en-US" altLang="zh-CN" dirty="0"/>
          </a:p>
        </p:txBody>
      </p:sp>
      <p:sp>
        <p:nvSpPr>
          <p:cNvPr id="5" name="矩形 4">
            <a:extLst>
              <a:ext uri="{FF2B5EF4-FFF2-40B4-BE49-F238E27FC236}">
                <a16:creationId xmlns:a16="http://schemas.microsoft.com/office/drawing/2014/main" id="{053BD8A9-6CCA-4158-8852-76411A9D0FB9}"/>
              </a:ext>
            </a:extLst>
          </p:cNvPr>
          <p:cNvSpPr/>
          <p:nvPr/>
        </p:nvSpPr>
        <p:spPr>
          <a:xfrm>
            <a:off x="1570667" y="1247967"/>
            <a:ext cx="4518248" cy="261610"/>
          </a:xfrm>
          <a:prstGeom prst="rect">
            <a:avLst/>
          </a:prstGeom>
        </p:spPr>
        <p:txBody>
          <a:bodyPr wrap="square">
            <a:spAutoFit/>
          </a:bodyPr>
          <a:lstStyle/>
          <a:p>
            <a:r>
              <a:rPr lang="zh-CN" altLang="zh-CN" sz="1100" dirty="0"/>
              <a:t>公司地址所占百分比</a:t>
            </a:r>
            <a:r>
              <a:rPr lang="en-US" altLang="zh-CN" sz="1100" dirty="0"/>
              <a:t>-</a:t>
            </a:r>
            <a:r>
              <a:rPr lang="zh-CN" altLang="zh-CN" sz="1100" dirty="0"/>
              <a:t>柱状图</a:t>
            </a:r>
          </a:p>
        </p:txBody>
      </p:sp>
      <p:pic>
        <p:nvPicPr>
          <p:cNvPr id="32" name="图片 31">
            <a:extLst>
              <a:ext uri="{FF2B5EF4-FFF2-40B4-BE49-F238E27FC236}">
                <a16:creationId xmlns:a16="http://schemas.microsoft.com/office/drawing/2014/main" id="{BF0A9BEC-DE87-4A55-9291-34771CBE75A4}"/>
              </a:ext>
            </a:extLst>
          </p:cNvPr>
          <p:cNvPicPr/>
          <p:nvPr/>
        </p:nvPicPr>
        <p:blipFill>
          <a:blip r:embed="rId2"/>
          <a:stretch>
            <a:fillRect/>
          </a:stretch>
        </p:blipFill>
        <p:spPr>
          <a:xfrm>
            <a:off x="1767216" y="1580593"/>
            <a:ext cx="6621208" cy="3006568"/>
          </a:xfrm>
          <a:prstGeom prst="rect">
            <a:avLst/>
          </a:prstGeom>
        </p:spPr>
      </p:pic>
    </p:spTree>
    <p:extLst>
      <p:ext uri="{BB962C8B-B14F-4D97-AF65-F5344CB8AC3E}">
        <p14:creationId xmlns:p14="http://schemas.microsoft.com/office/powerpoint/2010/main" val="182650340"/>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32757"/>
            <a:ext cx="9144000" cy="1274812"/>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853008" y="1364795"/>
            <a:ext cx="1152128" cy="1152128"/>
          </a:xfrm>
          <a:prstGeom prst="rect">
            <a:avLst/>
          </a:prstGeom>
          <a:solidFill>
            <a:srgbClr val="F0F1F3"/>
          </a:solid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956949" y="1468736"/>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4"/>
          <p:cNvSpPr>
            <a:spLocks noChangeArrowheads="1"/>
          </p:cNvSpPr>
          <p:nvPr/>
        </p:nvSpPr>
        <p:spPr bwMode="auto">
          <a:xfrm>
            <a:off x="4570472" y="2016165"/>
            <a:ext cx="2113756" cy="324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1450" indent="-171450">
              <a:lnSpc>
                <a:spcPct val="150000"/>
              </a:lnSpc>
              <a:buClr>
                <a:srgbClr val="37B0E8"/>
              </a:buClr>
              <a:buFont typeface="Wingdings" panose="05000000000000000000" pitchFamily="2" charset="2"/>
              <a:buChar char="ü"/>
            </a:pPr>
            <a:r>
              <a:rPr lang="zh-CN" altLang="en-US" sz="1600" dirty="0">
                <a:ln w="6350">
                  <a:noFill/>
                </a:ln>
                <a:solidFill>
                  <a:schemeClr val="bg1"/>
                </a:solidFill>
                <a:latin typeface="Impact" panose="020B0806030902050204" pitchFamily="34" charset="0"/>
                <a:ea typeface="微软雅黑" panose="020B0503020204020204" pitchFamily="34" charset="-122"/>
              </a:rPr>
              <a:t>预估费用与计价方式</a:t>
            </a:r>
            <a:endParaRPr lang="en-US" altLang="zh-CN" sz="1600" dirty="0">
              <a:ln w="6350">
                <a:noFill/>
              </a:ln>
              <a:solidFill>
                <a:schemeClr val="bg1"/>
              </a:solidFill>
              <a:latin typeface="Impact" panose="020B0806030902050204" pitchFamily="34" charset="0"/>
              <a:ea typeface="微软雅黑" panose="020B0503020204020204" pitchFamily="34" charset="-122"/>
            </a:endParaRPr>
          </a:p>
        </p:txBody>
      </p:sp>
      <p:sp>
        <p:nvSpPr>
          <p:cNvPr id="7" name="Rectangle 44"/>
          <p:cNvSpPr>
            <a:spLocks noChangeArrowheads="1"/>
          </p:cNvSpPr>
          <p:nvPr/>
        </p:nvSpPr>
        <p:spPr bwMode="auto">
          <a:xfrm>
            <a:off x="4570472" y="1357990"/>
            <a:ext cx="2377792"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2400" b="1" dirty="0">
                <a:ln w="6350">
                  <a:noFill/>
                </a:ln>
                <a:solidFill>
                  <a:srgbClr val="37B0E8"/>
                </a:solidFill>
                <a:latin typeface="微软雅黑" panose="020B0503020204020204" pitchFamily="34" charset="-122"/>
                <a:ea typeface="微软雅黑" panose="020B0503020204020204" pitchFamily="34" charset="-122"/>
              </a:rPr>
              <a:t>04 </a:t>
            </a:r>
            <a:r>
              <a:rPr lang="en-US" altLang="zh-CN" sz="2400" dirty="0">
                <a:ln w="6350">
                  <a:noFill/>
                </a:ln>
                <a:solidFill>
                  <a:srgbClr val="37B0E8"/>
                </a:solidFill>
                <a:latin typeface="微软雅黑" panose="020B0503020204020204" pitchFamily="34" charset="-122"/>
                <a:ea typeface="微软雅黑" panose="020B0503020204020204" pitchFamily="34" charset="-122"/>
              </a:rPr>
              <a:t>| </a:t>
            </a:r>
            <a:r>
              <a:rPr lang="zh-CN" altLang="en-US" sz="2400" b="1" dirty="0">
                <a:ln w="6350">
                  <a:noFill/>
                </a:ln>
                <a:solidFill>
                  <a:srgbClr val="37B0E8"/>
                </a:solidFill>
                <a:latin typeface="微软雅黑" panose="020B0503020204020204" pitchFamily="34" charset="-122"/>
                <a:ea typeface="微软雅黑" panose="020B0503020204020204" pitchFamily="34" charset="-122"/>
              </a:rPr>
              <a:t>推荐系统</a:t>
            </a:r>
          </a:p>
        </p:txBody>
      </p:sp>
      <p:sp>
        <p:nvSpPr>
          <p:cNvPr id="8" name="Freeform 11"/>
          <p:cNvSpPr>
            <a:spLocks noEditPoints="1"/>
          </p:cNvSpPr>
          <p:nvPr/>
        </p:nvSpPr>
        <p:spPr bwMode="auto">
          <a:xfrm>
            <a:off x="3251464" y="1715209"/>
            <a:ext cx="355216" cy="451300"/>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14:presetBounceEnd="60000">
                                      <p:stCondLst>
                                        <p:cond delay="500"/>
                                      </p:stCondLst>
                                      <p:childTnLst>
                                        <p:set>
                                          <p:cBhvr>
                                            <p:cTn id="20" dur="1" fill="hold">
                                              <p:stCondLst>
                                                <p:cond delay="0"/>
                                              </p:stCondLst>
                                            </p:cTn>
                                            <p:tgtEl>
                                              <p:spTgt spid="5"/>
                                            </p:tgtEl>
                                            <p:attrNameLst>
                                              <p:attrName>style.visibility</p:attrName>
                                            </p:attrNameLst>
                                          </p:cBhvr>
                                          <p:to>
                                            <p:strVal val="visible"/>
                                          </p:to>
                                        </p:set>
                                        <p:anim calcmode="lin" valueType="num" p14:bounceEnd="60000">
                                          <p:cBhvr additive="base">
                                            <p:cTn id="21" dur="500" fill="hold"/>
                                            <p:tgtEl>
                                              <p:spTgt spid="5"/>
                                            </p:tgtEl>
                                            <p:attrNameLst>
                                              <p:attrName>ppt_x</p:attrName>
                                            </p:attrNameLst>
                                          </p:cBhvr>
                                          <p:tavLst>
                                            <p:tav tm="0">
                                              <p:val>
                                                <p:strVal val="1+#ppt_w/2"/>
                                              </p:val>
                                            </p:tav>
                                            <p:tav tm="100000">
                                              <p:val>
                                                <p:strVal val="#ppt_x"/>
                                              </p:val>
                                            </p:tav>
                                          </p:tavLst>
                                        </p:anim>
                                        <p:anim calcmode="lin" valueType="num" p14:bounceEnd="60000">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14:presetBounceEnd="60000">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14:bounceEnd="60000">
                                          <p:cBhvr additive="base">
                                            <p:cTn id="25"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7"/>
                                            </p:tgtEl>
                                            <p:attrNameLst>
                                              <p:attrName>ppt_y</p:attrName>
                                            </p:attrNameLst>
                                          </p:cBhvr>
                                          <p:tavLst>
                                            <p:tav tm="0">
                                              <p:val>
                                                <p:strVal val="#ppt_y"/>
                                              </p:val>
                                            </p:tav>
                                            <p:tav tm="100000">
                                              <p:val>
                                                <p:strVal val="#ppt_y"/>
                                              </p:val>
                                            </p:tav>
                                          </p:tavLst>
                                        </p:anim>
                                      </p:childTnLst>
                                    </p:cTn>
                                  </p:par>
                                  <p:par>
                                    <p:cTn id="27" presetID="53" presetClass="entr" presetSubtype="16" fill="hold" grpId="0" nodeType="withEffect">
                                      <p:stCondLst>
                                        <p:cond delay="200"/>
                                      </p:stCondLst>
                                      <p:childTnLst>
                                        <p:set>
                                          <p:cBhvr>
                                            <p:cTn id="28" dur="1" fill="hold">
                                              <p:stCondLst>
                                                <p:cond delay="0"/>
                                              </p:stCondLst>
                                            </p:cTn>
                                            <p:tgtEl>
                                              <p:spTgt spid="8"/>
                                            </p:tgtEl>
                                            <p:attrNameLst>
                                              <p:attrName>style.visibility</p:attrName>
                                            </p:attrNameLst>
                                          </p:cBhvr>
                                          <p:to>
                                            <p:strVal val="visible"/>
                                          </p:to>
                                        </p:set>
                                        <p:anim calcmode="lin" valueType="num">
                                          <p:cBhvr>
                                            <p:cTn id="29" dur="300" fill="hold"/>
                                            <p:tgtEl>
                                              <p:spTgt spid="8"/>
                                            </p:tgtEl>
                                            <p:attrNameLst>
                                              <p:attrName>ppt_w</p:attrName>
                                            </p:attrNameLst>
                                          </p:cBhvr>
                                          <p:tavLst>
                                            <p:tav tm="0">
                                              <p:val>
                                                <p:fltVal val="0"/>
                                              </p:val>
                                            </p:tav>
                                            <p:tav tm="100000">
                                              <p:val>
                                                <p:strVal val="#ppt_w"/>
                                              </p:val>
                                            </p:tav>
                                          </p:tavLst>
                                        </p:anim>
                                        <p:anim calcmode="lin" valueType="num">
                                          <p:cBhvr>
                                            <p:cTn id="30" dur="300" fill="hold"/>
                                            <p:tgtEl>
                                              <p:spTgt spid="8"/>
                                            </p:tgtEl>
                                            <p:attrNameLst>
                                              <p:attrName>ppt_h</p:attrName>
                                            </p:attrNameLst>
                                          </p:cBhvr>
                                          <p:tavLst>
                                            <p:tav tm="0">
                                              <p:val>
                                                <p:fltVal val="0"/>
                                              </p:val>
                                            </p:tav>
                                            <p:tav tm="100000">
                                              <p:val>
                                                <p:strVal val="#ppt_h"/>
                                              </p:val>
                                            </p:tav>
                                          </p:tavLst>
                                        </p:anim>
                                        <p:animEffect transition="in" filter="fade">
                                          <p:cBhvr>
                                            <p:cTn id="31" dur="300"/>
                                            <p:tgtEl>
                                              <p:spTgt spid="8"/>
                                            </p:tgtEl>
                                          </p:cBhvr>
                                        </p:animEffect>
                                      </p:childTnLst>
                                    </p:cTn>
                                  </p:par>
                                  <p:par>
                                    <p:cTn id="32" presetID="6" presetClass="emph" presetSubtype="0" autoRev="1" fill="hold" grpId="1" nodeType="withEffect">
                                      <p:stCondLst>
                                        <p:cond delay="500"/>
                                      </p:stCondLst>
                                      <p:childTnLst>
                                        <p:animScale>
                                          <p:cBhvr>
                                            <p:cTn id="33" dur="150" fill="hold"/>
                                            <p:tgtEl>
                                              <p:spTgt spid="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p:bldP spid="7" grpId="0"/>
          <p:bldP spid="8" grpId="0" animBg="1"/>
          <p:bldP spid="8"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stCondLst>
                                        <p:cond delay="50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1+#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par>
                                    <p:cTn id="27" presetID="53" presetClass="entr" presetSubtype="16" fill="hold" grpId="0" nodeType="withEffect">
                                      <p:stCondLst>
                                        <p:cond delay="200"/>
                                      </p:stCondLst>
                                      <p:childTnLst>
                                        <p:set>
                                          <p:cBhvr>
                                            <p:cTn id="28" dur="1" fill="hold">
                                              <p:stCondLst>
                                                <p:cond delay="0"/>
                                              </p:stCondLst>
                                            </p:cTn>
                                            <p:tgtEl>
                                              <p:spTgt spid="8"/>
                                            </p:tgtEl>
                                            <p:attrNameLst>
                                              <p:attrName>style.visibility</p:attrName>
                                            </p:attrNameLst>
                                          </p:cBhvr>
                                          <p:to>
                                            <p:strVal val="visible"/>
                                          </p:to>
                                        </p:set>
                                        <p:anim calcmode="lin" valueType="num">
                                          <p:cBhvr>
                                            <p:cTn id="29" dur="300" fill="hold"/>
                                            <p:tgtEl>
                                              <p:spTgt spid="8"/>
                                            </p:tgtEl>
                                            <p:attrNameLst>
                                              <p:attrName>ppt_w</p:attrName>
                                            </p:attrNameLst>
                                          </p:cBhvr>
                                          <p:tavLst>
                                            <p:tav tm="0">
                                              <p:val>
                                                <p:fltVal val="0"/>
                                              </p:val>
                                            </p:tav>
                                            <p:tav tm="100000">
                                              <p:val>
                                                <p:strVal val="#ppt_w"/>
                                              </p:val>
                                            </p:tav>
                                          </p:tavLst>
                                        </p:anim>
                                        <p:anim calcmode="lin" valueType="num">
                                          <p:cBhvr>
                                            <p:cTn id="30" dur="300" fill="hold"/>
                                            <p:tgtEl>
                                              <p:spTgt spid="8"/>
                                            </p:tgtEl>
                                            <p:attrNameLst>
                                              <p:attrName>ppt_h</p:attrName>
                                            </p:attrNameLst>
                                          </p:cBhvr>
                                          <p:tavLst>
                                            <p:tav tm="0">
                                              <p:val>
                                                <p:fltVal val="0"/>
                                              </p:val>
                                            </p:tav>
                                            <p:tav tm="100000">
                                              <p:val>
                                                <p:strVal val="#ppt_h"/>
                                              </p:val>
                                            </p:tav>
                                          </p:tavLst>
                                        </p:anim>
                                        <p:animEffect transition="in" filter="fade">
                                          <p:cBhvr>
                                            <p:cTn id="31" dur="300"/>
                                            <p:tgtEl>
                                              <p:spTgt spid="8"/>
                                            </p:tgtEl>
                                          </p:cBhvr>
                                        </p:animEffect>
                                      </p:childTnLst>
                                    </p:cTn>
                                  </p:par>
                                  <p:par>
                                    <p:cTn id="32" presetID="6" presetClass="emph" presetSubtype="0" autoRev="1" fill="hold" grpId="1" nodeType="withEffect">
                                      <p:stCondLst>
                                        <p:cond delay="500"/>
                                      </p:stCondLst>
                                      <p:childTnLst>
                                        <p:animScale>
                                          <p:cBhvr>
                                            <p:cTn id="33" dur="150" fill="hold"/>
                                            <p:tgtEl>
                                              <p:spTgt spid="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p:bldP spid="7" grpId="0"/>
          <p:bldP spid="8" grpId="0" animBg="1"/>
          <p:bldP spid="8" grpId="1"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764422"/>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anose="020B0503020204020204" pitchFamily="34" charset="-122"/>
                <a:ea typeface="微软雅黑" panose="020B0503020204020204" pitchFamily="34" charset="-122"/>
              </a:rPr>
              <a:t>推荐系统</a:t>
            </a:r>
          </a:p>
        </p:txBody>
      </p:sp>
      <p:sp>
        <p:nvSpPr>
          <p:cNvPr id="26" name="矩形 25"/>
          <p:cNvSpPr/>
          <p:nvPr/>
        </p:nvSpPr>
        <p:spPr>
          <a:xfrm>
            <a:off x="486705" y="1653245"/>
            <a:ext cx="697627"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项目简介</a:t>
            </a:r>
          </a:p>
        </p:txBody>
      </p:sp>
      <p:sp>
        <p:nvSpPr>
          <p:cNvPr id="30" name="矩形 29"/>
          <p:cNvSpPr/>
          <p:nvPr/>
        </p:nvSpPr>
        <p:spPr>
          <a:xfrm>
            <a:off x="486706"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网络爬虫</a:t>
            </a:r>
          </a:p>
        </p:txBody>
      </p:sp>
      <p:sp>
        <p:nvSpPr>
          <p:cNvPr id="31" name="矩形 30"/>
          <p:cNvSpPr/>
          <p:nvPr/>
        </p:nvSpPr>
        <p:spPr>
          <a:xfrm>
            <a:off x="486704" y="2823369"/>
            <a:ext cx="697627" cy="246221"/>
          </a:xfrm>
          <a:prstGeom prst="rect">
            <a:avLst/>
          </a:prstGeom>
        </p:spPr>
        <p:txBody>
          <a:bodyPr wrap="none">
            <a:spAutoFit/>
          </a:bodyPr>
          <a:lstStyle/>
          <a:p>
            <a:pPr algn="ctr"/>
            <a:r>
              <a:rPr lang="zh-CN" altLang="en-US" sz="1000" dirty="0">
                <a:ln w="6350">
                  <a:noFill/>
                </a:ln>
                <a:solidFill>
                  <a:schemeClr val="bg1"/>
                </a:solidFill>
                <a:latin typeface="Impact" panose="020B0806030902050204" pitchFamily="34" charset="0"/>
                <a:ea typeface="微软雅黑" panose="020B0503020204020204" pitchFamily="34" charset="-122"/>
              </a:rPr>
              <a:t>推荐系统</a:t>
            </a:r>
          </a:p>
        </p:txBody>
      </p:sp>
      <p:sp>
        <p:nvSpPr>
          <p:cNvPr id="32" name="矩形 31"/>
          <p:cNvSpPr/>
          <p:nvPr/>
        </p:nvSpPr>
        <p:spPr>
          <a:xfrm>
            <a:off x="486704" y="2432846"/>
            <a:ext cx="697627"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数据分析</a:t>
            </a:r>
          </a:p>
        </p:txBody>
      </p:sp>
      <p:sp>
        <p:nvSpPr>
          <p:cNvPr id="34"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35" name="矩形 34"/>
          <p:cNvSpPr/>
          <p:nvPr/>
        </p:nvSpPr>
        <p:spPr>
          <a:xfrm>
            <a:off x="486704" y="3224765"/>
            <a:ext cx="697628"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思考总结</a:t>
            </a:r>
          </a:p>
        </p:txBody>
      </p:sp>
      <p:grpSp>
        <p:nvGrpSpPr>
          <p:cNvPr id="33" name="组合 32"/>
          <p:cNvGrpSpPr/>
          <p:nvPr/>
        </p:nvGrpSpPr>
        <p:grpSpPr>
          <a:xfrm>
            <a:off x="3790788" y="1303020"/>
            <a:ext cx="2894712" cy="2694270"/>
            <a:chOff x="974092" y="1272064"/>
            <a:chExt cx="3736975" cy="3478213"/>
          </a:xfrm>
          <a:solidFill>
            <a:srgbClr val="EAEAEA"/>
          </a:solidFill>
        </p:grpSpPr>
        <p:sp>
          <p:nvSpPr>
            <p:cNvPr id="36" name="Freeform 6"/>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7"/>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Rectangle 8"/>
            <p:cNvSpPr>
              <a:spLocks noChangeArrowheads="1"/>
            </p:cNvSpPr>
            <p:nvPr/>
          </p:nvSpPr>
          <p:spPr bwMode="auto">
            <a:xfrm>
              <a:off x="2698117" y="1367314"/>
              <a:ext cx="1428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Oval 9"/>
            <p:cNvSpPr>
              <a:spLocks noChangeArrowheads="1"/>
            </p:cNvSpPr>
            <p:nvPr/>
          </p:nvSpPr>
          <p:spPr bwMode="auto">
            <a:xfrm>
              <a:off x="2682242" y="1495902"/>
              <a:ext cx="46038"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0"/>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1"/>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2"/>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Rectangle 14"/>
            <p:cNvSpPr>
              <a:spLocks noChangeArrowheads="1"/>
            </p:cNvSpPr>
            <p:nvPr/>
          </p:nvSpPr>
          <p:spPr bwMode="auto">
            <a:xfrm>
              <a:off x="3491867" y="2262664"/>
              <a:ext cx="14288"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Oval 15"/>
            <p:cNvSpPr>
              <a:spLocks noChangeArrowheads="1"/>
            </p:cNvSpPr>
            <p:nvPr/>
          </p:nvSpPr>
          <p:spPr bwMode="auto">
            <a:xfrm>
              <a:off x="3475992" y="2394427"/>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6"/>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7"/>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8"/>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9"/>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0"/>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1"/>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2"/>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23"/>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24"/>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5"/>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6"/>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7"/>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28"/>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29"/>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30"/>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31"/>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32"/>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33"/>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34"/>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5"/>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6"/>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7"/>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8"/>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9"/>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40"/>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1"/>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42"/>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43"/>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44"/>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45"/>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6"/>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7"/>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8"/>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9"/>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Oval 50"/>
            <p:cNvSpPr>
              <a:spLocks noChangeArrowheads="1"/>
            </p:cNvSpPr>
            <p:nvPr/>
          </p:nvSpPr>
          <p:spPr bwMode="auto">
            <a:xfrm>
              <a:off x="4430080" y="3083402"/>
              <a:ext cx="74613"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51"/>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52"/>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53"/>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54"/>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Oval 55"/>
            <p:cNvSpPr>
              <a:spLocks noChangeArrowheads="1"/>
            </p:cNvSpPr>
            <p:nvPr/>
          </p:nvSpPr>
          <p:spPr bwMode="auto">
            <a:xfrm>
              <a:off x="2399667" y="4467702"/>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56"/>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57"/>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8"/>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9"/>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Oval 60"/>
            <p:cNvSpPr>
              <a:spLocks noChangeArrowheads="1"/>
            </p:cNvSpPr>
            <p:nvPr/>
          </p:nvSpPr>
          <p:spPr bwMode="auto">
            <a:xfrm>
              <a:off x="1218567" y="2432527"/>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61"/>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62"/>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63"/>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64"/>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65"/>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66"/>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67"/>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Rectangle 68"/>
            <p:cNvSpPr>
              <a:spLocks noChangeArrowheads="1"/>
            </p:cNvSpPr>
            <p:nvPr/>
          </p:nvSpPr>
          <p:spPr bwMode="auto">
            <a:xfrm>
              <a:off x="1847217" y="2645252"/>
              <a:ext cx="84138" cy="611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5" name="Freeform 69"/>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70"/>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71"/>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72"/>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73"/>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74"/>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75"/>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76"/>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77"/>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78"/>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79"/>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80"/>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81"/>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82"/>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83"/>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84"/>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85"/>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86"/>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87"/>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88"/>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5" name="组合 124"/>
          <p:cNvGrpSpPr/>
          <p:nvPr/>
        </p:nvGrpSpPr>
        <p:grpSpPr>
          <a:xfrm>
            <a:off x="4340131" y="1886568"/>
            <a:ext cx="1706563" cy="1704975"/>
            <a:chOff x="3805238" y="2005013"/>
            <a:chExt cx="1706563" cy="1704975"/>
          </a:xfrm>
        </p:grpSpPr>
        <p:sp>
          <p:nvSpPr>
            <p:cNvPr id="126" name="Oval 7"/>
            <p:cNvSpPr>
              <a:spLocks noChangeArrowheads="1"/>
            </p:cNvSpPr>
            <p:nvPr/>
          </p:nvSpPr>
          <p:spPr bwMode="auto">
            <a:xfrm>
              <a:off x="3805238" y="2005013"/>
              <a:ext cx="1706563" cy="1704975"/>
            </a:xfrm>
            <a:prstGeom prst="ellipse">
              <a:avLst/>
            </a:prstGeom>
            <a:solidFill>
              <a:srgbClr val="586B7F"/>
            </a:solidFill>
            <a:ln>
              <a:noFill/>
            </a:ln>
          </p:spPr>
          <p:txBody>
            <a:bodyPr vert="horz" wrap="square" lIns="91440" tIns="45720" rIns="91440" bIns="45720" numCol="1" anchor="t" anchorCtr="0" compatLnSpc="1"/>
            <a:lstStyle/>
            <a:p>
              <a:endParaRPr lang="zh-CN" altLang="en-US"/>
            </a:p>
          </p:txBody>
        </p:sp>
        <p:sp>
          <p:nvSpPr>
            <p:cNvPr id="127" name="Oval 8"/>
            <p:cNvSpPr>
              <a:spLocks noChangeArrowheads="1"/>
            </p:cNvSpPr>
            <p:nvPr/>
          </p:nvSpPr>
          <p:spPr bwMode="auto">
            <a:xfrm>
              <a:off x="3973513" y="2173288"/>
              <a:ext cx="1368425" cy="1368425"/>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28" name="Oval 9"/>
            <p:cNvSpPr>
              <a:spLocks noChangeArrowheads="1"/>
            </p:cNvSpPr>
            <p:nvPr/>
          </p:nvSpPr>
          <p:spPr bwMode="auto">
            <a:xfrm>
              <a:off x="4102100" y="2305050"/>
              <a:ext cx="1109663" cy="1104900"/>
            </a:xfrm>
            <a:prstGeom prst="ellipse">
              <a:avLst/>
            </a:prstGeom>
            <a:solidFill>
              <a:srgbClr val="586B7F"/>
            </a:solidFill>
            <a:ln>
              <a:noFill/>
            </a:ln>
          </p:spPr>
          <p:txBody>
            <a:bodyPr vert="horz" wrap="square" lIns="91440" tIns="45720" rIns="91440" bIns="45720" numCol="1" anchor="t" anchorCtr="0" compatLnSpc="1"/>
            <a:lstStyle/>
            <a:p>
              <a:endParaRPr lang="zh-CN" altLang="en-US"/>
            </a:p>
          </p:txBody>
        </p:sp>
        <p:sp>
          <p:nvSpPr>
            <p:cNvPr id="129" name="Oval 10"/>
            <p:cNvSpPr>
              <a:spLocks noChangeArrowheads="1"/>
            </p:cNvSpPr>
            <p:nvPr/>
          </p:nvSpPr>
          <p:spPr bwMode="auto">
            <a:xfrm>
              <a:off x="4210050" y="2409825"/>
              <a:ext cx="895350" cy="89535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30" name="Oval 11"/>
            <p:cNvSpPr>
              <a:spLocks noChangeArrowheads="1"/>
            </p:cNvSpPr>
            <p:nvPr/>
          </p:nvSpPr>
          <p:spPr bwMode="auto">
            <a:xfrm>
              <a:off x="4416425" y="2616200"/>
              <a:ext cx="479425" cy="482600"/>
            </a:xfrm>
            <a:prstGeom prst="ellipse">
              <a:avLst/>
            </a:prstGeom>
            <a:solidFill>
              <a:srgbClr val="586B7F"/>
            </a:solidFill>
            <a:ln>
              <a:noFill/>
            </a:ln>
          </p:spPr>
          <p:txBody>
            <a:bodyPr vert="horz" wrap="square" lIns="91440" tIns="45720" rIns="91440" bIns="45720" numCol="1" anchor="t" anchorCtr="0" compatLnSpc="1"/>
            <a:lstStyle/>
            <a:p>
              <a:endParaRPr lang="zh-CN" altLang="en-US"/>
            </a:p>
          </p:txBody>
        </p:sp>
      </p:grpSp>
      <p:grpSp>
        <p:nvGrpSpPr>
          <p:cNvPr id="131" name="组合 130"/>
          <p:cNvGrpSpPr/>
          <p:nvPr/>
        </p:nvGrpSpPr>
        <p:grpSpPr>
          <a:xfrm>
            <a:off x="4095656" y="1451593"/>
            <a:ext cx="1095375" cy="1285875"/>
            <a:chOff x="3560763" y="1570038"/>
            <a:chExt cx="1095375" cy="1285875"/>
          </a:xfrm>
        </p:grpSpPr>
        <p:sp>
          <p:nvSpPr>
            <p:cNvPr id="132" name="Freeform 12"/>
            <p:cNvSpPr/>
            <p:nvPr/>
          </p:nvSpPr>
          <p:spPr bwMode="auto">
            <a:xfrm>
              <a:off x="4446588" y="2611438"/>
              <a:ext cx="209550" cy="244475"/>
            </a:xfrm>
            <a:custGeom>
              <a:avLst/>
              <a:gdLst>
                <a:gd name="T0" fmla="*/ 21 w 56"/>
                <a:gd name="T1" fmla="*/ 8 h 65"/>
                <a:gd name="T2" fmla="*/ 56 w 56"/>
                <a:gd name="T3" fmla="*/ 65 h 65"/>
                <a:gd name="T4" fmla="*/ 6 w 56"/>
                <a:gd name="T5" fmla="*/ 21 h 65"/>
                <a:gd name="T6" fmla="*/ 21 w 56"/>
                <a:gd name="T7" fmla="*/ 8 h 65"/>
              </a:gdLst>
              <a:ahLst/>
              <a:cxnLst>
                <a:cxn ang="0">
                  <a:pos x="T0" y="T1"/>
                </a:cxn>
                <a:cxn ang="0">
                  <a:pos x="T2" y="T3"/>
                </a:cxn>
                <a:cxn ang="0">
                  <a:pos x="T4" y="T5"/>
                </a:cxn>
                <a:cxn ang="0">
                  <a:pos x="T6" y="T7"/>
                </a:cxn>
              </a:cxnLst>
              <a:rect l="0" t="0" r="r" b="b"/>
              <a:pathLst>
                <a:path w="56" h="65">
                  <a:moveTo>
                    <a:pt x="21" y="8"/>
                  </a:moveTo>
                  <a:cubicBezTo>
                    <a:pt x="56" y="65"/>
                    <a:pt x="56" y="65"/>
                    <a:pt x="56" y="65"/>
                  </a:cubicBezTo>
                  <a:cubicBezTo>
                    <a:pt x="6" y="21"/>
                    <a:pt x="6" y="21"/>
                    <a:pt x="6" y="21"/>
                  </a:cubicBezTo>
                  <a:cubicBezTo>
                    <a:pt x="0" y="15"/>
                    <a:pt x="17" y="0"/>
                    <a:pt x="21" y="8"/>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
            <p:cNvSpPr/>
            <p:nvPr/>
          </p:nvSpPr>
          <p:spPr bwMode="auto">
            <a:xfrm>
              <a:off x="3714750" y="1724025"/>
              <a:ext cx="908050" cy="1057275"/>
            </a:xfrm>
            <a:custGeom>
              <a:avLst/>
              <a:gdLst>
                <a:gd name="T0" fmla="*/ 212 w 242"/>
                <a:gd name="T1" fmla="*/ 219 h 282"/>
                <a:gd name="T2" fmla="*/ 0 w 242"/>
                <a:gd name="T3" fmla="*/ 0 h 282"/>
                <a:gd name="T4" fmla="*/ 177 w 242"/>
                <a:gd name="T5" fmla="*/ 248 h 282"/>
                <a:gd name="T6" fmla="*/ 212 w 242"/>
                <a:gd name="T7" fmla="*/ 219 h 282"/>
              </a:gdLst>
              <a:ahLst/>
              <a:cxnLst>
                <a:cxn ang="0">
                  <a:pos x="T0" y="T1"/>
                </a:cxn>
                <a:cxn ang="0">
                  <a:pos x="T2" y="T3"/>
                </a:cxn>
                <a:cxn ang="0">
                  <a:pos x="T4" y="T5"/>
                </a:cxn>
                <a:cxn ang="0">
                  <a:pos x="T6" y="T7"/>
                </a:cxn>
              </a:cxnLst>
              <a:rect l="0" t="0" r="r" b="b"/>
              <a:pathLst>
                <a:path w="242" h="282">
                  <a:moveTo>
                    <a:pt x="212" y="219"/>
                  </a:moveTo>
                  <a:cubicBezTo>
                    <a:pt x="0" y="0"/>
                    <a:pt x="0" y="0"/>
                    <a:pt x="0" y="0"/>
                  </a:cubicBezTo>
                  <a:cubicBezTo>
                    <a:pt x="177" y="248"/>
                    <a:pt x="177" y="248"/>
                    <a:pt x="177" y="248"/>
                  </a:cubicBezTo>
                  <a:cubicBezTo>
                    <a:pt x="201" y="282"/>
                    <a:pt x="242" y="250"/>
                    <a:pt x="212" y="219"/>
                  </a:cubicBezTo>
                  <a:close/>
                </a:path>
              </a:pathLst>
            </a:custGeom>
            <a:solidFill>
              <a:srgbClr val="1672AA"/>
            </a:solidFill>
            <a:ln>
              <a:noFill/>
            </a:ln>
          </p:spPr>
          <p:txBody>
            <a:bodyPr vert="horz" wrap="square" lIns="91440" tIns="45720" rIns="91440" bIns="45720" numCol="1" anchor="t" anchorCtr="0" compatLnSpc="1"/>
            <a:lstStyle/>
            <a:p>
              <a:endParaRPr lang="zh-CN" altLang="en-US"/>
            </a:p>
          </p:txBody>
        </p:sp>
        <p:sp>
          <p:nvSpPr>
            <p:cNvPr id="134" name="Freeform 14"/>
            <p:cNvSpPr/>
            <p:nvPr/>
          </p:nvSpPr>
          <p:spPr bwMode="auto">
            <a:xfrm>
              <a:off x="3714750" y="1724025"/>
              <a:ext cx="850900" cy="966788"/>
            </a:xfrm>
            <a:custGeom>
              <a:avLst/>
              <a:gdLst>
                <a:gd name="T0" fmla="*/ 0 w 227"/>
                <a:gd name="T1" fmla="*/ 0 h 258"/>
                <a:gd name="T2" fmla="*/ 214 w 227"/>
                <a:gd name="T3" fmla="*/ 258 h 258"/>
                <a:gd name="T4" fmla="*/ 212 w 227"/>
                <a:gd name="T5" fmla="*/ 219 h 258"/>
                <a:gd name="T6" fmla="*/ 0 w 227"/>
                <a:gd name="T7" fmla="*/ 0 h 258"/>
              </a:gdLst>
              <a:ahLst/>
              <a:cxnLst>
                <a:cxn ang="0">
                  <a:pos x="T0" y="T1"/>
                </a:cxn>
                <a:cxn ang="0">
                  <a:pos x="T2" y="T3"/>
                </a:cxn>
                <a:cxn ang="0">
                  <a:pos x="T4" y="T5"/>
                </a:cxn>
                <a:cxn ang="0">
                  <a:pos x="T6" y="T7"/>
                </a:cxn>
              </a:cxnLst>
              <a:rect l="0" t="0" r="r" b="b"/>
              <a:pathLst>
                <a:path w="227" h="258">
                  <a:moveTo>
                    <a:pt x="0" y="0"/>
                  </a:moveTo>
                  <a:cubicBezTo>
                    <a:pt x="214" y="258"/>
                    <a:pt x="214" y="258"/>
                    <a:pt x="214" y="258"/>
                  </a:cubicBezTo>
                  <a:cubicBezTo>
                    <a:pt x="224" y="250"/>
                    <a:pt x="227" y="235"/>
                    <a:pt x="212" y="219"/>
                  </a:cubicBezTo>
                  <a:lnTo>
                    <a:pt x="0" y="0"/>
                  </a:lnTo>
                  <a:close/>
                </a:path>
              </a:pathLst>
            </a:custGeom>
            <a:solidFill>
              <a:srgbClr val="37B0E8"/>
            </a:solidFill>
            <a:ln w="6350">
              <a:noFill/>
            </a:ln>
          </p:spPr>
          <p:txBody>
            <a:bodyPr vert="horz" wrap="square" lIns="91440" tIns="45720" rIns="91440" bIns="45720" numCol="1" anchor="t" anchorCtr="0" compatLnSpc="1"/>
            <a:lstStyle/>
            <a:p>
              <a:endParaRPr lang="zh-CN" altLang="en-US"/>
            </a:p>
          </p:txBody>
        </p:sp>
        <p:sp>
          <p:nvSpPr>
            <p:cNvPr id="135" name="Freeform 15"/>
            <p:cNvSpPr/>
            <p:nvPr/>
          </p:nvSpPr>
          <p:spPr bwMode="auto">
            <a:xfrm>
              <a:off x="3714750" y="1570038"/>
              <a:ext cx="244475" cy="382588"/>
            </a:xfrm>
            <a:custGeom>
              <a:avLst/>
              <a:gdLst>
                <a:gd name="T0" fmla="*/ 50 w 65"/>
                <a:gd name="T1" fmla="*/ 102 h 102"/>
                <a:gd name="T2" fmla="*/ 50 w 65"/>
                <a:gd name="T3" fmla="*/ 20 h 102"/>
                <a:gd name="T4" fmla="*/ 0 w 65"/>
                <a:gd name="T5" fmla="*/ 41 h 102"/>
                <a:gd name="T6" fmla="*/ 50 w 65"/>
                <a:gd name="T7" fmla="*/ 102 h 102"/>
              </a:gdLst>
              <a:ahLst/>
              <a:cxnLst>
                <a:cxn ang="0">
                  <a:pos x="T0" y="T1"/>
                </a:cxn>
                <a:cxn ang="0">
                  <a:pos x="T2" y="T3"/>
                </a:cxn>
                <a:cxn ang="0">
                  <a:pos x="T4" y="T5"/>
                </a:cxn>
                <a:cxn ang="0">
                  <a:pos x="T6" y="T7"/>
                </a:cxn>
              </a:cxnLst>
              <a:rect l="0" t="0" r="r" b="b"/>
              <a:pathLst>
                <a:path w="65" h="102">
                  <a:moveTo>
                    <a:pt x="50" y="102"/>
                  </a:moveTo>
                  <a:cubicBezTo>
                    <a:pt x="56" y="86"/>
                    <a:pt x="65" y="40"/>
                    <a:pt x="50" y="20"/>
                  </a:cubicBezTo>
                  <a:cubicBezTo>
                    <a:pt x="35" y="0"/>
                    <a:pt x="6" y="4"/>
                    <a:pt x="0" y="41"/>
                  </a:cubicBezTo>
                  <a:lnTo>
                    <a:pt x="50" y="102"/>
                  </a:lnTo>
                  <a:close/>
                </a:path>
              </a:pathLst>
            </a:custGeom>
            <a:solidFill>
              <a:srgbClr val="54667A"/>
            </a:solidFill>
            <a:ln>
              <a:noFill/>
            </a:ln>
          </p:spPr>
          <p:txBody>
            <a:bodyPr vert="horz" wrap="square" lIns="91440" tIns="45720" rIns="91440" bIns="45720" numCol="1" anchor="t" anchorCtr="0" compatLnSpc="1"/>
            <a:lstStyle/>
            <a:p>
              <a:endParaRPr lang="zh-CN" altLang="en-US"/>
            </a:p>
          </p:txBody>
        </p:sp>
        <p:sp>
          <p:nvSpPr>
            <p:cNvPr id="136" name="Freeform 16"/>
            <p:cNvSpPr/>
            <p:nvPr/>
          </p:nvSpPr>
          <p:spPr bwMode="auto">
            <a:xfrm>
              <a:off x="3560763" y="1724025"/>
              <a:ext cx="341313" cy="234950"/>
            </a:xfrm>
            <a:custGeom>
              <a:avLst/>
              <a:gdLst>
                <a:gd name="T0" fmla="*/ 91 w 91"/>
                <a:gd name="T1" fmla="*/ 61 h 63"/>
                <a:gd name="T2" fmla="*/ 16 w 91"/>
                <a:gd name="T3" fmla="*/ 40 h 63"/>
                <a:gd name="T4" fmla="*/ 41 w 91"/>
                <a:gd name="T5" fmla="*/ 0 h 63"/>
                <a:gd name="T6" fmla="*/ 91 w 91"/>
                <a:gd name="T7" fmla="*/ 61 h 63"/>
              </a:gdLst>
              <a:ahLst/>
              <a:cxnLst>
                <a:cxn ang="0">
                  <a:pos x="T0" y="T1"/>
                </a:cxn>
                <a:cxn ang="0">
                  <a:pos x="T2" y="T3"/>
                </a:cxn>
                <a:cxn ang="0">
                  <a:pos x="T4" y="T5"/>
                </a:cxn>
                <a:cxn ang="0">
                  <a:pos x="T6" y="T7"/>
                </a:cxn>
              </a:cxnLst>
              <a:rect l="0" t="0" r="r" b="b"/>
              <a:pathLst>
                <a:path w="91" h="63">
                  <a:moveTo>
                    <a:pt x="91" y="61"/>
                  </a:moveTo>
                  <a:cubicBezTo>
                    <a:pt x="75" y="63"/>
                    <a:pt x="33" y="59"/>
                    <a:pt x="16" y="40"/>
                  </a:cubicBezTo>
                  <a:cubicBezTo>
                    <a:pt x="0" y="22"/>
                    <a:pt x="8" y="0"/>
                    <a:pt x="41" y="0"/>
                  </a:cubicBezTo>
                  <a:lnTo>
                    <a:pt x="91" y="61"/>
                  </a:lnTo>
                  <a:close/>
                </a:path>
              </a:pathLst>
            </a:custGeom>
            <a:solidFill>
              <a:srgbClr val="354454"/>
            </a:solidFill>
            <a:ln>
              <a:noFill/>
            </a:ln>
          </p:spPr>
          <p:txBody>
            <a:bodyPr vert="horz" wrap="square" lIns="91440" tIns="45720" rIns="91440" bIns="45720" numCol="1" anchor="t" anchorCtr="0" compatLnSpc="1"/>
            <a:lstStyle/>
            <a:p>
              <a:endParaRPr lang="zh-CN" altLang="en-US"/>
            </a:p>
          </p:txBody>
        </p:sp>
      </p:grpSp>
      <p:sp>
        <p:nvSpPr>
          <p:cNvPr id="137" name="任意多边形 136"/>
          <p:cNvSpPr/>
          <p:nvPr/>
        </p:nvSpPr>
        <p:spPr>
          <a:xfrm>
            <a:off x="3059832" y="1323323"/>
            <a:ext cx="2088168" cy="810947"/>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38" name="Rectangle 66"/>
          <p:cNvSpPr>
            <a:spLocks noChangeArrowheads="1"/>
          </p:cNvSpPr>
          <p:nvPr/>
        </p:nvSpPr>
        <p:spPr bwMode="auto">
          <a:xfrm>
            <a:off x="1301100" y="1557530"/>
            <a:ext cx="29190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2400" dirty="0">
                <a:solidFill>
                  <a:prstClr val="black">
                    <a:lumMod val="50000"/>
                    <a:lumOff val="50000"/>
                  </a:prstClr>
                </a:solidFill>
                <a:latin typeface="Arial" panose="020B0604020202020204" pitchFamily="34" charset="0"/>
                <a:ea typeface="微软雅黑" panose="020B0503020204020204" pitchFamily="34" charset="-122"/>
              </a:rPr>
              <a:t>建立评分矩阵</a:t>
            </a:r>
            <a:endParaRPr lang="zh-CN" altLang="zh-CN" sz="2400" dirty="0">
              <a:solidFill>
                <a:prstClr val="black">
                  <a:lumMod val="50000"/>
                  <a:lumOff val="50000"/>
                </a:prstClr>
              </a:solidFill>
              <a:latin typeface="Arial" panose="020B0604020202020204" pitchFamily="34" charset="0"/>
              <a:ea typeface="微软雅黑" panose="020B0503020204020204" pitchFamily="34" charset="-122"/>
            </a:endParaRPr>
          </a:p>
        </p:txBody>
      </p:sp>
      <p:sp>
        <p:nvSpPr>
          <p:cNvPr id="139" name="圆角矩形 138"/>
          <p:cNvSpPr/>
          <p:nvPr/>
        </p:nvSpPr>
        <p:spPr>
          <a:xfrm>
            <a:off x="1981202" y="1189602"/>
            <a:ext cx="955046"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anose="020B0806030902050204" pitchFamily="34" charset="0"/>
                <a:ea typeface="微软雅黑" panose="020B0503020204020204" pitchFamily="34" charset="-122"/>
              </a:rPr>
              <a:t>一</a:t>
            </a:r>
          </a:p>
        </p:txBody>
      </p:sp>
      <p:sp>
        <p:nvSpPr>
          <p:cNvPr id="140" name="任意多边形 139"/>
          <p:cNvSpPr/>
          <p:nvPr/>
        </p:nvSpPr>
        <p:spPr>
          <a:xfrm flipV="1">
            <a:off x="3689399" y="3033718"/>
            <a:ext cx="962127" cy="352473"/>
          </a:xfrm>
          <a:custGeom>
            <a:avLst/>
            <a:gdLst>
              <a:gd name="connsiteX0" fmla="*/ 1257300 w 1257300"/>
              <a:gd name="connsiteY0" fmla="*/ 342900 h 342900"/>
              <a:gd name="connsiteX1" fmla="*/ 914400 w 1257300"/>
              <a:gd name="connsiteY1" fmla="*/ 0 h 342900"/>
              <a:gd name="connsiteX2" fmla="*/ 0 w 1257300"/>
              <a:gd name="connsiteY2" fmla="*/ 0 h 342900"/>
              <a:gd name="connsiteX0-1" fmla="*/ 1381053 w 1381053"/>
              <a:gd name="connsiteY0-2" fmla="*/ 454236 h 454236"/>
              <a:gd name="connsiteX1-3" fmla="*/ 914400 w 1381053"/>
              <a:gd name="connsiteY1-4" fmla="*/ 0 h 454236"/>
              <a:gd name="connsiteX2-5" fmla="*/ 0 w 1381053"/>
              <a:gd name="connsiteY2-6" fmla="*/ 0 h 454236"/>
            </a:gdLst>
            <a:ahLst/>
            <a:cxnLst>
              <a:cxn ang="0">
                <a:pos x="connsiteX0-1" y="connsiteY0-2"/>
              </a:cxn>
              <a:cxn ang="0">
                <a:pos x="connsiteX1-3" y="connsiteY1-4"/>
              </a:cxn>
              <a:cxn ang="0">
                <a:pos x="connsiteX2-5" y="connsiteY2-6"/>
              </a:cxn>
            </a:cxnLst>
            <a:rect l="l" t="t" r="r" b="b"/>
            <a:pathLst>
              <a:path w="1381053" h="454236">
                <a:moveTo>
                  <a:pt x="1381053" y="454236"/>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41" name="Rectangle 66"/>
          <p:cNvSpPr>
            <a:spLocks noChangeArrowheads="1"/>
          </p:cNvSpPr>
          <p:nvPr/>
        </p:nvSpPr>
        <p:spPr bwMode="auto">
          <a:xfrm>
            <a:off x="2381270" y="3627120"/>
            <a:ext cx="21971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2400" dirty="0">
                <a:solidFill>
                  <a:schemeClr val="bg1">
                    <a:lumMod val="50000"/>
                  </a:schemeClr>
                </a:solidFill>
                <a:latin typeface="Arial" panose="020B0604020202020204" pitchFamily="34" charset="0"/>
                <a:ea typeface="微软雅黑" panose="020B0503020204020204" pitchFamily="34" charset="-122"/>
              </a:rPr>
              <a:t>计算职位相似度</a:t>
            </a:r>
            <a:endParaRPr lang="zh-CN" altLang="zh-CN" sz="2400" dirty="0">
              <a:solidFill>
                <a:prstClr val="black">
                  <a:lumMod val="50000"/>
                  <a:lumOff val="50000"/>
                </a:prstClr>
              </a:solidFill>
              <a:latin typeface="Arial" panose="020B0604020202020204" pitchFamily="34" charset="0"/>
              <a:ea typeface="微软雅黑" panose="020B0503020204020204" pitchFamily="34" charset="-122"/>
            </a:endParaRPr>
          </a:p>
        </p:txBody>
      </p:sp>
      <p:sp>
        <p:nvSpPr>
          <p:cNvPr id="142" name="圆角矩形 141"/>
          <p:cNvSpPr/>
          <p:nvPr/>
        </p:nvSpPr>
        <p:spPr>
          <a:xfrm>
            <a:off x="2619716" y="3261787"/>
            <a:ext cx="955046"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anose="020B0806030902050204" pitchFamily="34" charset="0"/>
                <a:ea typeface="微软雅黑" panose="020B0503020204020204" pitchFamily="34" charset="-122"/>
              </a:rPr>
              <a:t>三</a:t>
            </a:r>
          </a:p>
        </p:txBody>
      </p:sp>
      <p:sp>
        <p:nvSpPr>
          <p:cNvPr id="143" name="任意多边形 142"/>
          <p:cNvSpPr/>
          <p:nvPr/>
        </p:nvSpPr>
        <p:spPr>
          <a:xfrm flipH="1">
            <a:off x="5501675" y="961163"/>
            <a:ext cx="2386433" cy="1054852"/>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44" name="Rectangle 66"/>
          <p:cNvSpPr>
            <a:spLocks noChangeArrowheads="1"/>
          </p:cNvSpPr>
          <p:nvPr/>
        </p:nvSpPr>
        <p:spPr bwMode="auto">
          <a:xfrm>
            <a:off x="7164288" y="1226429"/>
            <a:ext cx="194374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2400" dirty="0">
                <a:solidFill>
                  <a:schemeClr val="bg1">
                    <a:lumMod val="50000"/>
                  </a:schemeClr>
                </a:solidFill>
                <a:latin typeface="Arial" panose="020B0604020202020204" pitchFamily="34" charset="0"/>
                <a:ea typeface="微软雅黑" panose="020B0503020204020204" pitchFamily="34" charset="-122"/>
              </a:rPr>
              <a:t>查找用户喜欢的职位集合</a:t>
            </a:r>
            <a:endParaRPr lang="zh-CN" altLang="zh-CN" sz="2400" dirty="0">
              <a:solidFill>
                <a:prstClr val="black">
                  <a:lumMod val="50000"/>
                  <a:lumOff val="50000"/>
                </a:prstClr>
              </a:solidFill>
              <a:latin typeface="Arial" panose="020B0604020202020204" pitchFamily="34" charset="0"/>
              <a:ea typeface="微软雅黑" panose="020B0503020204020204" pitchFamily="34" charset="-122"/>
            </a:endParaRPr>
          </a:p>
        </p:txBody>
      </p:sp>
      <p:sp>
        <p:nvSpPr>
          <p:cNvPr id="145" name="圆角矩形 144"/>
          <p:cNvSpPr/>
          <p:nvPr/>
        </p:nvSpPr>
        <p:spPr>
          <a:xfrm>
            <a:off x="7998549" y="838050"/>
            <a:ext cx="955046"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anose="020B0806030902050204" pitchFamily="34" charset="0"/>
                <a:ea typeface="微软雅黑" panose="020B0503020204020204" pitchFamily="34" charset="-122"/>
              </a:rPr>
              <a:t>二</a:t>
            </a:r>
          </a:p>
        </p:txBody>
      </p:sp>
      <p:sp>
        <p:nvSpPr>
          <p:cNvPr id="147" name="圆角矩形 144"/>
          <p:cNvSpPr/>
          <p:nvPr/>
        </p:nvSpPr>
        <p:spPr>
          <a:xfrm>
            <a:off x="6996453" y="3388303"/>
            <a:ext cx="955046"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anose="020B0806030902050204" pitchFamily="34" charset="0"/>
                <a:ea typeface="微软雅黑" panose="020B0503020204020204" pitchFamily="34" charset="-122"/>
              </a:rPr>
              <a:t>四</a:t>
            </a:r>
          </a:p>
        </p:txBody>
      </p:sp>
      <p:sp>
        <p:nvSpPr>
          <p:cNvPr id="148" name="Rectangle 66"/>
          <p:cNvSpPr>
            <a:spLocks noChangeArrowheads="1"/>
          </p:cNvSpPr>
          <p:nvPr/>
        </p:nvSpPr>
        <p:spPr bwMode="auto">
          <a:xfrm>
            <a:off x="6996453" y="3739053"/>
            <a:ext cx="1665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2400" dirty="0">
                <a:solidFill>
                  <a:schemeClr val="bg1">
                    <a:lumMod val="50000"/>
                  </a:schemeClr>
                </a:solidFill>
                <a:latin typeface="Arial" panose="020B0604020202020204" pitchFamily="34" charset="0"/>
                <a:ea typeface="微软雅黑" panose="020B0503020204020204" pitchFamily="34" charset="-122"/>
              </a:rPr>
              <a:t>推荐职位</a:t>
            </a:r>
            <a:endParaRPr lang="zh-CN" altLang="zh-CN" sz="2400" dirty="0">
              <a:solidFill>
                <a:prstClr val="black">
                  <a:lumMod val="50000"/>
                  <a:lumOff val="50000"/>
                </a:prstClr>
              </a:solidFill>
              <a:latin typeface="Arial" panose="020B0604020202020204" pitchFamily="34" charset="0"/>
              <a:ea typeface="微软雅黑" panose="020B0503020204020204" pitchFamily="34" charset="-122"/>
            </a:endParaRPr>
          </a:p>
        </p:txBody>
      </p:sp>
      <p:sp>
        <p:nvSpPr>
          <p:cNvPr id="149" name="任意多边形 74"/>
          <p:cNvSpPr/>
          <p:nvPr/>
        </p:nvSpPr>
        <p:spPr>
          <a:xfrm flipH="1" flipV="1">
            <a:off x="5235550" y="2898179"/>
            <a:ext cx="1634245" cy="620338"/>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chemeClr val="tx1">
                <a:lumMod val="85000"/>
                <a:lumOff val="1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25"/>
                                            </p:tgtEl>
                                            <p:attrNameLst>
                                              <p:attrName>style.visibility</p:attrName>
                                            </p:attrNameLst>
                                          </p:cBhvr>
                                          <p:to>
                                            <p:strVal val="visible"/>
                                          </p:to>
                                        </p:set>
                                        <p:anim calcmode="lin" valueType="num">
                                          <p:cBhvr>
                                            <p:cTn id="7" dur="300" fill="hold"/>
                                            <p:tgtEl>
                                              <p:spTgt spid="125"/>
                                            </p:tgtEl>
                                            <p:attrNameLst>
                                              <p:attrName>ppt_w</p:attrName>
                                            </p:attrNameLst>
                                          </p:cBhvr>
                                          <p:tavLst>
                                            <p:tav tm="0">
                                              <p:val>
                                                <p:fltVal val="0"/>
                                              </p:val>
                                            </p:tav>
                                            <p:tav tm="100000">
                                              <p:val>
                                                <p:strVal val="#ppt_w"/>
                                              </p:val>
                                            </p:tav>
                                          </p:tavLst>
                                        </p:anim>
                                        <p:anim calcmode="lin" valueType="num">
                                          <p:cBhvr>
                                            <p:cTn id="8" dur="300" fill="hold"/>
                                            <p:tgtEl>
                                              <p:spTgt spid="125"/>
                                            </p:tgtEl>
                                            <p:attrNameLst>
                                              <p:attrName>ppt_h</p:attrName>
                                            </p:attrNameLst>
                                          </p:cBhvr>
                                          <p:tavLst>
                                            <p:tav tm="0">
                                              <p:val>
                                                <p:fltVal val="0"/>
                                              </p:val>
                                            </p:tav>
                                            <p:tav tm="100000">
                                              <p:val>
                                                <p:strVal val="#ppt_h"/>
                                              </p:val>
                                            </p:tav>
                                          </p:tavLst>
                                        </p:anim>
                                        <p:animEffect transition="in" filter="fade">
                                          <p:cBhvr>
                                            <p:cTn id="9" dur="300"/>
                                            <p:tgtEl>
                                              <p:spTgt spid="125"/>
                                            </p:tgtEl>
                                          </p:cBhvr>
                                        </p:animEffect>
                                      </p:childTnLst>
                                    </p:cTn>
                                  </p:par>
                                  <p:par>
                                    <p:cTn id="10" presetID="6" presetClass="emph" presetSubtype="0" autoRev="1" fill="hold" nodeType="withEffect">
                                      <p:stCondLst>
                                        <p:cond delay="300"/>
                                      </p:stCondLst>
                                      <p:childTnLst>
                                        <p:animScale>
                                          <p:cBhvr>
                                            <p:cTn id="11" dur="150" fill="hold"/>
                                            <p:tgtEl>
                                              <p:spTgt spid="125"/>
                                            </p:tgtEl>
                                          </p:cBhvr>
                                          <p:by x="110000" y="110000"/>
                                        </p:animScale>
                                      </p:childTnLst>
                                    </p:cTn>
                                  </p:par>
                                  <p:par>
                                    <p:cTn id="12" presetID="10" presetClass="entr" presetSubtype="0" fill="hold" nodeType="withEffect">
                                      <p:stCondLst>
                                        <p:cond delay="30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750"/>
                                            <p:tgtEl>
                                              <p:spTgt spid="33"/>
                                            </p:tgtEl>
                                          </p:cBhvr>
                                        </p:animEffect>
                                      </p:childTnLst>
                                    </p:cTn>
                                  </p:par>
                                  <p:par>
                                    <p:cTn id="15" presetID="10" presetClass="entr" presetSubtype="0" fill="hold" nodeType="withEffect">
                                      <p:stCondLst>
                                        <p:cond delay="600"/>
                                      </p:stCondLst>
                                      <p:childTnLst>
                                        <p:set>
                                          <p:cBhvr>
                                            <p:cTn id="16" dur="1" fill="hold">
                                              <p:stCondLst>
                                                <p:cond delay="0"/>
                                              </p:stCondLst>
                                            </p:cTn>
                                            <p:tgtEl>
                                              <p:spTgt spid="131"/>
                                            </p:tgtEl>
                                            <p:attrNameLst>
                                              <p:attrName>style.visibility</p:attrName>
                                            </p:attrNameLst>
                                          </p:cBhvr>
                                          <p:to>
                                            <p:strVal val="visible"/>
                                          </p:to>
                                        </p:set>
                                        <p:animEffect transition="in" filter="fade">
                                          <p:cBhvr>
                                            <p:cTn id="17" dur="100"/>
                                            <p:tgtEl>
                                              <p:spTgt spid="131"/>
                                            </p:tgtEl>
                                          </p:cBhvr>
                                        </p:animEffect>
                                      </p:childTnLst>
                                    </p:cTn>
                                  </p:par>
                                  <p:par>
                                    <p:cTn id="18" presetID="0" presetClass="path" presetSubtype="0" accel="50000" decel="50000" fill="hold" nodeType="withEffect">
                                      <p:stCondLst>
                                        <p:cond delay="600"/>
                                      </p:stCondLst>
                                      <p:childTnLst>
                                        <p:animMotion origin="layout" path="M 3.05556E-6 -4.45199E-6 L 0.0033 0.00741 L -0.28542 -0.63723 " pathEditMode="relative" rAng="0" ptsTypes="AAA">
                                          <p:cBhvr>
                                            <p:cTn id="19" dur="500" spd="-100000" fill="hold"/>
                                            <p:tgtEl>
                                              <p:spTgt spid="131"/>
                                            </p:tgtEl>
                                            <p:attrNameLst>
                                              <p:attrName>ppt_x</p:attrName>
                                              <p:attrName>ppt_y</p:attrName>
                                            </p:attrNameLst>
                                          </p:cBhvr>
                                          <p:rCtr x="-14115" y="-31491"/>
                                        </p:animMotion>
                                      </p:childTnLst>
                                    </p:cTn>
                                  </p:par>
                                  <p:par>
                                    <p:cTn id="20" presetID="22" presetClass="entr" presetSubtype="2" fill="hold" grpId="0" nodeType="withEffect">
                                      <p:stCondLst>
                                        <p:cond delay="1100"/>
                                      </p:stCondLst>
                                      <p:childTnLst>
                                        <p:set>
                                          <p:cBhvr>
                                            <p:cTn id="21" dur="1" fill="hold">
                                              <p:stCondLst>
                                                <p:cond delay="0"/>
                                              </p:stCondLst>
                                            </p:cTn>
                                            <p:tgtEl>
                                              <p:spTgt spid="137"/>
                                            </p:tgtEl>
                                            <p:attrNameLst>
                                              <p:attrName>style.visibility</p:attrName>
                                            </p:attrNameLst>
                                          </p:cBhvr>
                                          <p:to>
                                            <p:strVal val="visible"/>
                                          </p:to>
                                        </p:set>
                                        <p:animEffect transition="in" filter="wipe(right)">
                                          <p:cBhvr>
                                            <p:cTn id="22" dur="500"/>
                                            <p:tgtEl>
                                              <p:spTgt spid="137"/>
                                            </p:tgtEl>
                                          </p:cBhvr>
                                        </p:animEffect>
                                      </p:childTnLst>
                                    </p:cTn>
                                  </p:par>
                                  <p:par>
                                    <p:cTn id="23" presetID="2" presetClass="entr" presetSubtype="8" fill="hold" grpId="0" nodeType="withEffect" p14:presetBounceEnd="60000">
                                      <p:stCondLst>
                                        <p:cond delay="1700"/>
                                      </p:stCondLst>
                                      <p:childTnLst>
                                        <p:set>
                                          <p:cBhvr>
                                            <p:cTn id="24" dur="1" fill="hold">
                                              <p:stCondLst>
                                                <p:cond delay="0"/>
                                              </p:stCondLst>
                                            </p:cTn>
                                            <p:tgtEl>
                                              <p:spTgt spid="139"/>
                                            </p:tgtEl>
                                            <p:attrNameLst>
                                              <p:attrName>style.visibility</p:attrName>
                                            </p:attrNameLst>
                                          </p:cBhvr>
                                          <p:to>
                                            <p:strVal val="visible"/>
                                          </p:to>
                                        </p:set>
                                        <p:anim calcmode="lin" valueType="num" p14:bounceEnd="60000">
                                          <p:cBhvr additive="base">
                                            <p:cTn id="25" dur="500" fill="hold"/>
                                            <p:tgtEl>
                                              <p:spTgt spid="139"/>
                                            </p:tgtEl>
                                            <p:attrNameLst>
                                              <p:attrName>ppt_x</p:attrName>
                                            </p:attrNameLst>
                                          </p:cBhvr>
                                          <p:tavLst>
                                            <p:tav tm="0">
                                              <p:val>
                                                <p:strVal val="0-#ppt_w/2"/>
                                              </p:val>
                                            </p:tav>
                                            <p:tav tm="100000">
                                              <p:val>
                                                <p:strVal val="#ppt_x"/>
                                              </p:val>
                                            </p:tav>
                                          </p:tavLst>
                                        </p:anim>
                                        <p:anim calcmode="lin" valueType="num" p14:bounceEnd="60000">
                                          <p:cBhvr additive="base">
                                            <p:cTn id="26" dur="500" fill="hold"/>
                                            <p:tgtEl>
                                              <p:spTgt spid="139"/>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2100"/>
                                      </p:stCondLst>
                                      <p:childTnLst>
                                        <p:set>
                                          <p:cBhvr>
                                            <p:cTn id="28" dur="1" fill="hold">
                                              <p:stCondLst>
                                                <p:cond delay="0"/>
                                              </p:stCondLst>
                                            </p:cTn>
                                            <p:tgtEl>
                                              <p:spTgt spid="138"/>
                                            </p:tgtEl>
                                            <p:attrNameLst>
                                              <p:attrName>style.visibility</p:attrName>
                                            </p:attrNameLst>
                                          </p:cBhvr>
                                          <p:to>
                                            <p:strVal val="visible"/>
                                          </p:to>
                                        </p:set>
                                        <p:anim calcmode="lin" valueType="num">
                                          <p:cBhvr>
                                            <p:cTn id="29" dur="500" fill="hold"/>
                                            <p:tgtEl>
                                              <p:spTgt spid="138"/>
                                            </p:tgtEl>
                                            <p:attrNameLst>
                                              <p:attrName>ppt_w</p:attrName>
                                            </p:attrNameLst>
                                          </p:cBhvr>
                                          <p:tavLst>
                                            <p:tav tm="0">
                                              <p:val>
                                                <p:strVal val="#ppt_w*0.70"/>
                                              </p:val>
                                            </p:tav>
                                            <p:tav tm="100000">
                                              <p:val>
                                                <p:strVal val="#ppt_w"/>
                                              </p:val>
                                            </p:tav>
                                          </p:tavLst>
                                        </p:anim>
                                        <p:anim calcmode="lin" valueType="num">
                                          <p:cBhvr>
                                            <p:cTn id="30" dur="500" fill="hold"/>
                                            <p:tgtEl>
                                              <p:spTgt spid="138"/>
                                            </p:tgtEl>
                                            <p:attrNameLst>
                                              <p:attrName>ppt_h</p:attrName>
                                            </p:attrNameLst>
                                          </p:cBhvr>
                                          <p:tavLst>
                                            <p:tav tm="0">
                                              <p:val>
                                                <p:strVal val="#ppt_h"/>
                                              </p:val>
                                            </p:tav>
                                            <p:tav tm="100000">
                                              <p:val>
                                                <p:strVal val="#ppt_h"/>
                                              </p:val>
                                            </p:tav>
                                          </p:tavLst>
                                        </p:anim>
                                        <p:animEffect transition="in" filter="fade">
                                          <p:cBhvr>
                                            <p:cTn id="31" dur="500"/>
                                            <p:tgtEl>
                                              <p:spTgt spid="138"/>
                                            </p:tgtEl>
                                          </p:cBhvr>
                                        </p:animEffect>
                                      </p:childTnLst>
                                    </p:cTn>
                                  </p:par>
                                  <p:par>
                                    <p:cTn id="32" presetID="22" presetClass="entr" presetSubtype="8" fill="hold" grpId="0" nodeType="withEffect">
                                      <p:stCondLst>
                                        <p:cond delay="1100"/>
                                      </p:stCondLst>
                                      <p:childTnLst>
                                        <p:set>
                                          <p:cBhvr>
                                            <p:cTn id="33" dur="1" fill="hold">
                                              <p:stCondLst>
                                                <p:cond delay="0"/>
                                              </p:stCondLst>
                                            </p:cTn>
                                            <p:tgtEl>
                                              <p:spTgt spid="143"/>
                                            </p:tgtEl>
                                            <p:attrNameLst>
                                              <p:attrName>style.visibility</p:attrName>
                                            </p:attrNameLst>
                                          </p:cBhvr>
                                          <p:to>
                                            <p:strVal val="visible"/>
                                          </p:to>
                                        </p:set>
                                        <p:animEffect transition="in" filter="wipe(left)">
                                          <p:cBhvr>
                                            <p:cTn id="34" dur="500"/>
                                            <p:tgtEl>
                                              <p:spTgt spid="143"/>
                                            </p:tgtEl>
                                          </p:cBhvr>
                                        </p:animEffect>
                                      </p:childTnLst>
                                    </p:cTn>
                                  </p:par>
                                  <p:par>
                                    <p:cTn id="35" presetID="2" presetClass="entr" presetSubtype="2" fill="hold" grpId="0" nodeType="withEffect" p14:presetBounceEnd="60000">
                                      <p:stCondLst>
                                        <p:cond delay="1600"/>
                                      </p:stCondLst>
                                      <p:childTnLst>
                                        <p:set>
                                          <p:cBhvr>
                                            <p:cTn id="36" dur="1" fill="hold">
                                              <p:stCondLst>
                                                <p:cond delay="0"/>
                                              </p:stCondLst>
                                            </p:cTn>
                                            <p:tgtEl>
                                              <p:spTgt spid="145"/>
                                            </p:tgtEl>
                                            <p:attrNameLst>
                                              <p:attrName>style.visibility</p:attrName>
                                            </p:attrNameLst>
                                          </p:cBhvr>
                                          <p:to>
                                            <p:strVal val="visible"/>
                                          </p:to>
                                        </p:set>
                                        <p:anim calcmode="lin" valueType="num" p14:bounceEnd="60000">
                                          <p:cBhvr additive="base">
                                            <p:cTn id="37" dur="500" fill="hold"/>
                                            <p:tgtEl>
                                              <p:spTgt spid="145"/>
                                            </p:tgtEl>
                                            <p:attrNameLst>
                                              <p:attrName>ppt_x</p:attrName>
                                            </p:attrNameLst>
                                          </p:cBhvr>
                                          <p:tavLst>
                                            <p:tav tm="0">
                                              <p:val>
                                                <p:strVal val="1+#ppt_w/2"/>
                                              </p:val>
                                            </p:tav>
                                            <p:tav tm="100000">
                                              <p:val>
                                                <p:strVal val="#ppt_x"/>
                                              </p:val>
                                            </p:tav>
                                          </p:tavLst>
                                        </p:anim>
                                        <p:anim calcmode="lin" valueType="num" p14:bounceEnd="60000">
                                          <p:cBhvr additive="base">
                                            <p:cTn id="38" dur="500" fill="hold"/>
                                            <p:tgtEl>
                                              <p:spTgt spid="145"/>
                                            </p:tgtEl>
                                            <p:attrNameLst>
                                              <p:attrName>ppt_y</p:attrName>
                                            </p:attrNameLst>
                                          </p:cBhvr>
                                          <p:tavLst>
                                            <p:tav tm="0">
                                              <p:val>
                                                <p:strVal val="#ppt_y"/>
                                              </p:val>
                                            </p:tav>
                                            <p:tav tm="100000">
                                              <p:val>
                                                <p:strVal val="#ppt_y"/>
                                              </p:val>
                                            </p:tav>
                                          </p:tavLst>
                                        </p:anim>
                                      </p:childTnLst>
                                    </p:cTn>
                                  </p:par>
                                  <p:par>
                                    <p:cTn id="39" presetID="55" presetClass="entr" presetSubtype="0" fill="hold" grpId="0" nodeType="withEffect">
                                      <p:stCondLst>
                                        <p:cond delay="2000"/>
                                      </p:stCondLst>
                                      <p:childTnLst>
                                        <p:set>
                                          <p:cBhvr>
                                            <p:cTn id="40" dur="1" fill="hold">
                                              <p:stCondLst>
                                                <p:cond delay="0"/>
                                              </p:stCondLst>
                                            </p:cTn>
                                            <p:tgtEl>
                                              <p:spTgt spid="144"/>
                                            </p:tgtEl>
                                            <p:attrNameLst>
                                              <p:attrName>style.visibility</p:attrName>
                                            </p:attrNameLst>
                                          </p:cBhvr>
                                          <p:to>
                                            <p:strVal val="visible"/>
                                          </p:to>
                                        </p:set>
                                        <p:anim calcmode="lin" valueType="num">
                                          <p:cBhvr>
                                            <p:cTn id="41" dur="500" fill="hold"/>
                                            <p:tgtEl>
                                              <p:spTgt spid="144"/>
                                            </p:tgtEl>
                                            <p:attrNameLst>
                                              <p:attrName>ppt_w</p:attrName>
                                            </p:attrNameLst>
                                          </p:cBhvr>
                                          <p:tavLst>
                                            <p:tav tm="0">
                                              <p:val>
                                                <p:strVal val="#ppt_w*0.70"/>
                                              </p:val>
                                            </p:tav>
                                            <p:tav tm="100000">
                                              <p:val>
                                                <p:strVal val="#ppt_w"/>
                                              </p:val>
                                            </p:tav>
                                          </p:tavLst>
                                        </p:anim>
                                        <p:anim calcmode="lin" valueType="num">
                                          <p:cBhvr>
                                            <p:cTn id="42" dur="500" fill="hold"/>
                                            <p:tgtEl>
                                              <p:spTgt spid="144"/>
                                            </p:tgtEl>
                                            <p:attrNameLst>
                                              <p:attrName>ppt_h</p:attrName>
                                            </p:attrNameLst>
                                          </p:cBhvr>
                                          <p:tavLst>
                                            <p:tav tm="0">
                                              <p:val>
                                                <p:strVal val="#ppt_h"/>
                                              </p:val>
                                            </p:tav>
                                            <p:tav tm="100000">
                                              <p:val>
                                                <p:strVal val="#ppt_h"/>
                                              </p:val>
                                            </p:tav>
                                          </p:tavLst>
                                        </p:anim>
                                        <p:animEffect transition="in" filter="fade">
                                          <p:cBhvr>
                                            <p:cTn id="43" dur="500"/>
                                            <p:tgtEl>
                                              <p:spTgt spid="144"/>
                                            </p:tgtEl>
                                          </p:cBhvr>
                                        </p:animEffect>
                                      </p:childTnLst>
                                    </p:cTn>
                                  </p:par>
                                  <p:par>
                                    <p:cTn id="44" presetID="22" presetClass="entr" presetSubtype="2" fill="hold" grpId="0" nodeType="withEffect">
                                      <p:stCondLst>
                                        <p:cond delay="1100"/>
                                      </p:stCondLst>
                                      <p:childTnLst>
                                        <p:set>
                                          <p:cBhvr>
                                            <p:cTn id="45" dur="1" fill="hold">
                                              <p:stCondLst>
                                                <p:cond delay="0"/>
                                              </p:stCondLst>
                                            </p:cTn>
                                            <p:tgtEl>
                                              <p:spTgt spid="140"/>
                                            </p:tgtEl>
                                            <p:attrNameLst>
                                              <p:attrName>style.visibility</p:attrName>
                                            </p:attrNameLst>
                                          </p:cBhvr>
                                          <p:to>
                                            <p:strVal val="visible"/>
                                          </p:to>
                                        </p:set>
                                        <p:animEffect transition="in" filter="wipe(right)">
                                          <p:cBhvr>
                                            <p:cTn id="46" dur="500"/>
                                            <p:tgtEl>
                                              <p:spTgt spid="140"/>
                                            </p:tgtEl>
                                          </p:cBhvr>
                                        </p:animEffect>
                                      </p:childTnLst>
                                    </p:cTn>
                                  </p:par>
                                  <p:par>
                                    <p:cTn id="47" presetID="2" presetClass="entr" presetSubtype="8" fill="hold" grpId="0" nodeType="withEffect" p14:presetBounceEnd="60000">
                                      <p:stCondLst>
                                        <p:cond delay="1600"/>
                                      </p:stCondLst>
                                      <p:childTnLst>
                                        <p:set>
                                          <p:cBhvr>
                                            <p:cTn id="48" dur="1" fill="hold">
                                              <p:stCondLst>
                                                <p:cond delay="0"/>
                                              </p:stCondLst>
                                            </p:cTn>
                                            <p:tgtEl>
                                              <p:spTgt spid="142"/>
                                            </p:tgtEl>
                                            <p:attrNameLst>
                                              <p:attrName>style.visibility</p:attrName>
                                            </p:attrNameLst>
                                          </p:cBhvr>
                                          <p:to>
                                            <p:strVal val="visible"/>
                                          </p:to>
                                        </p:set>
                                        <p:anim calcmode="lin" valueType="num" p14:bounceEnd="60000">
                                          <p:cBhvr additive="base">
                                            <p:cTn id="49" dur="500" fill="hold"/>
                                            <p:tgtEl>
                                              <p:spTgt spid="142"/>
                                            </p:tgtEl>
                                            <p:attrNameLst>
                                              <p:attrName>ppt_x</p:attrName>
                                            </p:attrNameLst>
                                          </p:cBhvr>
                                          <p:tavLst>
                                            <p:tav tm="0">
                                              <p:val>
                                                <p:strVal val="0-#ppt_w/2"/>
                                              </p:val>
                                            </p:tav>
                                            <p:tav tm="100000">
                                              <p:val>
                                                <p:strVal val="#ppt_x"/>
                                              </p:val>
                                            </p:tav>
                                          </p:tavLst>
                                        </p:anim>
                                        <p:anim calcmode="lin" valueType="num" p14:bounceEnd="60000">
                                          <p:cBhvr additive="base">
                                            <p:cTn id="50" dur="500" fill="hold"/>
                                            <p:tgtEl>
                                              <p:spTgt spid="142"/>
                                            </p:tgtEl>
                                            <p:attrNameLst>
                                              <p:attrName>ppt_y</p:attrName>
                                            </p:attrNameLst>
                                          </p:cBhvr>
                                          <p:tavLst>
                                            <p:tav tm="0">
                                              <p:val>
                                                <p:strVal val="#ppt_y"/>
                                              </p:val>
                                            </p:tav>
                                            <p:tav tm="100000">
                                              <p:val>
                                                <p:strVal val="#ppt_y"/>
                                              </p:val>
                                            </p:tav>
                                          </p:tavLst>
                                        </p:anim>
                                      </p:childTnLst>
                                    </p:cTn>
                                  </p:par>
                                  <p:par>
                                    <p:cTn id="51" presetID="55" presetClass="entr" presetSubtype="0" fill="hold" grpId="0" nodeType="withEffect">
                                      <p:stCondLst>
                                        <p:cond delay="2000"/>
                                      </p:stCondLst>
                                      <p:childTnLst>
                                        <p:set>
                                          <p:cBhvr>
                                            <p:cTn id="52" dur="1" fill="hold">
                                              <p:stCondLst>
                                                <p:cond delay="0"/>
                                              </p:stCondLst>
                                            </p:cTn>
                                            <p:tgtEl>
                                              <p:spTgt spid="141"/>
                                            </p:tgtEl>
                                            <p:attrNameLst>
                                              <p:attrName>style.visibility</p:attrName>
                                            </p:attrNameLst>
                                          </p:cBhvr>
                                          <p:to>
                                            <p:strVal val="visible"/>
                                          </p:to>
                                        </p:set>
                                        <p:anim calcmode="lin" valueType="num">
                                          <p:cBhvr>
                                            <p:cTn id="53" dur="500" fill="hold"/>
                                            <p:tgtEl>
                                              <p:spTgt spid="141"/>
                                            </p:tgtEl>
                                            <p:attrNameLst>
                                              <p:attrName>ppt_w</p:attrName>
                                            </p:attrNameLst>
                                          </p:cBhvr>
                                          <p:tavLst>
                                            <p:tav tm="0">
                                              <p:val>
                                                <p:strVal val="#ppt_w*0.70"/>
                                              </p:val>
                                            </p:tav>
                                            <p:tav tm="100000">
                                              <p:val>
                                                <p:strVal val="#ppt_w"/>
                                              </p:val>
                                            </p:tav>
                                          </p:tavLst>
                                        </p:anim>
                                        <p:anim calcmode="lin" valueType="num">
                                          <p:cBhvr>
                                            <p:cTn id="54" dur="500" fill="hold"/>
                                            <p:tgtEl>
                                              <p:spTgt spid="141"/>
                                            </p:tgtEl>
                                            <p:attrNameLst>
                                              <p:attrName>ppt_h</p:attrName>
                                            </p:attrNameLst>
                                          </p:cBhvr>
                                          <p:tavLst>
                                            <p:tav tm="0">
                                              <p:val>
                                                <p:strVal val="#ppt_h"/>
                                              </p:val>
                                            </p:tav>
                                            <p:tav tm="100000">
                                              <p:val>
                                                <p:strVal val="#ppt_h"/>
                                              </p:val>
                                            </p:tav>
                                          </p:tavLst>
                                        </p:anim>
                                        <p:animEffect transition="in" filter="fade">
                                          <p:cBhvr>
                                            <p:cTn id="55" dur="500"/>
                                            <p:tgtEl>
                                              <p:spTgt spid="141"/>
                                            </p:tgtEl>
                                          </p:cBhvr>
                                        </p:animEffect>
                                      </p:childTnLst>
                                    </p:cTn>
                                  </p:par>
                                  <p:par>
                                    <p:cTn id="56" presetID="2" presetClass="entr" presetSubtype="2" fill="hold" grpId="0" nodeType="withEffect" p14:presetBounceEnd="60000">
                                      <p:stCondLst>
                                        <p:cond delay="1600"/>
                                      </p:stCondLst>
                                      <p:childTnLst>
                                        <p:set>
                                          <p:cBhvr>
                                            <p:cTn id="57" dur="1" fill="hold">
                                              <p:stCondLst>
                                                <p:cond delay="0"/>
                                              </p:stCondLst>
                                            </p:cTn>
                                            <p:tgtEl>
                                              <p:spTgt spid="147"/>
                                            </p:tgtEl>
                                            <p:attrNameLst>
                                              <p:attrName>style.visibility</p:attrName>
                                            </p:attrNameLst>
                                          </p:cBhvr>
                                          <p:to>
                                            <p:strVal val="visible"/>
                                          </p:to>
                                        </p:set>
                                        <p:anim calcmode="lin" valueType="num" p14:bounceEnd="60000">
                                          <p:cBhvr additive="base">
                                            <p:cTn id="58" dur="500" fill="hold"/>
                                            <p:tgtEl>
                                              <p:spTgt spid="147"/>
                                            </p:tgtEl>
                                            <p:attrNameLst>
                                              <p:attrName>ppt_x</p:attrName>
                                            </p:attrNameLst>
                                          </p:cBhvr>
                                          <p:tavLst>
                                            <p:tav tm="0">
                                              <p:val>
                                                <p:strVal val="1+#ppt_w/2"/>
                                              </p:val>
                                            </p:tav>
                                            <p:tav tm="100000">
                                              <p:val>
                                                <p:strVal val="#ppt_x"/>
                                              </p:val>
                                            </p:tav>
                                          </p:tavLst>
                                        </p:anim>
                                        <p:anim calcmode="lin" valueType="num" p14:bounceEnd="60000">
                                          <p:cBhvr additive="base">
                                            <p:cTn id="59" dur="500" fill="hold"/>
                                            <p:tgtEl>
                                              <p:spTgt spid="147"/>
                                            </p:tgtEl>
                                            <p:attrNameLst>
                                              <p:attrName>ppt_y</p:attrName>
                                            </p:attrNameLst>
                                          </p:cBhvr>
                                          <p:tavLst>
                                            <p:tav tm="0">
                                              <p:val>
                                                <p:strVal val="#ppt_y"/>
                                              </p:val>
                                            </p:tav>
                                            <p:tav tm="100000">
                                              <p:val>
                                                <p:strVal val="#ppt_y"/>
                                              </p:val>
                                            </p:tav>
                                          </p:tavLst>
                                        </p:anim>
                                      </p:childTnLst>
                                    </p:cTn>
                                  </p:par>
                                  <p:par>
                                    <p:cTn id="60" presetID="55" presetClass="entr" presetSubtype="0" fill="hold" grpId="0" nodeType="withEffect">
                                      <p:stCondLst>
                                        <p:cond delay="2000"/>
                                      </p:stCondLst>
                                      <p:childTnLst>
                                        <p:set>
                                          <p:cBhvr>
                                            <p:cTn id="61" dur="1" fill="hold">
                                              <p:stCondLst>
                                                <p:cond delay="0"/>
                                              </p:stCondLst>
                                            </p:cTn>
                                            <p:tgtEl>
                                              <p:spTgt spid="148"/>
                                            </p:tgtEl>
                                            <p:attrNameLst>
                                              <p:attrName>style.visibility</p:attrName>
                                            </p:attrNameLst>
                                          </p:cBhvr>
                                          <p:to>
                                            <p:strVal val="visible"/>
                                          </p:to>
                                        </p:set>
                                        <p:anim calcmode="lin" valueType="num">
                                          <p:cBhvr>
                                            <p:cTn id="62" dur="500" fill="hold"/>
                                            <p:tgtEl>
                                              <p:spTgt spid="148"/>
                                            </p:tgtEl>
                                            <p:attrNameLst>
                                              <p:attrName>ppt_w</p:attrName>
                                            </p:attrNameLst>
                                          </p:cBhvr>
                                          <p:tavLst>
                                            <p:tav tm="0">
                                              <p:val>
                                                <p:strVal val="#ppt_w*0.70"/>
                                              </p:val>
                                            </p:tav>
                                            <p:tav tm="100000">
                                              <p:val>
                                                <p:strVal val="#ppt_w"/>
                                              </p:val>
                                            </p:tav>
                                          </p:tavLst>
                                        </p:anim>
                                        <p:anim calcmode="lin" valueType="num">
                                          <p:cBhvr>
                                            <p:cTn id="63" dur="500" fill="hold"/>
                                            <p:tgtEl>
                                              <p:spTgt spid="148"/>
                                            </p:tgtEl>
                                            <p:attrNameLst>
                                              <p:attrName>ppt_h</p:attrName>
                                            </p:attrNameLst>
                                          </p:cBhvr>
                                          <p:tavLst>
                                            <p:tav tm="0">
                                              <p:val>
                                                <p:strVal val="#ppt_h"/>
                                              </p:val>
                                            </p:tav>
                                            <p:tav tm="100000">
                                              <p:val>
                                                <p:strVal val="#ppt_h"/>
                                              </p:val>
                                            </p:tav>
                                          </p:tavLst>
                                        </p:anim>
                                        <p:animEffect transition="in" filter="fade">
                                          <p:cBhvr>
                                            <p:cTn id="64" dur="500"/>
                                            <p:tgtEl>
                                              <p:spTgt spid="148"/>
                                            </p:tgtEl>
                                          </p:cBhvr>
                                        </p:animEffect>
                                      </p:childTnLst>
                                    </p:cTn>
                                  </p:par>
                                  <p:par>
                                    <p:cTn id="65" presetID="22" presetClass="entr" presetSubtype="8" fill="hold" grpId="0" nodeType="withEffect">
                                      <p:stCondLst>
                                        <p:cond delay="1200"/>
                                      </p:stCondLst>
                                      <p:childTnLst>
                                        <p:set>
                                          <p:cBhvr>
                                            <p:cTn id="66" dur="1" fill="hold">
                                              <p:stCondLst>
                                                <p:cond delay="0"/>
                                              </p:stCondLst>
                                            </p:cTn>
                                            <p:tgtEl>
                                              <p:spTgt spid="149"/>
                                            </p:tgtEl>
                                            <p:attrNameLst>
                                              <p:attrName>style.visibility</p:attrName>
                                            </p:attrNameLst>
                                          </p:cBhvr>
                                          <p:to>
                                            <p:strVal val="visible"/>
                                          </p:to>
                                        </p:set>
                                        <p:animEffect transition="in" filter="wipe(left)">
                                          <p:cBhvr>
                                            <p:cTn id="67"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ldLvl="0" animBg="1"/>
          <p:bldP spid="138" grpId="0"/>
          <p:bldP spid="139" grpId="0" bldLvl="0" animBg="1"/>
          <p:bldP spid="140" grpId="0" bldLvl="0" animBg="1"/>
          <p:bldP spid="141" grpId="0"/>
          <p:bldP spid="142" grpId="0" bldLvl="0" animBg="1"/>
          <p:bldP spid="143" grpId="0" bldLvl="0" animBg="1"/>
          <p:bldP spid="144" grpId="0"/>
          <p:bldP spid="145" grpId="0" bldLvl="0" animBg="1"/>
          <p:bldP spid="147" grpId="0" bldLvl="0" animBg="1"/>
          <p:bldP spid="148" grpId="0"/>
          <p:bldP spid="14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25"/>
                                            </p:tgtEl>
                                            <p:attrNameLst>
                                              <p:attrName>style.visibility</p:attrName>
                                            </p:attrNameLst>
                                          </p:cBhvr>
                                          <p:to>
                                            <p:strVal val="visible"/>
                                          </p:to>
                                        </p:set>
                                        <p:anim calcmode="lin" valueType="num">
                                          <p:cBhvr>
                                            <p:cTn id="7" dur="300" fill="hold"/>
                                            <p:tgtEl>
                                              <p:spTgt spid="125"/>
                                            </p:tgtEl>
                                            <p:attrNameLst>
                                              <p:attrName>ppt_w</p:attrName>
                                            </p:attrNameLst>
                                          </p:cBhvr>
                                          <p:tavLst>
                                            <p:tav tm="0">
                                              <p:val>
                                                <p:fltVal val="0"/>
                                              </p:val>
                                            </p:tav>
                                            <p:tav tm="100000">
                                              <p:val>
                                                <p:strVal val="#ppt_w"/>
                                              </p:val>
                                            </p:tav>
                                          </p:tavLst>
                                        </p:anim>
                                        <p:anim calcmode="lin" valueType="num">
                                          <p:cBhvr>
                                            <p:cTn id="8" dur="300" fill="hold"/>
                                            <p:tgtEl>
                                              <p:spTgt spid="125"/>
                                            </p:tgtEl>
                                            <p:attrNameLst>
                                              <p:attrName>ppt_h</p:attrName>
                                            </p:attrNameLst>
                                          </p:cBhvr>
                                          <p:tavLst>
                                            <p:tav tm="0">
                                              <p:val>
                                                <p:fltVal val="0"/>
                                              </p:val>
                                            </p:tav>
                                            <p:tav tm="100000">
                                              <p:val>
                                                <p:strVal val="#ppt_h"/>
                                              </p:val>
                                            </p:tav>
                                          </p:tavLst>
                                        </p:anim>
                                        <p:animEffect transition="in" filter="fade">
                                          <p:cBhvr>
                                            <p:cTn id="9" dur="300"/>
                                            <p:tgtEl>
                                              <p:spTgt spid="125"/>
                                            </p:tgtEl>
                                          </p:cBhvr>
                                        </p:animEffect>
                                      </p:childTnLst>
                                    </p:cTn>
                                  </p:par>
                                  <p:par>
                                    <p:cTn id="10" presetID="6" presetClass="emph" presetSubtype="0" autoRev="1" fill="hold" nodeType="withEffect">
                                      <p:stCondLst>
                                        <p:cond delay="300"/>
                                      </p:stCondLst>
                                      <p:childTnLst>
                                        <p:animScale>
                                          <p:cBhvr>
                                            <p:cTn id="11" dur="150" fill="hold"/>
                                            <p:tgtEl>
                                              <p:spTgt spid="125"/>
                                            </p:tgtEl>
                                          </p:cBhvr>
                                          <p:by x="110000" y="110000"/>
                                        </p:animScale>
                                      </p:childTnLst>
                                    </p:cTn>
                                  </p:par>
                                  <p:par>
                                    <p:cTn id="12" presetID="10" presetClass="entr" presetSubtype="0" fill="hold" nodeType="withEffect">
                                      <p:stCondLst>
                                        <p:cond delay="30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750"/>
                                            <p:tgtEl>
                                              <p:spTgt spid="33"/>
                                            </p:tgtEl>
                                          </p:cBhvr>
                                        </p:animEffect>
                                      </p:childTnLst>
                                    </p:cTn>
                                  </p:par>
                                  <p:par>
                                    <p:cTn id="15" presetID="10" presetClass="entr" presetSubtype="0" fill="hold" nodeType="withEffect">
                                      <p:stCondLst>
                                        <p:cond delay="600"/>
                                      </p:stCondLst>
                                      <p:childTnLst>
                                        <p:set>
                                          <p:cBhvr>
                                            <p:cTn id="16" dur="1" fill="hold">
                                              <p:stCondLst>
                                                <p:cond delay="0"/>
                                              </p:stCondLst>
                                            </p:cTn>
                                            <p:tgtEl>
                                              <p:spTgt spid="131"/>
                                            </p:tgtEl>
                                            <p:attrNameLst>
                                              <p:attrName>style.visibility</p:attrName>
                                            </p:attrNameLst>
                                          </p:cBhvr>
                                          <p:to>
                                            <p:strVal val="visible"/>
                                          </p:to>
                                        </p:set>
                                        <p:animEffect transition="in" filter="fade">
                                          <p:cBhvr>
                                            <p:cTn id="17" dur="100"/>
                                            <p:tgtEl>
                                              <p:spTgt spid="131"/>
                                            </p:tgtEl>
                                          </p:cBhvr>
                                        </p:animEffect>
                                      </p:childTnLst>
                                    </p:cTn>
                                  </p:par>
                                  <p:par>
                                    <p:cTn id="18" presetID="0" presetClass="path" presetSubtype="0" accel="50000" decel="50000" fill="hold" nodeType="withEffect">
                                      <p:stCondLst>
                                        <p:cond delay="600"/>
                                      </p:stCondLst>
                                      <p:childTnLst>
                                        <p:animMotion origin="layout" path="M 3.05556E-6 -4.45199E-6 L 0.0033 0.00741 L -0.28542 -0.63723 " pathEditMode="relative" rAng="0" ptsTypes="AAA">
                                          <p:cBhvr>
                                            <p:cTn id="19" dur="500" spd="-100000" fill="hold"/>
                                            <p:tgtEl>
                                              <p:spTgt spid="131"/>
                                            </p:tgtEl>
                                            <p:attrNameLst>
                                              <p:attrName>ppt_x</p:attrName>
                                              <p:attrName>ppt_y</p:attrName>
                                            </p:attrNameLst>
                                          </p:cBhvr>
                                          <p:rCtr x="-14115" y="-31491"/>
                                        </p:animMotion>
                                      </p:childTnLst>
                                    </p:cTn>
                                  </p:par>
                                  <p:par>
                                    <p:cTn id="20" presetID="22" presetClass="entr" presetSubtype="2" fill="hold" grpId="0" nodeType="withEffect">
                                      <p:stCondLst>
                                        <p:cond delay="1100"/>
                                      </p:stCondLst>
                                      <p:childTnLst>
                                        <p:set>
                                          <p:cBhvr>
                                            <p:cTn id="21" dur="1" fill="hold">
                                              <p:stCondLst>
                                                <p:cond delay="0"/>
                                              </p:stCondLst>
                                            </p:cTn>
                                            <p:tgtEl>
                                              <p:spTgt spid="137"/>
                                            </p:tgtEl>
                                            <p:attrNameLst>
                                              <p:attrName>style.visibility</p:attrName>
                                            </p:attrNameLst>
                                          </p:cBhvr>
                                          <p:to>
                                            <p:strVal val="visible"/>
                                          </p:to>
                                        </p:set>
                                        <p:animEffect transition="in" filter="wipe(right)">
                                          <p:cBhvr>
                                            <p:cTn id="22" dur="500"/>
                                            <p:tgtEl>
                                              <p:spTgt spid="137"/>
                                            </p:tgtEl>
                                          </p:cBhvr>
                                        </p:animEffect>
                                      </p:childTnLst>
                                    </p:cTn>
                                  </p:par>
                                  <p:par>
                                    <p:cTn id="23" presetID="2" presetClass="entr" presetSubtype="8" fill="hold" grpId="0" nodeType="withEffect">
                                      <p:stCondLst>
                                        <p:cond delay="1700"/>
                                      </p:stCondLst>
                                      <p:childTnLst>
                                        <p:set>
                                          <p:cBhvr>
                                            <p:cTn id="24" dur="1" fill="hold">
                                              <p:stCondLst>
                                                <p:cond delay="0"/>
                                              </p:stCondLst>
                                            </p:cTn>
                                            <p:tgtEl>
                                              <p:spTgt spid="139"/>
                                            </p:tgtEl>
                                            <p:attrNameLst>
                                              <p:attrName>style.visibility</p:attrName>
                                            </p:attrNameLst>
                                          </p:cBhvr>
                                          <p:to>
                                            <p:strVal val="visible"/>
                                          </p:to>
                                        </p:set>
                                        <p:anim calcmode="lin" valueType="num">
                                          <p:cBhvr additive="base">
                                            <p:cTn id="25" dur="500" fill="hold"/>
                                            <p:tgtEl>
                                              <p:spTgt spid="139"/>
                                            </p:tgtEl>
                                            <p:attrNameLst>
                                              <p:attrName>ppt_x</p:attrName>
                                            </p:attrNameLst>
                                          </p:cBhvr>
                                          <p:tavLst>
                                            <p:tav tm="0">
                                              <p:val>
                                                <p:strVal val="0-#ppt_w/2"/>
                                              </p:val>
                                            </p:tav>
                                            <p:tav tm="100000">
                                              <p:val>
                                                <p:strVal val="#ppt_x"/>
                                              </p:val>
                                            </p:tav>
                                          </p:tavLst>
                                        </p:anim>
                                        <p:anim calcmode="lin" valueType="num">
                                          <p:cBhvr additive="base">
                                            <p:cTn id="26" dur="500" fill="hold"/>
                                            <p:tgtEl>
                                              <p:spTgt spid="139"/>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2100"/>
                                      </p:stCondLst>
                                      <p:childTnLst>
                                        <p:set>
                                          <p:cBhvr>
                                            <p:cTn id="28" dur="1" fill="hold">
                                              <p:stCondLst>
                                                <p:cond delay="0"/>
                                              </p:stCondLst>
                                            </p:cTn>
                                            <p:tgtEl>
                                              <p:spTgt spid="138"/>
                                            </p:tgtEl>
                                            <p:attrNameLst>
                                              <p:attrName>style.visibility</p:attrName>
                                            </p:attrNameLst>
                                          </p:cBhvr>
                                          <p:to>
                                            <p:strVal val="visible"/>
                                          </p:to>
                                        </p:set>
                                        <p:anim calcmode="lin" valueType="num">
                                          <p:cBhvr>
                                            <p:cTn id="29" dur="500" fill="hold"/>
                                            <p:tgtEl>
                                              <p:spTgt spid="138"/>
                                            </p:tgtEl>
                                            <p:attrNameLst>
                                              <p:attrName>ppt_w</p:attrName>
                                            </p:attrNameLst>
                                          </p:cBhvr>
                                          <p:tavLst>
                                            <p:tav tm="0">
                                              <p:val>
                                                <p:strVal val="#ppt_w*0.70"/>
                                              </p:val>
                                            </p:tav>
                                            <p:tav tm="100000">
                                              <p:val>
                                                <p:strVal val="#ppt_w"/>
                                              </p:val>
                                            </p:tav>
                                          </p:tavLst>
                                        </p:anim>
                                        <p:anim calcmode="lin" valueType="num">
                                          <p:cBhvr>
                                            <p:cTn id="30" dur="500" fill="hold"/>
                                            <p:tgtEl>
                                              <p:spTgt spid="138"/>
                                            </p:tgtEl>
                                            <p:attrNameLst>
                                              <p:attrName>ppt_h</p:attrName>
                                            </p:attrNameLst>
                                          </p:cBhvr>
                                          <p:tavLst>
                                            <p:tav tm="0">
                                              <p:val>
                                                <p:strVal val="#ppt_h"/>
                                              </p:val>
                                            </p:tav>
                                            <p:tav tm="100000">
                                              <p:val>
                                                <p:strVal val="#ppt_h"/>
                                              </p:val>
                                            </p:tav>
                                          </p:tavLst>
                                        </p:anim>
                                        <p:animEffect transition="in" filter="fade">
                                          <p:cBhvr>
                                            <p:cTn id="31" dur="500"/>
                                            <p:tgtEl>
                                              <p:spTgt spid="138"/>
                                            </p:tgtEl>
                                          </p:cBhvr>
                                        </p:animEffect>
                                      </p:childTnLst>
                                    </p:cTn>
                                  </p:par>
                                  <p:par>
                                    <p:cTn id="32" presetID="22" presetClass="entr" presetSubtype="8" fill="hold" grpId="0" nodeType="withEffect">
                                      <p:stCondLst>
                                        <p:cond delay="1100"/>
                                      </p:stCondLst>
                                      <p:childTnLst>
                                        <p:set>
                                          <p:cBhvr>
                                            <p:cTn id="33" dur="1" fill="hold">
                                              <p:stCondLst>
                                                <p:cond delay="0"/>
                                              </p:stCondLst>
                                            </p:cTn>
                                            <p:tgtEl>
                                              <p:spTgt spid="143"/>
                                            </p:tgtEl>
                                            <p:attrNameLst>
                                              <p:attrName>style.visibility</p:attrName>
                                            </p:attrNameLst>
                                          </p:cBhvr>
                                          <p:to>
                                            <p:strVal val="visible"/>
                                          </p:to>
                                        </p:set>
                                        <p:animEffect transition="in" filter="wipe(left)">
                                          <p:cBhvr>
                                            <p:cTn id="34" dur="500"/>
                                            <p:tgtEl>
                                              <p:spTgt spid="143"/>
                                            </p:tgtEl>
                                          </p:cBhvr>
                                        </p:animEffect>
                                      </p:childTnLst>
                                    </p:cTn>
                                  </p:par>
                                  <p:par>
                                    <p:cTn id="35" presetID="2" presetClass="entr" presetSubtype="2" fill="hold" grpId="0" nodeType="withEffect">
                                      <p:stCondLst>
                                        <p:cond delay="1600"/>
                                      </p:stCondLst>
                                      <p:childTnLst>
                                        <p:set>
                                          <p:cBhvr>
                                            <p:cTn id="36" dur="1" fill="hold">
                                              <p:stCondLst>
                                                <p:cond delay="0"/>
                                              </p:stCondLst>
                                            </p:cTn>
                                            <p:tgtEl>
                                              <p:spTgt spid="145"/>
                                            </p:tgtEl>
                                            <p:attrNameLst>
                                              <p:attrName>style.visibility</p:attrName>
                                            </p:attrNameLst>
                                          </p:cBhvr>
                                          <p:to>
                                            <p:strVal val="visible"/>
                                          </p:to>
                                        </p:set>
                                        <p:anim calcmode="lin" valueType="num">
                                          <p:cBhvr additive="base">
                                            <p:cTn id="37" dur="500" fill="hold"/>
                                            <p:tgtEl>
                                              <p:spTgt spid="145"/>
                                            </p:tgtEl>
                                            <p:attrNameLst>
                                              <p:attrName>ppt_x</p:attrName>
                                            </p:attrNameLst>
                                          </p:cBhvr>
                                          <p:tavLst>
                                            <p:tav tm="0">
                                              <p:val>
                                                <p:strVal val="1+#ppt_w/2"/>
                                              </p:val>
                                            </p:tav>
                                            <p:tav tm="100000">
                                              <p:val>
                                                <p:strVal val="#ppt_x"/>
                                              </p:val>
                                            </p:tav>
                                          </p:tavLst>
                                        </p:anim>
                                        <p:anim calcmode="lin" valueType="num">
                                          <p:cBhvr additive="base">
                                            <p:cTn id="38" dur="500" fill="hold"/>
                                            <p:tgtEl>
                                              <p:spTgt spid="145"/>
                                            </p:tgtEl>
                                            <p:attrNameLst>
                                              <p:attrName>ppt_y</p:attrName>
                                            </p:attrNameLst>
                                          </p:cBhvr>
                                          <p:tavLst>
                                            <p:tav tm="0">
                                              <p:val>
                                                <p:strVal val="#ppt_y"/>
                                              </p:val>
                                            </p:tav>
                                            <p:tav tm="100000">
                                              <p:val>
                                                <p:strVal val="#ppt_y"/>
                                              </p:val>
                                            </p:tav>
                                          </p:tavLst>
                                        </p:anim>
                                      </p:childTnLst>
                                    </p:cTn>
                                  </p:par>
                                  <p:par>
                                    <p:cTn id="39" presetID="55" presetClass="entr" presetSubtype="0" fill="hold" grpId="0" nodeType="withEffect">
                                      <p:stCondLst>
                                        <p:cond delay="2000"/>
                                      </p:stCondLst>
                                      <p:childTnLst>
                                        <p:set>
                                          <p:cBhvr>
                                            <p:cTn id="40" dur="1" fill="hold">
                                              <p:stCondLst>
                                                <p:cond delay="0"/>
                                              </p:stCondLst>
                                            </p:cTn>
                                            <p:tgtEl>
                                              <p:spTgt spid="144"/>
                                            </p:tgtEl>
                                            <p:attrNameLst>
                                              <p:attrName>style.visibility</p:attrName>
                                            </p:attrNameLst>
                                          </p:cBhvr>
                                          <p:to>
                                            <p:strVal val="visible"/>
                                          </p:to>
                                        </p:set>
                                        <p:anim calcmode="lin" valueType="num">
                                          <p:cBhvr>
                                            <p:cTn id="41" dur="500" fill="hold"/>
                                            <p:tgtEl>
                                              <p:spTgt spid="144"/>
                                            </p:tgtEl>
                                            <p:attrNameLst>
                                              <p:attrName>ppt_w</p:attrName>
                                            </p:attrNameLst>
                                          </p:cBhvr>
                                          <p:tavLst>
                                            <p:tav tm="0">
                                              <p:val>
                                                <p:strVal val="#ppt_w*0.70"/>
                                              </p:val>
                                            </p:tav>
                                            <p:tav tm="100000">
                                              <p:val>
                                                <p:strVal val="#ppt_w"/>
                                              </p:val>
                                            </p:tav>
                                          </p:tavLst>
                                        </p:anim>
                                        <p:anim calcmode="lin" valueType="num">
                                          <p:cBhvr>
                                            <p:cTn id="42" dur="500" fill="hold"/>
                                            <p:tgtEl>
                                              <p:spTgt spid="144"/>
                                            </p:tgtEl>
                                            <p:attrNameLst>
                                              <p:attrName>ppt_h</p:attrName>
                                            </p:attrNameLst>
                                          </p:cBhvr>
                                          <p:tavLst>
                                            <p:tav tm="0">
                                              <p:val>
                                                <p:strVal val="#ppt_h"/>
                                              </p:val>
                                            </p:tav>
                                            <p:tav tm="100000">
                                              <p:val>
                                                <p:strVal val="#ppt_h"/>
                                              </p:val>
                                            </p:tav>
                                          </p:tavLst>
                                        </p:anim>
                                        <p:animEffect transition="in" filter="fade">
                                          <p:cBhvr>
                                            <p:cTn id="43" dur="500"/>
                                            <p:tgtEl>
                                              <p:spTgt spid="144"/>
                                            </p:tgtEl>
                                          </p:cBhvr>
                                        </p:animEffect>
                                      </p:childTnLst>
                                    </p:cTn>
                                  </p:par>
                                  <p:par>
                                    <p:cTn id="44" presetID="22" presetClass="entr" presetSubtype="2" fill="hold" grpId="0" nodeType="withEffect">
                                      <p:stCondLst>
                                        <p:cond delay="1100"/>
                                      </p:stCondLst>
                                      <p:childTnLst>
                                        <p:set>
                                          <p:cBhvr>
                                            <p:cTn id="45" dur="1" fill="hold">
                                              <p:stCondLst>
                                                <p:cond delay="0"/>
                                              </p:stCondLst>
                                            </p:cTn>
                                            <p:tgtEl>
                                              <p:spTgt spid="140"/>
                                            </p:tgtEl>
                                            <p:attrNameLst>
                                              <p:attrName>style.visibility</p:attrName>
                                            </p:attrNameLst>
                                          </p:cBhvr>
                                          <p:to>
                                            <p:strVal val="visible"/>
                                          </p:to>
                                        </p:set>
                                        <p:animEffect transition="in" filter="wipe(right)">
                                          <p:cBhvr>
                                            <p:cTn id="46" dur="500"/>
                                            <p:tgtEl>
                                              <p:spTgt spid="140"/>
                                            </p:tgtEl>
                                          </p:cBhvr>
                                        </p:animEffect>
                                      </p:childTnLst>
                                    </p:cTn>
                                  </p:par>
                                  <p:par>
                                    <p:cTn id="47" presetID="2" presetClass="entr" presetSubtype="8" fill="hold" grpId="0" nodeType="withEffect">
                                      <p:stCondLst>
                                        <p:cond delay="1600"/>
                                      </p:stCondLst>
                                      <p:childTnLst>
                                        <p:set>
                                          <p:cBhvr>
                                            <p:cTn id="48" dur="1" fill="hold">
                                              <p:stCondLst>
                                                <p:cond delay="0"/>
                                              </p:stCondLst>
                                            </p:cTn>
                                            <p:tgtEl>
                                              <p:spTgt spid="142"/>
                                            </p:tgtEl>
                                            <p:attrNameLst>
                                              <p:attrName>style.visibility</p:attrName>
                                            </p:attrNameLst>
                                          </p:cBhvr>
                                          <p:to>
                                            <p:strVal val="visible"/>
                                          </p:to>
                                        </p:set>
                                        <p:anim calcmode="lin" valueType="num">
                                          <p:cBhvr additive="base">
                                            <p:cTn id="49" dur="500" fill="hold"/>
                                            <p:tgtEl>
                                              <p:spTgt spid="142"/>
                                            </p:tgtEl>
                                            <p:attrNameLst>
                                              <p:attrName>ppt_x</p:attrName>
                                            </p:attrNameLst>
                                          </p:cBhvr>
                                          <p:tavLst>
                                            <p:tav tm="0">
                                              <p:val>
                                                <p:strVal val="0-#ppt_w/2"/>
                                              </p:val>
                                            </p:tav>
                                            <p:tav tm="100000">
                                              <p:val>
                                                <p:strVal val="#ppt_x"/>
                                              </p:val>
                                            </p:tav>
                                          </p:tavLst>
                                        </p:anim>
                                        <p:anim calcmode="lin" valueType="num">
                                          <p:cBhvr additive="base">
                                            <p:cTn id="50" dur="500" fill="hold"/>
                                            <p:tgtEl>
                                              <p:spTgt spid="142"/>
                                            </p:tgtEl>
                                            <p:attrNameLst>
                                              <p:attrName>ppt_y</p:attrName>
                                            </p:attrNameLst>
                                          </p:cBhvr>
                                          <p:tavLst>
                                            <p:tav tm="0">
                                              <p:val>
                                                <p:strVal val="#ppt_y"/>
                                              </p:val>
                                            </p:tav>
                                            <p:tav tm="100000">
                                              <p:val>
                                                <p:strVal val="#ppt_y"/>
                                              </p:val>
                                            </p:tav>
                                          </p:tavLst>
                                        </p:anim>
                                      </p:childTnLst>
                                    </p:cTn>
                                  </p:par>
                                  <p:par>
                                    <p:cTn id="51" presetID="55" presetClass="entr" presetSubtype="0" fill="hold" grpId="0" nodeType="withEffect">
                                      <p:stCondLst>
                                        <p:cond delay="2000"/>
                                      </p:stCondLst>
                                      <p:childTnLst>
                                        <p:set>
                                          <p:cBhvr>
                                            <p:cTn id="52" dur="1" fill="hold">
                                              <p:stCondLst>
                                                <p:cond delay="0"/>
                                              </p:stCondLst>
                                            </p:cTn>
                                            <p:tgtEl>
                                              <p:spTgt spid="141"/>
                                            </p:tgtEl>
                                            <p:attrNameLst>
                                              <p:attrName>style.visibility</p:attrName>
                                            </p:attrNameLst>
                                          </p:cBhvr>
                                          <p:to>
                                            <p:strVal val="visible"/>
                                          </p:to>
                                        </p:set>
                                        <p:anim calcmode="lin" valueType="num">
                                          <p:cBhvr>
                                            <p:cTn id="53" dur="500" fill="hold"/>
                                            <p:tgtEl>
                                              <p:spTgt spid="141"/>
                                            </p:tgtEl>
                                            <p:attrNameLst>
                                              <p:attrName>ppt_w</p:attrName>
                                            </p:attrNameLst>
                                          </p:cBhvr>
                                          <p:tavLst>
                                            <p:tav tm="0">
                                              <p:val>
                                                <p:strVal val="#ppt_w*0.70"/>
                                              </p:val>
                                            </p:tav>
                                            <p:tav tm="100000">
                                              <p:val>
                                                <p:strVal val="#ppt_w"/>
                                              </p:val>
                                            </p:tav>
                                          </p:tavLst>
                                        </p:anim>
                                        <p:anim calcmode="lin" valueType="num">
                                          <p:cBhvr>
                                            <p:cTn id="54" dur="500" fill="hold"/>
                                            <p:tgtEl>
                                              <p:spTgt spid="141"/>
                                            </p:tgtEl>
                                            <p:attrNameLst>
                                              <p:attrName>ppt_h</p:attrName>
                                            </p:attrNameLst>
                                          </p:cBhvr>
                                          <p:tavLst>
                                            <p:tav tm="0">
                                              <p:val>
                                                <p:strVal val="#ppt_h"/>
                                              </p:val>
                                            </p:tav>
                                            <p:tav tm="100000">
                                              <p:val>
                                                <p:strVal val="#ppt_h"/>
                                              </p:val>
                                            </p:tav>
                                          </p:tavLst>
                                        </p:anim>
                                        <p:animEffect transition="in" filter="fade">
                                          <p:cBhvr>
                                            <p:cTn id="55" dur="500"/>
                                            <p:tgtEl>
                                              <p:spTgt spid="141"/>
                                            </p:tgtEl>
                                          </p:cBhvr>
                                        </p:animEffect>
                                      </p:childTnLst>
                                    </p:cTn>
                                  </p:par>
                                  <p:par>
                                    <p:cTn id="56" presetID="2" presetClass="entr" presetSubtype="2" fill="hold" grpId="0" nodeType="withEffect">
                                      <p:stCondLst>
                                        <p:cond delay="1600"/>
                                      </p:stCondLst>
                                      <p:childTnLst>
                                        <p:set>
                                          <p:cBhvr>
                                            <p:cTn id="57" dur="1" fill="hold">
                                              <p:stCondLst>
                                                <p:cond delay="0"/>
                                              </p:stCondLst>
                                            </p:cTn>
                                            <p:tgtEl>
                                              <p:spTgt spid="147"/>
                                            </p:tgtEl>
                                            <p:attrNameLst>
                                              <p:attrName>style.visibility</p:attrName>
                                            </p:attrNameLst>
                                          </p:cBhvr>
                                          <p:to>
                                            <p:strVal val="visible"/>
                                          </p:to>
                                        </p:set>
                                        <p:anim calcmode="lin" valueType="num">
                                          <p:cBhvr additive="base">
                                            <p:cTn id="58" dur="500" fill="hold"/>
                                            <p:tgtEl>
                                              <p:spTgt spid="147"/>
                                            </p:tgtEl>
                                            <p:attrNameLst>
                                              <p:attrName>ppt_x</p:attrName>
                                            </p:attrNameLst>
                                          </p:cBhvr>
                                          <p:tavLst>
                                            <p:tav tm="0">
                                              <p:val>
                                                <p:strVal val="1+#ppt_w/2"/>
                                              </p:val>
                                            </p:tav>
                                            <p:tav tm="100000">
                                              <p:val>
                                                <p:strVal val="#ppt_x"/>
                                              </p:val>
                                            </p:tav>
                                          </p:tavLst>
                                        </p:anim>
                                        <p:anim calcmode="lin" valueType="num">
                                          <p:cBhvr additive="base">
                                            <p:cTn id="59" dur="500" fill="hold"/>
                                            <p:tgtEl>
                                              <p:spTgt spid="147"/>
                                            </p:tgtEl>
                                            <p:attrNameLst>
                                              <p:attrName>ppt_y</p:attrName>
                                            </p:attrNameLst>
                                          </p:cBhvr>
                                          <p:tavLst>
                                            <p:tav tm="0">
                                              <p:val>
                                                <p:strVal val="#ppt_y"/>
                                              </p:val>
                                            </p:tav>
                                            <p:tav tm="100000">
                                              <p:val>
                                                <p:strVal val="#ppt_y"/>
                                              </p:val>
                                            </p:tav>
                                          </p:tavLst>
                                        </p:anim>
                                      </p:childTnLst>
                                    </p:cTn>
                                  </p:par>
                                  <p:par>
                                    <p:cTn id="60" presetID="55" presetClass="entr" presetSubtype="0" fill="hold" grpId="0" nodeType="withEffect">
                                      <p:stCondLst>
                                        <p:cond delay="2000"/>
                                      </p:stCondLst>
                                      <p:childTnLst>
                                        <p:set>
                                          <p:cBhvr>
                                            <p:cTn id="61" dur="1" fill="hold">
                                              <p:stCondLst>
                                                <p:cond delay="0"/>
                                              </p:stCondLst>
                                            </p:cTn>
                                            <p:tgtEl>
                                              <p:spTgt spid="148"/>
                                            </p:tgtEl>
                                            <p:attrNameLst>
                                              <p:attrName>style.visibility</p:attrName>
                                            </p:attrNameLst>
                                          </p:cBhvr>
                                          <p:to>
                                            <p:strVal val="visible"/>
                                          </p:to>
                                        </p:set>
                                        <p:anim calcmode="lin" valueType="num">
                                          <p:cBhvr>
                                            <p:cTn id="62" dur="500" fill="hold"/>
                                            <p:tgtEl>
                                              <p:spTgt spid="148"/>
                                            </p:tgtEl>
                                            <p:attrNameLst>
                                              <p:attrName>ppt_w</p:attrName>
                                            </p:attrNameLst>
                                          </p:cBhvr>
                                          <p:tavLst>
                                            <p:tav tm="0">
                                              <p:val>
                                                <p:strVal val="#ppt_w*0.70"/>
                                              </p:val>
                                            </p:tav>
                                            <p:tav tm="100000">
                                              <p:val>
                                                <p:strVal val="#ppt_w"/>
                                              </p:val>
                                            </p:tav>
                                          </p:tavLst>
                                        </p:anim>
                                        <p:anim calcmode="lin" valueType="num">
                                          <p:cBhvr>
                                            <p:cTn id="63" dur="500" fill="hold"/>
                                            <p:tgtEl>
                                              <p:spTgt spid="148"/>
                                            </p:tgtEl>
                                            <p:attrNameLst>
                                              <p:attrName>ppt_h</p:attrName>
                                            </p:attrNameLst>
                                          </p:cBhvr>
                                          <p:tavLst>
                                            <p:tav tm="0">
                                              <p:val>
                                                <p:strVal val="#ppt_h"/>
                                              </p:val>
                                            </p:tav>
                                            <p:tav tm="100000">
                                              <p:val>
                                                <p:strVal val="#ppt_h"/>
                                              </p:val>
                                            </p:tav>
                                          </p:tavLst>
                                        </p:anim>
                                        <p:animEffect transition="in" filter="fade">
                                          <p:cBhvr>
                                            <p:cTn id="64" dur="500"/>
                                            <p:tgtEl>
                                              <p:spTgt spid="148"/>
                                            </p:tgtEl>
                                          </p:cBhvr>
                                        </p:animEffect>
                                      </p:childTnLst>
                                    </p:cTn>
                                  </p:par>
                                  <p:par>
                                    <p:cTn id="65" presetID="22" presetClass="entr" presetSubtype="8" fill="hold" grpId="0" nodeType="withEffect">
                                      <p:stCondLst>
                                        <p:cond delay="1200"/>
                                      </p:stCondLst>
                                      <p:childTnLst>
                                        <p:set>
                                          <p:cBhvr>
                                            <p:cTn id="66" dur="1" fill="hold">
                                              <p:stCondLst>
                                                <p:cond delay="0"/>
                                              </p:stCondLst>
                                            </p:cTn>
                                            <p:tgtEl>
                                              <p:spTgt spid="149"/>
                                            </p:tgtEl>
                                            <p:attrNameLst>
                                              <p:attrName>style.visibility</p:attrName>
                                            </p:attrNameLst>
                                          </p:cBhvr>
                                          <p:to>
                                            <p:strVal val="visible"/>
                                          </p:to>
                                        </p:set>
                                        <p:animEffect transition="in" filter="wipe(left)">
                                          <p:cBhvr>
                                            <p:cTn id="67"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ldLvl="0" animBg="1"/>
          <p:bldP spid="138" grpId="0"/>
          <p:bldP spid="139" grpId="0" bldLvl="0" animBg="1"/>
          <p:bldP spid="140" grpId="0" bldLvl="0" animBg="1"/>
          <p:bldP spid="141" grpId="0"/>
          <p:bldP spid="142" grpId="0" bldLvl="0" animBg="1"/>
          <p:bldP spid="143" grpId="0" bldLvl="0" animBg="1"/>
          <p:bldP spid="144" grpId="0"/>
          <p:bldP spid="145" grpId="0" bldLvl="0" animBg="1"/>
          <p:bldP spid="147" grpId="0" bldLvl="0" animBg="1"/>
          <p:bldP spid="148" grpId="0"/>
          <p:bldP spid="149" grpId="0"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764422"/>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anose="020B0503020204020204" pitchFamily="34" charset="-122"/>
                <a:ea typeface="微软雅黑" panose="020B0503020204020204" pitchFamily="34" charset="-122"/>
              </a:rPr>
              <a:t>推荐系统</a:t>
            </a:r>
          </a:p>
        </p:txBody>
      </p:sp>
      <p:sp>
        <p:nvSpPr>
          <p:cNvPr id="26" name="矩形 25"/>
          <p:cNvSpPr/>
          <p:nvPr/>
        </p:nvSpPr>
        <p:spPr>
          <a:xfrm>
            <a:off x="486705" y="1653245"/>
            <a:ext cx="697627"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项目简介</a:t>
            </a:r>
          </a:p>
        </p:txBody>
      </p:sp>
      <p:sp>
        <p:nvSpPr>
          <p:cNvPr id="30" name="矩形 29"/>
          <p:cNvSpPr/>
          <p:nvPr/>
        </p:nvSpPr>
        <p:spPr>
          <a:xfrm>
            <a:off x="486706"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网络爬虫</a:t>
            </a:r>
          </a:p>
        </p:txBody>
      </p:sp>
      <p:sp>
        <p:nvSpPr>
          <p:cNvPr id="31" name="矩形 30"/>
          <p:cNvSpPr/>
          <p:nvPr/>
        </p:nvSpPr>
        <p:spPr>
          <a:xfrm>
            <a:off x="486704" y="2823369"/>
            <a:ext cx="697627" cy="246221"/>
          </a:xfrm>
          <a:prstGeom prst="rect">
            <a:avLst/>
          </a:prstGeom>
        </p:spPr>
        <p:txBody>
          <a:bodyPr wrap="none">
            <a:spAutoFit/>
          </a:bodyPr>
          <a:lstStyle/>
          <a:p>
            <a:pPr algn="ctr"/>
            <a:r>
              <a:rPr lang="zh-CN" altLang="en-US" sz="1000" dirty="0">
                <a:ln w="6350">
                  <a:noFill/>
                </a:ln>
                <a:solidFill>
                  <a:schemeClr val="bg1"/>
                </a:solidFill>
                <a:latin typeface="Impact" panose="020B0806030902050204" pitchFamily="34" charset="0"/>
                <a:ea typeface="微软雅黑" panose="020B0503020204020204" pitchFamily="34" charset="-122"/>
              </a:rPr>
              <a:t>推荐系统</a:t>
            </a:r>
          </a:p>
        </p:txBody>
      </p:sp>
      <p:sp>
        <p:nvSpPr>
          <p:cNvPr id="32" name="矩形 31"/>
          <p:cNvSpPr/>
          <p:nvPr/>
        </p:nvSpPr>
        <p:spPr>
          <a:xfrm>
            <a:off x="486704" y="2432846"/>
            <a:ext cx="697627"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数据分析</a:t>
            </a:r>
          </a:p>
        </p:txBody>
      </p:sp>
      <p:sp>
        <p:nvSpPr>
          <p:cNvPr id="34"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35" name="矩形 34"/>
          <p:cNvSpPr/>
          <p:nvPr/>
        </p:nvSpPr>
        <p:spPr>
          <a:xfrm>
            <a:off x="486704" y="3224765"/>
            <a:ext cx="697628"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思考总结</a:t>
            </a:r>
          </a:p>
        </p:txBody>
      </p:sp>
      <p:sp>
        <p:nvSpPr>
          <p:cNvPr id="2" name="矩形 1">
            <a:extLst>
              <a:ext uri="{FF2B5EF4-FFF2-40B4-BE49-F238E27FC236}">
                <a16:creationId xmlns:a16="http://schemas.microsoft.com/office/drawing/2014/main" id="{E3A8C9C9-7909-46EF-8C2E-50ED90010512}"/>
              </a:ext>
            </a:extLst>
          </p:cNvPr>
          <p:cNvSpPr/>
          <p:nvPr/>
        </p:nvSpPr>
        <p:spPr>
          <a:xfrm>
            <a:off x="1808820" y="804124"/>
            <a:ext cx="5526360" cy="1478162"/>
          </a:xfrm>
          <a:prstGeom prst="rect">
            <a:avLst/>
          </a:prstGeom>
        </p:spPr>
        <p:txBody>
          <a:bodyPr wrap="square">
            <a:spAutoFit/>
          </a:bodyPr>
          <a:lstStyle/>
          <a:p>
            <a:pPr algn="just">
              <a:lnSpc>
                <a:spcPct val="173000"/>
              </a:lnSpc>
              <a:spcBef>
                <a:spcPts val="1300"/>
              </a:spcBef>
              <a:spcAft>
                <a:spcPts val="1300"/>
              </a:spcAft>
            </a:pPr>
            <a:r>
              <a:rPr lang="en-US" altLang="zh-CN" sz="1400" b="1" kern="100" dirty="0">
                <a:latin typeface="等线" panose="02010600030101010101" pitchFamily="2" charset="-122"/>
                <a:ea typeface="等线" panose="02010600030101010101" pitchFamily="2" charset="-122"/>
              </a:rPr>
              <a:t>Mahout</a:t>
            </a:r>
            <a:r>
              <a:rPr lang="zh-CN" altLang="zh-CN" sz="1400" b="1" kern="100" dirty="0">
                <a:latin typeface="等线" panose="02010600030101010101" pitchFamily="2" charset="-122"/>
                <a:ea typeface="等线" panose="02010600030101010101" pitchFamily="2" charset="-122"/>
              </a:rPr>
              <a:t>协同过滤</a:t>
            </a:r>
          </a:p>
          <a:p>
            <a:pPr indent="266700" algn="just">
              <a:spcAft>
                <a:spcPts val="0"/>
              </a:spcAft>
            </a:pPr>
            <a:r>
              <a:rPr lang="zh-CN" altLang="zh-CN" sz="1100" kern="100" dirty="0">
                <a:latin typeface="+mj-ea"/>
                <a:ea typeface="+mj-ea"/>
                <a:cs typeface="Times New Roman" panose="02020603050405020304" pitchFamily="18" charset="0"/>
              </a:rPr>
              <a:t>我们从建立一个基于行为的推荐引擎开始，因为我们想要利用我们已有的求职用户和他们的点击数据，我们的首次个性化推荐尝试是基于</a:t>
            </a:r>
            <a:r>
              <a:rPr lang="en-US" altLang="zh-CN" sz="1100" kern="100" dirty="0">
                <a:latin typeface="+mj-ea"/>
                <a:ea typeface="+mj-ea"/>
                <a:cs typeface="Times New Roman" panose="02020603050405020304" pitchFamily="18" charset="0"/>
              </a:rPr>
              <a:t>Apache Mahout</a:t>
            </a:r>
            <a:r>
              <a:rPr lang="zh-CN" altLang="zh-CN" sz="1100" kern="100" dirty="0">
                <a:latin typeface="+mj-ea"/>
                <a:ea typeface="+mj-ea"/>
                <a:cs typeface="Times New Roman" panose="02020603050405020304" pitchFamily="18" charset="0"/>
              </a:rPr>
              <a:t>提供的基于用户间的协同过滤算法的实现。我们将点击流数据喂给一个运行在</a:t>
            </a:r>
            <a:r>
              <a:rPr lang="en-US" altLang="zh-CN" sz="1100" kern="100" dirty="0">
                <a:latin typeface="+mj-ea"/>
                <a:ea typeface="+mj-ea"/>
                <a:cs typeface="Times New Roman" panose="02020603050405020304" pitchFamily="18" charset="0"/>
              </a:rPr>
              <a:t>Hadoop</a:t>
            </a:r>
            <a:r>
              <a:rPr lang="zh-CN" altLang="zh-CN" sz="1100" kern="100" dirty="0">
                <a:latin typeface="+mj-ea"/>
                <a:ea typeface="+mj-ea"/>
                <a:cs typeface="Times New Roman" panose="02020603050405020304" pitchFamily="18" charset="0"/>
              </a:rPr>
              <a:t>集群上的</a:t>
            </a:r>
            <a:r>
              <a:rPr lang="en-US" altLang="zh-CN" sz="1100" kern="100" dirty="0">
                <a:latin typeface="+mj-ea"/>
                <a:ea typeface="+mj-ea"/>
                <a:cs typeface="Times New Roman" panose="02020603050405020304" pitchFamily="18" charset="0"/>
              </a:rPr>
              <a:t>Mahout</a:t>
            </a:r>
            <a:r>
              <a:rPr lang="zh-CN" altLang="zh-CN" sz="1100" kern="100" dirty="0">
                <a:latin typeface="+mj-ea"/>
                <a:ea typeface="+mj-ea"/>
                <a:cs typeface="Times New Roman" panose="02020603050405020304" pitchFamily="18" charset="0"/>
              </a:rPr>
              <a:t>构建器并产生一个用户到推荐职位的映射。我们建立一个新的服务使得可以运行时访问这个模型，且多个客户端应用可以同时访问这个服务来获取推荐的职位。</a:t>
            </a:r>
          </a:p>
        </p:txBody>
      </p:sp>
    </p:spTree>
    <p:extLst>
      <p:ext uri="{BB962C8B-B14F-4D97-AF65-F5344CB8AC3E}">
        <p14:creationId xmlns:p14="http://schemas.microsoft.com/office/powerpoint/2010/main" val="344248431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764422"/>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anose="020B0503020204020204" pitchFamily="34" charset="-122"/>
                <a:ea typeface="微软雅黑" panose="020B0503020204020204" pitchFamily="34" charset="-122"/>
              </a:rPr>
              <a:t>推荐系统</a:t>
            </a:r>
          </a:p>
        </p:txBody>
      </p:sp>
      <p:sp>
        <p:nvSpPr>
          <p:cNvPr id="26" name="矩形 25"/>
          <p:cNvSpPr/>
          <p:nvPr/>
        </p:nvSpPr>
        <p:spPr>
          <a:xfrm>
            <a:off x="486705" y="1653245"/>
            <a:ext cx="697627"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项目简介</a:t>
            </a:r>
          </a:p>
        </p:txBody>
      </p:sp>
      <p:sp>
        <p:nvSpPr>
          <p:cNvPr id="30" name="矩形 29"/>
          <p:cNvSpPr/>
          <p:nvPr/>
        </p:nvSpPr>
        <p:spPr>
          <a:xfrm>
            <a:off x="486706"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网络爬虫</a:t>
            </a:r>
          </a:p>
        </p:txBody>
      </p:sp>
      <p:sp>
        <p:nvSpPr>
          <p:cNvPr id="31" name="矩形 30"/>
          <p:cNvSpPr/>
          <p:nvPr/>
        </p:nvSpPr>
        <p:spPr>
          <a:xfrm>
            <a:off x="486704" y="2823369"/>
            <a:ext cx="697627" cy="246221"/>
          </a:xfrm>
          <a:prstGeom prst="rect">
            <a:avLst/>
          </a:prstGeom>
        </p:spPr>
        <p:txBody>
          <a:bodyPr wrap="none">
            <a:spAutoFit/>
          </a:bodyPr>
          <a:lstStyle/>
          <a:p>
            <a:pPr algn="ctr"/>
            <a:r>
              <a:rPr lang="zh-CN" altLang="en-US" sz="1000" dirty="0">
                <a:ln w="6350">
                  <a:noFill/>
                </a:ln>
                <a:solidFill>
                  <a:schemeClr val="bg1"/>
                </a:solidFill>
                <a:latin typeface="Impact" panose="020B0806030902050204" pitchFamily="34" charset="0"/>
                <a:ea typeface="微软雅黑" panose="020B0503020204020204" pitchFamily="34" charset="-122"/>
              </a:rPr>
              <a:t>推荐系统</a:t>
            </a:r>
          </a:p>
        </p:txBody>
      </p:sp>
      <p:sp>
        <p:nvSpPr>
          <p:cNvPr id="32" name="矩形 31"/>
          <p:cNvSpPr/>
          <p:nvPr/>
        </p:nvSpPr>
        <p:spPr>
          <a:xfrm>
            <a:off x="486704" y="2432846"/>
            <a:ext cx="697627"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数据分析</a:t>
            </a:r>
          </a:p>
        </p:txBody>
      </p:sp>
      <p:sp>
        <p:nvSpPr>
          <p:cNvPr id="34"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35" name="矩形 34"/>
          <p:cNvSpPr/>
          <p:nvPr/>
        </p:nvSpPr>
        <p:spPr>
          <a:xfrm>
            <a:off x="486704" y="3224765"/>
            <a:ext cx="697628"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思考总结</a:t>
            </a:r>
          </a:p>
        </p:txBody>
      </p:sp>
      <p:sp>
        <p:nvSpPr>
          <p:cNvPr id="2" name="矩形 1">
            <a:extLst>
              <a:ext uri="{FF2B5EF4-FFF2-40B4-BE49-F238E27FC236}">
                <a16:creationId xmlns:a16="http://schemas.microsoft.com/office/drawing/2014/main" id="{E9CEF1B5-05C0-4029-AC4A-5BA1A4D4A55C}"/>
              </a:ext>
            </a:extLst>
          </p:cNvPr>
          <p:cNvSpPr/>
          <p:nvPr/>
        </p:nvSpPr>
        <p:spPr>
          <a:xfrm>
            <a:off x="1739292" y="766240"/>
            <a:ext cx="5958408" cy="3001656"/>
          </a:xfrm>
          <a:prstGeom prst="rect">
            <a:avLst/>
          </a:prstGeom>
        </p:spPr>
        <p:txBody>
          <a:bodyPr wrap="square">
            <a:spAutoFit/>
          </a:bodyPr>
          <a:lstStyle/>
          <a:p>
            <a:pPr algn="just">
              <a:lnSpc>
                <a:spcPct val="173000"/>
              </a:lnSpc>
              <a:spcBef>
                <a:spcPts val="1300"/>
              </a:spcBef>
              <a:spcAft>
                <a:spcPts val="1300"/>
              </a:spcAft>
            </a:pPr>
            <a:r>
              <a:rPr lang="zh-CN" altLang="zh-CN" sz="1400" b="1" kern="100" dirty="0">
                <a:latin typeface="+mj-ea"/>
                <a:ea typeface="+mj-ea"/>
                <a:cs typeface="Times New Roman" panose="02020603050405020304" pitchFamily="18" charset="0"/>
              </a:rPr>
              <a:t>为推荐实现最小哈希</a:t>
            </a:r>
            <a:endParaRPr lang="zh-CN" altLang="zh-CN" sz="1400" b="1" kern="100" dirty="0">
              <a:latin typeface="+mj-ea"/>
              <a:ea typeface="+mj-ea"/>
            </a:endParaRPr>
          </a:p>
          <a:p>
            <a:pPr indent="266700" algn="just">
              <a:spcAft>
                <a:spcPts val="0"/>
              </a:spcAft>
            </a:pPr>
            <a:r>
              <a:rPr lang="zh-CN" altLang="zh-CN" sz="1100" kern="100" dirty="0">
                <a:latin typeface="+mj-ea"/>
                <a:ea typeface="+mj-ea"/>
                <a:cs typeface="Times New Roman" panose="02020603050405020304" pitchFamily="18" charset="0"/>
              </a:rPr>
              <a:t>我们先解决最重要的问题：构建器太慢了。我们发现在</a:t>
            </a:r>
            <a:r>
              <a:rPr lang="en-US" altLang="zh-CN" sz="1100" kern="100" dirty="0">
                <a:latin typeface="+mj-ea"/>
                <a:ea typeface="+mj-ea"/>
                <a:cs typeface="Times New Roman" panose="02020603050405020304" pitchFamily="18" charset="0"/>
              </a:rPr>
              <a:t>Mahout</a:t>
            </a:r>
            <a:r>
              <a:rPr lang="zh-CN" altLang="zh-CN" sz="1100" kern="100" dirty="0">
                <a:latin typeface="+mj-ea"/>
                <a:ea typeface="+mj-ea"/>
                <a:cs typeface="Times New Roman" panose="02020603050405020304" pitchFamily="18" charset="0"/>
              </a:rPr>
              <a:t>中的用户间相似度是通过在</a:t>
            </a:r>
            <a:r>
              <a:rPr lang="en-US" altLang="zh-CN" sz="1100" kern="100" dirty="0">
                <a:latin typeface="+mj-ea"/>
                <a:ea typeface="+mj-ea"/>
                <a:cs typeface="Times New Roman" panose="02020603050405020304" pitchFamily="18" charset="0"/>
              </a:rPr>
              <a:t>n^2</a:t>
            </a:r>
            <a:r>
              <a:rPr lang="zh-CN" altLang="zh-CN" sz="1100" kern="100" dirty="0">
                <a:latin typeface="+mj-ea"/>
                <a:ea typeface="+mj-ea"/>
                <a:cs typeface="Times New Roman" panose="02020603050405020304" pitchFamily="18" charset="0"/>
              </a:rPr>
              <a:t>复杂度下的用户间两两比较的来实现的。仅对于美国的网站用户来说（五千万的访问量），这个比较的数量将达到</a:t>
            </a:r>
            <a:r>
              <a:rPr lang="en-US" altLang="zh-CN" sz="1100" kern="100" dirty="0">
                <a:latin typeface="+mj-ea"/>
                <a:ea typeface="+mj-ea"/>
                <a:cs typeface="Times New Roman" panose="02020603050405020304" pitchFamily="18" charset="0"/>
              </a:rPr>
              <a:t>15 * 10^15</a:t>
            </a:r>
            <a:r>
              <a:rPr lang="zh-CN" altLang="zh-CN" sz="1100" kern="100" dirty="0">
                <a:latin typeface="+mj-ea"/>
                <a:ea typeface="+mj-ea"/>
                <a:cs typeface="Times New Roman" panose="02020603050405020304" pitchFamily="18" charset="0"/>
              </a:rPr>
              <a:t>次，这是难以接受的。而且这一计算本身也是批量处理的，新加一个用户或者一个新的点击事件就要求重新计算所有的相似度。</a:t>
            </a:r>
          </a:p>
          <a:p>
            <a:pPr indent="266700" algn="just">
              <a:spcAft>
                <a:spcPts val="0"/>
              </a:spcAft>
            </a:pPr>
            <a:r>
              <a:rPr lang="zh-CN" altLang="zh-CN" sz="1100" kern="100" dirty="0">
                <a:latin typeface="+mj-ea"/>
                <a:ea typeface="+mj-ea"/>
                <a:cs typeface="Times New Roman" panose="02020603050405020304" pitchFamily="18" charset="0"/>
              </a:rPr>
              <a:t>我们意识到推荐是一个非精确匹配问题。我们是在寻求方法来发现给定用户最相近的用户们，但是我们并不需要</a:t>
            </a:r>
            <a:r>
              <a:rPr lang="en-US" altLang="zh-CN" sz="1100" kern="100" dirty="0">
                <a:latin typeface="+mj-ea"/>
                <a:ea typeface="+mj-ea"/>
                <a:cs typeface="Times New Roman" panose="02020603050405020304" pitchFamily="18" charset="0"/>
              </a:rPr>
              <a:t>100%</a:t>
            </a:r>
            <a:r>
              <a:rPr lang="zh-CN" altLang="zh-CN" sz="1100" kern="100" dirty="0">
                <a:latin typeface="+mj-ea"/>
                <a:ea typeface="+mj-ea"/>
                <a:cs typeface="Times New Roman" panose="02020603050405020304" pitchFamily="18" charset="0"/>
              </a:rPr>
              <a:t>准确。我们找了一些估算相似度的方法，不需要准确的计算。</a:t>
            </a:r>
          </a:p>
          <a:p>
            <a:pPr indent="266700" algn="just">
              <a:spcAft>
                <a:spcPts val="0"/>
              </a:spcAft>
            </a:pPr>
            <a:r>
              <a:rPr lang="zh-CN" altLang="zh-CN" sz="1100" kern="100" dirty="0">
                <a:latin typeface="+mj-ea"/>
                <a:ea typeface="+mj-ea"/>
                <a:cs typeface="Times New Roman" panose="02020603050405020304" pitchFamily="18" charset="0"/>
              </a:rPr>
              <a:t>主要贡献者戴夫格里菲思从一篇谷歌新闻学术论文上看到了最小哈希方法。最小哈希（或者最小独立序列）允许近似计算杰卡德相似度。将这一方法应用到两个用户都点击过的职位上，我们发现两个用户有更多共同的职位点击，那么他们的杰卡徳相似度就越高。为所有的用户对计算杰卡徳相似度的复杂度是</a:t>
            </a:r>
            <a:r>
              <a:rPr lang="en-US" altLang="zh-CN" sz="1100" kern="100" dirty="0">
                <a:latin typeface="+mj-ea"/>
                <a:ea typeface="+mj-ea"/>
                <a:cs typeface="Times New Roman" panose="02020603050405020304" pitchFamily="18" charset="0"/>
              </a:rPr>
              <a:t>O(n^2)</a:t>
            </a:r>
            <a:r>
              <a:rPr lang="zh-CN" altLang="zh-CN" sz="1100" kern="100" dirty="0">
                <a:latin typeface="+mj-ea"/>
                <a:ea typeface="+mj-ea"/>
                <a:cs typeface="Times New Roman" panose="02020603050405020304" pitchFamily="18" charset="0"/>
              </a:rPr>
              <a:t>，而有了最小哈希后，我们可以将复杂度降到</a:t>
            </a:r>
            <a:r>
              <a:rPr lang="en-US" altLang="zh-CN" sz="1100" kern="100" dirty="0">
                <a:latin typeface="+mj-ea"/>
                <a:ea typeface="+mj-ea"/>
                <a:cs typeface="Times New Roman" panose="02020603050405020304" pitchFamily="18" charset="0"/>
              </a:rPr>
              <a:t>O(n)</a:t>
            </a:r>
            <a:r>
              <a:rPr lang="zh-CN" altLang="zh-CN" sz="1100" kern="100" dirty="0">
                <a:latin typeface="+mj-ea"/>
                <a:ea typeface="+mj-ea"/>
                <a:cs typeface="Times New Roman" panose="02020603050405020304" pitchFamily="18" charset="0"/>
              </a:rPr>
              <a:t>。</a:t>
            </a:r>
          </a:p>
          <a:p>
            <a:pPr indent="266700" algn="just">
              <a:spcAft>
                <a:spcPts val="0"/>
              </a:spcAft>
            </a:pPr>
            <a:r>
              <a:rPr lang="zh-CN" altLang="zh-CN" sz="1100" kern="100" dirty="0">
                <a:latin typeface="+mj-ea"/>
                <a:ea typeface="+mj-ea"/>
                <a:cs typeface="Times New Roman" panose="02020603050405020304" pitchFamily="18" charset="0"/>
              </a:rPr>
              <a:t>给定一个哈希函数</a:t>
            </a:r>
            <a:r>
              <a:rPr lang="en-US" altLang="zh-CN" sz="1100" kern="100" dirty="0">
                <a:latin typeface="+mj-ea"/>
                <a:ea typeface="+mj-ea"/>
                <a:cs typeface="Times New Roman" panose="02020603050405020304" pitchFamily="18" charset="0"/>
              </a:rPr>
              <a:t>h1, </a:t>
            </a:r>
            <a:r>
              <a:rPr lang="zh-CN" altLang="zh-CN" sz="1100" kern="100" dirty="0">
                <a:latin typeface="+mj-ea"/>
                <a:ea typeface="+mj-ea"/>
                <a:cs typeface="Times New Roman" panose="02020603050405020304" pitchFamily="18" charset="0"/>
              </a:rPr>
              <a:t>一个项目集合的最小哈希被定义为将集合中所有项用该哈希函数分别哈希，然后取其中最小的值。由于方差太大，单个哈希函数不足以计算近似杰卡徳相似度。我们必须使用一个哈希函数族来合理地计算近似的杰卡徳距离。通过使用一个哈希函数族，最小哈希可被用来实现可调节杰卡徳相似度阈值的个性化推荐。</a:t>
            </a:r>
          </a:p>
        </p:txBody>
      </p:sp>
    </p:spTree>
    <p:extLst>
      <p:ext uri="{BB962C8B-B14F-4D97-AF65-F5344CB8AC3E}">
        <p14:creationId xmlns:p14="http://schemas.microsoft.com/office/powerpoint/2010/main" val="209356186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3465" y="1908436"/>
            <a:ext cx="1152128" cy="1152128"/>
          </a:xfrm>
          <a:prstGeom prst="rect">
            <a:avLst/>
          </a:prstGeom>
          <a:no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07406" y="2012377"/>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4"/>
          <p:cNvSpPr>
            <a:spLocks noChangeArrowheads="1"/>
          </p:cNvSpPr>
          <p:nvPr/>
        </p:nvSpPr>
        <p:spPr bwMode="auto">
          <a:xfrm>
            <a:off x="1888560" y="1940014"/>
            <a:ext cx="14276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400" b="1" dirty="0">
                <a:solidFill>
                  <a:srgbClr val="37B0E8"/>
                </a:solidFill>
                <a:latin typeface="微软雅黑" panose="020B0503020204020204" pitchFamily="34" charset="-122"/>
                <a:ea typeface="微软雅黑" panose="020B0503020204020204" pitchFamily="34" charset="-122"/>
              </a:rPr>
              <a:t>01 |</a:t>
            </a:r>
            <a:r>
              <a:rPr lang="zh-CN" altLang="en-US" sz="1400" b="1" dirty="0">
                <a:solidFill>
                  <a:srgbClr val="37B0E8"/>
                </a:solidFill>
                <a:latin typeface="微软雅黑" panose="020B0503020204020204" pitchFamily="34" charset="-122"/>
                <a:ea typeface="微软雅黑" panose="020B0503020204020204" pitchFamily="34" charset="-122"/>
              </a:rPr>
              <a:t>项目简介</a:t>
            </a:r>
            <a:endParaRPr lang="en-US" altLang="zh-CN" sz="1400" b="1" dirty="0">
              <a:solidFill>
                <a:srgbClr val="37B0E8"/>
              </a:solidFill>
              <a:latin typeface="微软雅黑" panose="020B0503020204020204" pitchFamily="34" charset="-122"/>
              <a:ea typeface="微软雅黑" panose="020B0503020204020204" pitchFamily="34" charset="-122"/>
            </a:endParaRPr>
          </a:p>
        </p:txBody>
      </p:sp>
      <p:sp>
        <p:nvSpPr>
          <p:cNvPr id="8" name="矩形 7"/>
          <p:cNvSpPr/>
          <p:nvPr/>
        </p:nvSpPr>
        <p:spPr>
          <a:xfrm>
            <a:off x="3388193" y="1908436"/>
            <a:ext cx="1152128" cy="1152128"/>
          </a:xfrm>
          <a:prstGeom prst="rect">
            <a:avLst/>
          </a:prstGeom>
          <a:no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492134" y="2012377"/>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44"/>
          <p:cNvSpPr>
            <a:spLocks noChangeArrowheads="1"/>
          </p:cNvSpPr>
          <p:nvPr/>
        </p:nvSpPr>
        <p:spPr bwMode="auto">
          <a:xfrm>
            <a:off x="4673288" y="1918794"/>
            <a:ext cx="1299573" cy="103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en-US" altLang="zh-CN" sz="1400" b="1" dirty="0">
                <a:solidFill>
                  <a:srgbClr val="37B0E8"/>
                </a:solidFill>
                <a:latin typeface="微软雅黑" panose="020B0503020204020204" pitchFamily="34" charset="-122"/>
                <a:ea typeface="微软雅黑" panose="020B0503020204020204" pitchFamily="34" charset="-122"/>
              </a:rPr>
              <a:t>03 | </a:t>
            </a:r>
            <a:r>
              <a:rPr lang="zh-CN" altLang="en-US" sz="1400" b="1" dirty="0">
                <a:solidFill>
                  <a:srgbClr val="37B0E8"/>
                </a:solidFill>
                <a:latin typeface="微软雅黑" panose="020B0503020204020204" pitchFamily="34" charset="-122"/>
                <a:ea typeface="微软雅黑" panose="020B0503020204020204" pitchFamily="34" charset="-122"/>
              </a:rPr>
              <a:t>数据分析与可视化</a:t>
            </a:r>
            <a:endParaRPr lang="en-US" altLang="zh-CN" sz="1400" b="1" dirty="0">
              <a:solidFill>
                <a:srgbClr val="37B0E8"/>
              </a:solidFill>
              <a:latin typeface="微软雅黑" panose="020B0503020204020204" pitchFamily="34" charset="-122"/>
              <a:ea typeface="微软雅黑" panose="020B0503020204020204" pitchFamily="34" charset="-122"/>
            </a:endParaRPr>
          </a:p>
          <a:p>
            <a:pPr marL="171450" lvl="0" indent="-171450">
              <a:lnSpc>
                <a:spcPct val="150000"/>
              </a:lnSpc>
              <a:buClr>
                <a:srgbClr val="37B0E8"/>
              </a:buClr>
              <a:buFont typeface="Wingdings" panose="05000000000000000000" pitchFamily="2" charset="2"/>
              <a:buChar char="ü"/>
            </a:pPr>
            <a:r>
              <a:rPr lang="zh-CN" altLang="en-US" sz="1400" dirty="0">
                <a:ln w="6350">
                  <a:noFill/>
                </a:ln>
                <a:solidFill>
                  <a:prstClr val="black">
                    <a:lumMod val="65000"/>
                    <a:lumOff val="35000"/>
                  </a:prstClr>
                </a:solidFill>
                <a:latin typeface="Impact" panose="020B0806030902050204" pitchFamily="34" charset="0"/>
                <a:ea typeface="微软雅黑" panose="020B0503020204020204" pitchFamily="34" charset="-122"/>
              </a:rPr>
              <a:t>数据清洗</a:t>
            </a:r>
            <a:endParaRPr lang="en-US" altLang="zh-CN" sz="1400" dirty="0">
              <a:ln w="6350">
                <a:noFill/>
              </a:ln>
              <a:solidFill>
                <a:prstClr val="black">
                  <a:lumMod val="65000"/>
                  <a:lumOff val="35000"/>
                </a:prstClr>
              </a:solidFill>
              <a:latin typeface="Impact" panose="020B0806030902050204" pitchFamily="34" charset="0"/>
              <a:ea typeface="微软雅黑" panose="020B0503020204020204" pitchFamily="34" charset="-122"/>
            </a:endParaRPr>
          </a:p>
          <a:p>
            <a:pPr marL="171450" lvl="0" indent="-171450">
              <a:lnSpc>
                <a:spcPct val="150000"/>
              </a:lnSpc>
              <a:buClr>
                <a:srgbClr val="37B0E8"/>
              </a:buClr>
              <a:buFont typeface="Wingdings" panose="05000000000000000000" pitchFamily="2" charset="2"/>
              <a:buChar char="ü"/>
            </a:pPr>
            <a:r>
              <a:rPr lang="zh-CN" altLang="en-US" sz="1400" dirty="0">
                <a:ln w="6350">
                  <a:noFill/>
                </a:ln>
                <a:solidFill>
                  <a:prstClr val="black">
                    <a:lumMod val="65000"/>
                    <a:lumOff val="35000"/>
                  </a:prstClr>
                </a:solidFill>
                <a:latin typeface="Impact" panose="020B0806030902050204" pitchFamily="34" charset="0"/>
                <a:ea typeface="微软雅黑" panose="020B0503020204020204" pitchFamily="34" charset="-122"/>
              </a:rPr>
              <a:t>数据可视化</a:t>
            </a:r>
            <a:endParaRPr lang="en-US" altLang="zh-CN" sz="1400" dirty="0">
              <a:ln w="6350">
                <a:noFill/>
              </a:ln>
              <a:solidFill>
                <a:prstClr val="black">
                  <a:lumMod val="65000"/>
                  <a:lumOff val="35000"/>
                </a:prstClr>
              </a:solidFill>
              <a:latin typeface="Impact" panose="020B0806030902050204" pitchFamily="34" charset="0"/>
              <a:ea typeface="微软雅黑" panose="020B0503020204020204" pitchFamily="34" charset="-122"/>
            </a:endParaRPr>
          </a:p>
        </p:txBody>
      </p:sp>
      <p:sp>
        <p:nvSpPr>
          <p:cNvPr id="12" name="矩形 11"/>
          <p:cNvSpPr/>
          <p:nvPr/>
        </p:nvSpPr>
        <p:spPr>
          <a:xfrm>
            <a:off x="2036005" y="3495284"/>
            <a:ext cx="1152128" cy="1152128"/>
          </a:xfrm>
          <a:prstGeom prst="rect">
            <a:avLst/>
          </a:prstGeom>
          <a:noFill/>
          <a:ln w="6350">
            <a:solidFill>
              <a:srgbClr val="586B7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139946" y="3599225"/>
            <a:ext cx="944246" cy="944246"/>
          </a:xfrm>
          <a:prstGeom prst="rect">
            <a:avLst/>
          </a:prstGeom>
          <a:solidFill>
            <a:srgbClr val="54667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44"/>
          <p:cNvSpPr>
            <a:spLocks noChangeArrowheads="1"/>
          </p:cNvSpPr>
          <p:nvPr/>
        </p:nvSpPr>
        <p:spPr bwMode="auto">
          <a:xfrm>
            <a:off x="3290620" y="3471696"/>
            <a:ext cx="1427625" cy="81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400" b="1" dirty="0">
                <a:solidFill>
                  <a:srgbClr val="37B0E8"/>
                </a:solidFill>
                <a:latin typeface="微软雅黑" panose="020B0503020204020204" pitchFamily="34" charset="-122"/>
                <a:ea typeface="微软雅黑" panose="020B0503020204020204" pitchFamily="34" charset="-122"/>
              </a:rPr>
              <a:t>02 | </a:t>
            </a:r>
            <a:r>
              <a:rPr lang="zh-CN" altLang="en-US" sz="1400" b="1" dirty="0">
                <a:solidFill>
                  <a:srgbClr val="37B0E8"/>
                </a:solidFill>
                <a:latin typeface="微软雅黑" panose="020B0503020204020204" pitchFamily="34" charset="-122"/>
                <a:ea typeface="微软雅黑" panose="020B0503020204020204" pitchFamily="34" charset="-122"/>
              </a:rPr>
              <a:t>网络爬虫</a:t>
            </a:r>
            <a:endParaRPr lang="zh-CN" altLang="en-US" sz="1400" dirty="0">
              <a:ln w="6350">
                <a:noFill/>
              </a:ln>
              <a:solidFill>
                <a:schemeClr val="tx1">
                  <a:lumMod val="65000"/>
                  <a:lumOff val="35000"/>
                </a:schemeClr>
              </a:solidFill>
              <a:latin typeface="Impact" panose="020B0806030902050204" pitchFamily="34" charset="0"/>
              <a:ea typeface="微软雅黑" panose="020B0503020204020204" pitchFamily="34" charset="-122"/>
            </a:endParaRPr>
          </a:p>
          <a:p>
            <a:pPr marL="171450" lvl="0" indent="-171450">
              <a:lnSpc>
                <a:spcPct val="150000"/>
              </a:lnSpc>
              <a:buClr>
                <a:srgbClr val="37B0E8"/>
              </a:buClr>
              <a:buFont typeface="Wingdings" panose="05000000000000000000" pitchFamily="2" charset="2"/>
              <a:buChar char="ü"/>
            </a:pPr>
            <a:r>
              <a:rPr lang="zh-CN" altLang="en-US" sz="1400" dirty="0">
                <a:ln w="6350">
                  <a:noFill/>
                </a:ln>
                <a:solidFill>
                  <a:schemeClr val="tx1">
                    <a:lumMod val="65000"/>
                    <a:lumOff val="35000"/>
                  </a:schemeClr>
                </a:solidFill>
                <a:latin typeface="Impact" panose="020B0806030902050204" pitchFamily="34" charset="0"/>
                <a:ea typeface="微软雅黑" panose="020B0503020204020204" pitchFamily="34" charset="-122"/>
              </a:rPr>
              <a:t>爬虫简介</a:t>
            </a:r>
            <a:endParaRPr lang="en-US" altLang="zh-CN" sz="1400" dirty="0">
              <a:ln w="6350">
                <a:noFill/>
              </a:ln>
              <a:solidFill>
                <a:schemeClr val="tx1">
                  <a:lumMod val="65000"/>
                  <a:lumOff val="35000"/>
                </a:schemeClr>
              </a:solidFill>
              <a:latin typeface="Impact" panose="020B0806030902050204" pitchFamily="34" charset="0"/>
              <a:ea typeface="微软雅黑" panose="020B0503020204020204" pitchFamily="34" charset="-122"/>
            </a:endParaRPr>
          </a:p>
          <a:p>
            <a:pPr marL="171450" lvl="0" indent="-171450">
              <a:lnSpc>
                <a:spcPct val="150000"/>
              </a:lnSpc>
              <a:buClr>
                <a:srgbClr val="37B0E8"/>
              </a:buClr>
              <a:buFont typeface="Wingdings" panose="05000000000000000000" pitchFamily="2" charset="2"/>
              <a:buChar char="ü"/>
            </a:pPr>
            <a:r>
              <a:rPr lang="zh-CN" altLang="en-US" sz="1400" dirty="0">
                <a:ln w="6350">
                  <a:noFill/>
                </a:ln>
                <a:solidFill>
                  <a:schemeClr val="tx1">
                    <a:lumMod val="65000"/>
                    <a:lumOff val="35000"/>
                  </a:schemeClr>
                </a:solidFill>
                <a:latin typeface="Impact" panose="020B0806030902050204" pitchFamily="34" charset="0"/>
                <a:ea typeface="微软雅黑" panose="020B0503020204020204" pitchFamily="34" charset="-122"/>
              </a:rPr>
              <a:t>具体实现</a:t>
            </a:r>
          </a:p>
        </p:txBody>
      </p:sp>
      <p:sp>
        <p:nvSpPr>
          <p:cNvPr id="16" name="矩形 15"/>
          <p:cNvSpPr/>
          <p:nvPr/>
        </p:nvSpPr>
        <p:spPr>
          <a:xfrm>
            <a:off x="4820733" y="3495284"/>
            <a:ext cx="1152128" cy="1152128"/>
          </a:xfrm>
          <a:prstGeom prst="rect">
            <a:avLst/>
          </a:prstGeom>
          <a:noFill/>
          <a:ln w="6350">
            <a:solidFill>
              <a:srgbClr val="586B7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924674" y="3599225"/>
            <a:ext cx="944246" cy="944246"/>
          </a:xfrm>
          <a:prstGeom prst="rect">
            <a:avLst/>
          </a:prstGeom>
          <a:solidFill>
            <a:srgbClr val="54667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44"/>
          <p:cNvSpPr>
            <a:spLocks noChangeArrowheads="1"/>
          </p:cNvSpPr>
          <p:nvPr/>
        </p:nvSpPr>
        <p:spPr bwMode="auto">
          <a:xfrm>
            <a:off x="6125961" y="3435052"/>
            <a:ext cx="1922555" cy="49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en-US" altLang="zh-CN" sz="1400" b="1" dirty="0">
                <a:solidFill>
                  <a:srgbClr val="37B0E8"/>
                </a:solidFill>
                <a:latin typeface="微软雅黑" panose="020B0503020204020204" pitchFamily="34" charset="-122"/>
                <a:ea typeface="微软雅黑" panose="020B0503020204020204" pitchFamily="34" charset="-122"/>
              </a:rPr>
              <a:t>04 |</a:t>
            </a:r>
            <a:r>
              <a:rPr lang="zh-CN" altLang="en-US" sz="1400" b="1" dirty="0">
                <a:solidFill>
                  <a:srgbClr val="37B0E8"/>
                </a:solidFill>
                <a:latin typeface="微软雅黑" panose="020B0503020204020204" pitchFamily="34" charset="-122"/>
                <a:ea typeface="微软雅黑" panose="020B0503020204020204" pitchFamily="34" charset="-122"/>
              </a:rPr>
              <a:t> 推荐系统</a:t>
            </a:r>
            <a:endParaRPr lang="en-US" altLang="zh-CN" sz="1400" b="1" dirty="0">
              <a:solidFill>
                <a:srgbClr val="37B0E8"/>
              </a:solidFill>
              <a:latin typeface="微软雅黑" panose="020B0503020204020204" pitchFamily="34" charset="-122"/>
              <a:ea typeface="微软雅黑" panose="020B0503020204020204" pitchFamily="34" charset="-122"/>
            </a:endParaRPr>
          </a:p>
          <a:p>
            <a:pPr lvl="0">
              <a:lnSpc>
                <a:spcPct val="150000"/>
              </a:lnSpc>
              <a:buClr>
                <a:srgbClr val="37B0E8"/>
              </a:buClr>
            </a:pPr>
            <a:endParaRPr lang="en-US" altLang="zh-CN" sz="1400" dirty="0">
              <a:ln w="6350">
                <a:noFill/>
              </a:ln>
              <a:solidFill>
                <a:prstClr val="black">
                  <a:lumMod val="65000"/>
                  <a:lumOff val="35000"/>
                </a:prstClr>
              </a:solidFill>
              <a:latin typeface="Impact" panose="020B0806030902050204" pitchFamily="34" charset="0"/>
              <a:ea typeface="微软雅黑" panose="020B0503020204020204" pitchFamily="34" charset="-122"/>
            </a:endParaRPr>
          </a:p>
        </p:txBody>
      </p:sp>
      <p:sp>
        <p:nvSpPr>
          <p:cNvPr id="20" name="矩形 19"/>
          <p:cNvSpPr/>
          <p:nvPr/>
        </p:nvSpPr>
        <p:spPr>
          <a:xfrm>
            <a:off x="6265884" y="1908437"/>
            <a:ext cx="1152128" cy="1152128"/>
          </a:xfrm>
          <a:prstGeom prst="rect">
            <a:avLst/>
          </a:prstGeom>
          <a:no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369825" y="2012378"/>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ectangle 44"/>
          <p:cNvSpPr>
            <a:spLocks noChangeArrowheads="1"/>
          </p:cNvSpPr>
          <p:nvPr/>
        </p:nvSpPr>
        <p:spPr bwMode="auto">
          <a:xfrm>
            <a:off x="7550980" y="1943736"/>
            <a:ext cx="1499632" cy="49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en-US" altLang="zh-CN" sz="1400" b="1" dirty="0">
                <a:solidFill>
                  <a:srgbClr val="37B0E8"/>
                </a:solidFill>
                <a:latin typeface="微软雅黑" panose="020B0503020204020204" pitchFamily="34" charset="-122"/>
                <a:ea typeface="微软雅黑" panose="020B0503020204020204" pitchFamily="34" charset="-122"/>
              </a:rPr>
              <a:t>05 | </a:t>
            </a:r>
            <a:r>
              <a:rPr lang="zh-CN" altLang="en-US" sz="1400" b="1" dirty="0">
                <a:solidFill>
                  <a:srgbClr val="37B0E8"/>
                </a:solidFill>
                <a:latin typeface="微软雅黑" panose="020B0503020204020204" pitchFamily="34" charset="-122"/>
                <a:ea typeface="微软雅黑" panose="020B0503020204020204" pitchFamily="34" charset="-122"/>
              </a:rPr>
              <a:t>思考总结</a:t>
            </a:r>
          </a:p>
          <a:p>
            <a:pPr lvl="0">
              <a:lnSpc>
                <a:spcPct val="150000"/>
              </a:lnSpc>
              <a:buClr>
                <a:srgbClr val="37B0E8"/>
              </a:buClr>
            </a:pPr>
            <a:endParaRPr lang="en-US" altLang="zh-CN" sz="1400" dirty="0">
              <a:ln w="6350">
                <a:noFill/>
              </a:ln>
              <a:solidFill>
                <a:prstClr val="black">
                  <a:lumMod val="65000"/>
                  <a:lumOff val="35000"/>
                </a:prstClr>
              </a:solidFill>
              <a:latin typeface="Impact" panose="020B0806030902050204" pitchFamily="34" charset="0"/>
              <a:ea typeface="微软雅黑" panose="020B0503020204020204" pitchFamily="34" charset="-122"/>
            </a:endParaRPr>
          </a:p>
        </p:txBody>
      </p:sp>
      <p:sp>
        <p:nvSpPr>
          <p:cNvPr id="29" name="Freeform 9"/>
          <p:cNvSpPr>
            <a:spLocks noEditPoints="1"/>
          </p:cNvSpPr>
          <p:nvPr/>
        </p:nvSpPr>
        <p:spPr bwMode="auto">
          <a:xfrm>
            <a:off x="6567714" y="2324662"/>
            <a:ext cx="548468" cy="357368"/>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0" name="Freeform 10"/>
          <p:cNvSpPr>
            <a:spLocks noEditPoints="1"/>
          </p:cNvSpPr>
          <p:nvPr/>
        </p:nvSpPr>
        <p:spPr bwMode="auto">
          <a:xfrm>
            <a:off x="2405311" y="3864051"/>
            <a:ext cx="413516" cy="414594"/>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 name="Freeform 11"/>
          <p:cNvSpPr>
            <a:spLocks noEditPoints="1"/>
          </p:cNvSpPr>
          <p:nvPr/>
        </p:nvSpPr>
        <p:spPr bwMode="auto">
          <a:xfrm>
            <a:off x="5181715" y="3845698"/>
            <a:ext cx="355216" cy="451300"/>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2" name="Freeform 12"/>
          <p:cNvSpPr>
            <a:spLocks noEditPoints="1"/>
          </p:cNvSpPr>
          <p:nvPr/>
        </p:nvSpPr>
        <p:spPr bwMode="auto">
          <a:xfrm>
            <a:off x="3809862" y="2268167"/>
            <a:ext cx="308790" cy="443746"/>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3" name="Freeform 13"/>
          <p:cNvSpPr>
            <a:spLocks noEditPoints="1"/>
          </p:cNvSpPr>
          <p:nvPr/>
        </p:nvSpPr>
        <p:spPr bwMode="auto">
          <a:xfrm>
            <a:off x="940926" y="2264198"/>
            <a:ext cx="503130" cy="417832"/>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4" name="矩形 33"/>
          <p:cNvSpPr/>
          <p:nvPr/>
        </p:nvSpPr>
        <p:spPr>
          <a:xfrm>
            <a:off x="0" y="0"/>
            <a:ext cx="9144000" cy="1274812"/>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3707904" y="252685"/>
            <a:ext cx="1728192" cy="769441"/>
          </a:xfrm>
          <a:prstGeom prst="rect">
            <a:avLst/>
          </a:prstGeom>
          <a:noFill/>
        </p:spPr>
        <p:txBody>
          <a:bodyPr wrap="square" rtlCol="0">
            <a:spAutoFit/>
          </a:bodyPr>
          <a:lstStyle/>
          <a:p>
            <a:pPr algn="ctr"/>
            <a:r>
              <a:rPr lang="zh-CN" altLang="en-US" sz="2800" b="1" dirty="0">
                <a:ln w="6350">
                  <a:noFill/>
                </a:ln>
                <a:solidFill>
                  <a:srgbClr val="37B0E8"/>
                </a:solidFill>
                <a:latin typeface="Impact" panose="020B0806030902050204" pitchFamily="34" charset="0"/>
                <a:ea typeface="微软雅黑" panose="020B0503020204020204" pitchFamily="34" charset="-122"/>
              </a:rPr>
              <a:t>目  录</a:t>
            </a:r>
            <a:endParaRPr lang="en-US" altLang="zh-CN" sz="2800" b="1" dirty="0">
              <a:ln w="6350">
                <a:noFill/>
              </a:ln>
              <a:solidFill>
                <a:srgbClr val="37B0E8"/>
              </a:solidFill>
              <a:latin typeface="Impact" panose="020B0806030902050204" pitchFamily="34" charset="0"/>
              <a:ea typeface="微软雅黑" panose="020B0503020204020204" pitchFamily="34" charset="-122"/>
            </a:endParaRPr>
          </a:p>
          <a:p>
            <a:pPr algn="ctr"/>
            <a:r>
              <a:rPr lang="en-US" altLang="zh-CN" sz="1600" dirty="0">
                <a:ln w="6350">
                  <a:noFill/>
                </a:ln>
                <a:solidFill>
                  <a:schemeClr val="bg1"/>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1600" dirty="0">
              <a:ln w="6350">
                <a:noFill/>
              </a:ln>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anim calcmode="lin" valueType="num">
                                          <p:cBhvr>
                                            <p:cTn id="8" dur="500" fill="hold"/>
                                            <p:tgtEl>
                                              <p:spTgt spid="35"/>
                                            </p:tgtEl>
                                            <p:attrNameLst>
                                              <p:attrName>ppt_x</p:attrName>
                                            </p:attrNameLst>
                                          </p:cBhvr>
                                          <p:tavLst>
                                            <p:tav tm="0">
                                              <p:val>
                                                <p:strVal val="#ppt_x"/>
                                              </p:val>
                                            </p:tav>
                                            <p:tav tm="100000">
                                              <p:val>
                                                <p:strVal val="#ppt_x"/>
                                              </p:val>
                                            </p:tav>
                                          </p:tavLst>
                                        </p:anim>
                                        <p:anim calcmode="lin" valueType="num">
                                          <p:cBhvr>
                                            <p:cTn id="9" dur="500" fill="hold"/>
                                            <p:tgtEl>
                                              <p:spTgt spid="3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300" fill="hold"/>
                                            <p:tgtEl>
                                              <p:spTgt spid="4"/>
                                            </p:tgtEl>
                                            <p:attrNameLst>
                                              <p:attrName>ppt_w</p:attrName>
                                            </p:attrNameLst>
                                          </p:cBhvr>
                                          <p:tavLst>
                                            <p:tav tm="0">
                                              <p:val>
                                                <p:fltVal val="0"/>
                                              </p:val>
                                            </p:tav>
                                            <p:tav tm="100000">
                                              <p:val>
                                                <p:strVal val="#ppt_w"/>
                                              </p:val>
                                            </p:tav>
                                          </p:tavLst>
                                        </p:anim>
                                        <p:anim calcmode="lin" valueType="num">
                                          <p:cBhvr>
                                            <p:cTn id="14" dur="300" fill="hold"/>
                                            <p:tgtEl>
                                              <p:spTgt spid="4"/>
                                            </p:tgtEl>
                                            <p:attrNameLst>
                                              <p:attrName>ppt_h</p:attrName>
                                            </p:attrNameLst>
                                          </p:cBhvr>
                                          <p:tavLst>
                                            <p:tav tm="0">
                                              <p:val>
                                                <p:fltVal val="0"/>
                                              </p:val>
                                            </p:tav>
                                            <p:tav tm="100000">
                                              <p:val>
                                                <p:strVal val="#ppt_h"/>
                                              </p:val>
                                            </p:tav>
                                          </p:tavLst>
                                        </p:anim>
                                        <p:animEffect transition="in" filter="fade">
                                          <p:cBhvr>
                                            <p:cTn id="15" dur="300"/>
                                            <p:tgtEl>
                                              <p:spTgt spid="4"/>
                                            </p:tgtEl>
                                          </p:cBhvr>
                                        </p:animEffect>
                                      </p:childTnLst>
                                    </p:cTn>
                                  </p:par>
                                  <p:par>
                                    <p:cTn id="16" presetID="6" presetClass="emph" presetSubtype="0" autoRev="1" fill="hold" grpId="1" nodeType="withEffect">
                                      <p:stCondLst>
                                        <p:cond delay="300"/>
                                      </p:stCondLst>
                                      <p:childTnLst>
                                        <p:animScale>
                                          <p:cBhvr>
                                            <p:cTn id="17" dur="150" fill="hold"/>
                                            <p:tgtEl>
                                              <p:spTgt spid="4"/>
                                            </p:tgtEl>
                                          </p:cBhvr>
                                          <p:by x="110000" y="110000"/>
                                        </p:animScale>
                                      </p:childTnLst>
                                    </p:cTn>
                                  </p:par>
                                  <p:par>
                                    <p:cTn id="18" presetID="53" presetClass="entr" presetSubtype="16" fill="hold" grpId="0" nodeType="withEffect">
                                      <p:stCondLst>
                                        <p:cond delay="100"/>
                                      </p:stCondLst>
                                      <p:childTnLst>
                                        <p:set>
                                          <p:cBhvr>
                                            <p:cTn id="19" dur="1" fill="hold">
                                              <p:stCondLst>
                                                <p:cond delay="0"/>
                                              </p:stCondLst>
                                            </p:cTn>
                                            <p:tgtEl>
                                              <p:spTgt spid="5"/>
                                            </p:tgtEl>
                                            <p:attrNameLst>
                                              <p:attrName>style.visibility</p:attrName>
                                            </p:attrNameLst>
                                          </p:cBhvr>
                                          <p:to>
                                            <p:strVal val="visible"/>
                                          </p:to>
                                        </p:set>
                                        <p:anim calcmode="lin" valueType="num">
                                          <p:cBhvr>
                                            <p:cTn id="20" dur="300" fill="hold"/>
                                            <p:tgtEl>
                                              <p:spTgt spid="5"/>
                                            </p:tgtEl>
                                            <p:attrNameLst>
                                              <p:attrName>ppt_w</p:attrName>
                                            </p:attrNameLst>
                                          </p:cBhvr>
                                          <p:tavLst>
                                            <p:tav tm="0">
                                              <p:val>
                                                <p:fltVal val="0"/>
                                              </p:val>
                                            </p:tav>
                                            <p:tav tm="100000">
                                              <p:val>
                                                <p:strVal val="#ppt_w"/>
                                              </p:val>
                                            </p:tav>
                                          </p:tavLst>
                                        </p:anim>
                                        <p:anim calcmode="lin" valueType="num">
                                          <p:cBhvr>
                                            <p:cTn id="21" dur="300" fill="hold"/>
                                            <p:tgtEl>
                                              <p:spTgt spid="5"/>
                                            </p:tgtEl>
                                            <p:attrNameLst>
                                              <p:attrName>ppt_h</p:attrName>
                                            </p:attrNameLst>
                                          </p:cBhvr>
                                          <p:tavLst>
                                            <p:tav tm="0">
                                              <p:val>
                                                <p:fltVal val="0"/>
                                              </p:val>
                                            </p:tav>
                                            <p:tav tm="100000">
                                              <p:val>
                                                <p:strVal val="#ppt_h"/>
                                              </p:val>
                                            </p:tav>
                                          </p:tavLst>
                                        </p:anim>
                                        <p:animEffect transition="in" filter="fade">
                                          <p:cBhvr>
                                            <p:cTn id="22" dur="300"/>
                                            <p:tgtEl>
                                              <p:spTgt spid="5"/>
                                            </p:tgtEl>
                                          </p:cBhvr>
                                        </p:animEffect>
                                      </p:childTnLst>
                                    </p:cTn>
                                  </p:par>
                                  <p:par>
                                    <p:cTn id="23" presetID="6" presetClass="emph" presetSubtype="0" autoRev="1" fill="hold" grpId="1" nodeType="withEffect">
                                      <p:stCondLst>
                                        <p:cond delay="400"/>
                                      </p:stCondLst>
                                      <p:childTnLst>
                                        <p:animScale>
                                          <p:cBhvr>
                                            <p:cTn id="24" dur="150" fill="hold"/>
                                            <p:tgtEl>
                                              <p:spTgt spid="5"/>
                                            </p:tgtEl>
                                          </p:cBhvr>
                                          <p:by x="110000" y="110000"/>
                                        </p:animScale>
                                      </p:childTnLst>
                                    </p:cTn>
                                  </p:par>
                                  <p:par>
                                    <p:cTn id="25" presetID="2" presetClass="entr" presetSubtype="2" fill="hold" grpId="0" nodeType="withEffect" p14:presetBounceEnd="60000">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14:bounceEnd="60000">
                                          <p:cBhvr additive="base">
                                            <p:cTn id="27"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800"/>
                                      </p:stCondLst>
                                      <p:childTnLst>
                                        <p:set>
                                          <p:cBhvr>
                                            <p:cTn id="30" dur="1" fill="hold">
                                              <p:stCondLst>
                                                <p:cond delay="0"/>
                                              </p:stCondLst>
                                            </p:cTn>
                                            <p:tgtEl>
                                              <p:spTgt spid="12"/>
                                            </p:tgtEl>
                                            <p:attrNameLst>
                                              <p:attrName>style.visibility</p:attrName>
                                            </p:attrNameLst>
                                          </p:cBhvr>
                                          <p:to>
                                            <p:strVal val="visible"/>
                                          </p:to>
                                        </p:set>
                                        <p:anim calcmode="lin" valueType="num">
                                          <p:cBhvr>
                                            <p:cTn id="31" dur="300" fill="hold"/>
                                            <p:tgtEl>
                                              <p:spTgt spid="12"/>
                                            </p:tgtEl>
                                            <p:attrNameLst>
                                              <p:attrName>ppt_w</p:attrName>
                                            </p:attrNameLst>
                                          </p:cBhvr>
                                          <p:tavLst>
                                            <p:tav tm="0">
                                              <p:val>
                                                <p:fltVal val="0"/>
                                              </p:val>
                                            </p:tav>
                                            <p:tav tm="100000">
                                              <p:val>
                                                <p:strVal val="#ppt_w"/>
                                              </p:val>
                                            </p:tav>
                                          </p:tavLst>
                                        </p:anim>
                                        <p:anim calcmode="lin" valueType="num">
                                          <p:cBhvr>
                                            <p:cTn id="32" dur="300" fill="hold"/>
                                            <p:tgtEl>
                                              <p:spTgt spid="12"/>
                                            </p:tgtEl>
                                            <p:attrNameLst>
                                              <p:attrName>ppt_h</p:attrName>
                                            </p:attrNameLst>
                                          </p:cBhvr>
                                          <p:tavLst>
                                            <p:tav tm="0">
                                              <p:val>
                                                <p:fltVal val="0"/>
                                              </p:val>
                                            </p:tav>
                                            <p:tav tm="100000">
                                              <p:val>
                                                <p:strVal val="#ppt_h"/>
                                              </p:val>
                                            </p:tav>
                                          </p:tavLst>
                                        </p:anim>
                                        <p:animEffect transition="in" filter="fade">
                                          <p:cBhvr>
                                            <p:cTn id="33" dur="300"/>
                                            <p:tgtEl>
                                              <p:spTgt spid="12"/>
                                            </p:tgtEl>
                                          </p:cBhvr>
                                        </p:animEffect>
                                      </p:childTnLst>
                                    </p:cTn>
                                  </p:par>
                                  <p:par>
                                    <p:cTn id="34" presetID="6" presetClass="emph" presetSubtype="0" autoRev="1" fill="hold" grpId="1" nodeType="withEffect">
                                      <p:stCondLst>
                                        <p:cond delay="1100"/>
                                      </p:stCondLst>
                                      <p:childTnLst>
                                        <p:animScale>
                                          <p:cBhvr>
                                            <p:cTn id="35" dur="150" fill="hold"/>
                                            <p:tgtEl>
                                              <p:spTgt spid="12"/>
                                            </p:tgtEl>
                                          </p:cBhvr>
                                          <p:by x="110000" y="110000"/>
                                        </p:animScale>
                                      </p:childTnLst>
                                    </p:cTn>
                                  </p:par>
                                  <p:par>
                                    <p:cTn id="36" presetID="53" presetClass="entr" presetSubtype="16" fill="hold" grpId="0" nodeType="withEffect">
                                      <p:stCondLst>
                                        <p:cond delay="900"/>
                                      </p:stCondLst>
                                      <p:childTnLst>
                                        <p:set>
                                          <p:cBhvr>
                                            <p:cTn id="37" dur="1" fill="hold">
                                              <p:stCondLst>
                                                <p:cond delay="0"/>
                                              </p:stCondLst>
                                            </p:cTn>
                                            <p:tgtEl>
                                              <p:spTgt spid="13"/>
                                            </p:tgtEl>
                                            <p:attrNameLst>
                                              <p:attrName>style.visibility</p:attrName>
                                            </p:attrNameLst>
                                          </p:cBhvr>
                                          <p:to>
                                            <p:strVal val="visible"/>
                                          </p:to>
                                        </p:set>
                                        <p:anim calcmode="lin" valueType="num">
                                          <p:cBhvr>
                                            <p:cTn id="38" dur="300" fill="hold"/>
                                            <p:tgtEl>
                                              <p:spTgt spid="13"/>
                                            </p:tgtEl>
                                            <p:attrNameLst>
                                              <p:attrName>ppt_w</p:attrName>
                                            </p:attrNameLst>
                                          </p:cBhvr>
                                          <p:tavLst>
                                            <p:tav tm="0">
                                              <p:val>
                                                <p:fltVal val="0"/>
                                              </p:val>
                                            </p:tav>
                                            <p:tav tm="100000">
                                              <p:val>
                                                <p:strVal val="#ppt_w"/>
                                              </p:val>
                                            </p:tav>
                                          </p:tavLst>
                                        </p:anim>
                                        <p:anim calcmode="lin" valueType="num">
                                          <p:cBhvr>
                                            <p:cTn id="39" dur="300" fill="hold"/>
                                            <p:tgtEl>
                                              <p:spTgt spid="13"/>
                                            </p:tgtEl>
                                            <p:attrNameLst>
                                              <p:attrName>ppt_h</p:attrName>
                                            </p:attrNameLst>
                                          </p:cBhvr>
                                          <p:tavLst>
                                            <p:tav tm="0">
                                              <p:val>
                                                <p:fltVal val="0"/>
                                              </p:val>
                                            </p:tav>
                                            <p:tav tm="100000">
                                              <p:val>
                                                <p:strVal val="#ppt_h"/>
                                              </p:val>
                                            </p:tav>
                                          </p:tavLst>
                                        </p:anim>
                                        <p:animEffect transition="in" filter="fade">
                                          <p:cBhvr>
                                            <p:cTn id="40" dur="300"/>
                                            <p:tgtEl>
                                              <p:spTgt spid="13"/>
                                            </p:tgtEl>
                                          </p:cBhvr>
                                        </p:animEffect>
                                      </p:childTnLst>
                                    </p:cTn>
                                  </p:par>
                                  <p:par>
                                    <p:cTn id="41" presetID="6" presetClass="emph" presetSubtype="0" autoRev="1" fill="hold" grpId="1" nodeType="withEffect">
                                      <p:stCondLst>
                                        <p:cond delay="1200"/>
                                      </p:stCondLst>
                                      <p:childTnLst>
                                        <p:animScale>
                                          <p:cBhvr>
                                            <p:cTn id="42" dur="150" fill="hold"/>
                                            <p:tgtEl>
                                              <p:spTgt spid="13"/>
                                            </p:tgtEl>
                                          </p:cBhvr>
                                          <p:by x="110000" y="110000"/>
                                        </p:animScale>
                                      </p:childTnLst>
                                    </p:cTn>
                                  </p:par>
                                  <p:par>
                                    <p:cTn id="43" presetID="2" presetClass="entr" presetSubtype="2" fill="hold" grpId="0" nodeType="withEffect" p14:presetBounceEnd="60000">
                                      <p:stCondLst>
                                        <p:cond delay="1300"/>
                                      </p:stCondLst>
                                      <p:childTnLst>
                                        <p:set>
                                          <p:cBhvr>
                                            <p:cTn id="44" dur="1" fill="hold">
                                              <p:stCondLst>
                                                <p:cond delay="0"/>
                                              </p:stCondLst>
                                            </p:cTn>
                                            <p:tgtEl>
                                              <p:spTgt spid="15"/>
                                            </p:tgtEl>
                                            <p:attrNameLst>
                                              <p:attrName>style.visibility</p:attrName>
                                            </p:attrNameLst>
                                          </p:cBhvr>
                                          <p:to>
                                            <p:strVal val="visible"/>
                                          </p:to>
                                        </p:set>
                                        <p:anim calcmode="lin" valueType="num" p14:bounceEnd="60000">
                                          <p:cBhvr additive="base">
                                            <p:cTn id="45" dur="500" fill="hold"/>
                                            <p:tgtEl>
                                              <p:spTgt spid="15"/>
                                            </p:tgtEl>
                                            <p:attrNameLst>
                                              <p:attrName>ppt_x</p:attrName>
                                            </p:attrNameLst>
                                          </p:cBhvr>
                                          <p:tavLst>
                                            <p:tav tm="0">
                                              <p:val>
                                                <p:strVal val="1+#ppt_w/2"/>
                                              </p:val>
                                            </p:tav>
                                            <p:tav tm="100000">
                                              <p:val>
                                                <p:strVal val="#ppt_x"/>
                                              </p:val>
                                            </p:tav>
                                          </p:tavLst>
                                        </p:anim>
                                        <p:anim calcmode="lin" valueType="num" p14:bounceEnd="60000">
                                          <p:cBhvr additive="base">
                                            <p:cTn id="46" dur="500" fill="hold"/>
                                            <p:tgtEl>
                                              <p:spTgt spid="15"/>
                                            </p:tgtEl>
                                            <p:attrNameLst>
                                              <p:attrName>ppt_y</p:attrName>
                                            </p:attrNameLst>
                                          </p:cBhvr>
                                          <p:tavLst>
                                            <p:tav tm="0">
                                              <p:val>
                                                <p:strVal val="#ppt_y"/>
                                              </p:val>
                                            </p:tav>
                                            <p:tav tm="100000">
                                              <p:val>
                                                <p:strVal val="#ppt_y"/>
                                              </p:val>
                                            </p:tav>
                                          </p:tavLst>
                                        </p:anim>
                                      </p:childTnLst>
                                    </p:cTn>
                                  </p:par>
                                  <p:par>
                                    <p:cTn id="47" presetID="53" presetClass="entr" presetSubtype="16" fill="hold" grpId="0" nodeType="withEffect">
                                      <p:stCondLst>
                                        <p:cond delay="1600"/>
                                      </p:stCondLst>
                                      <p:childTnLst>
                                        <p:set>
                                          <p:cBhvr>
                                            <p:cTn id="48" dur="1" fill="hold">
                                              <p:stCondLst>
                                                <p:cond delay="0"/>
                                              </p:stCondLst>
                                            </p:cTn>
                                            <p:tgtEl>
                                              <p:spTgt spid="8"/>
                                            </p:tgtEl>
                                            <p:attrNameLst>
                                              <p:attrName>style.visibility</p:attrName>
                                            </p:attrNameLst>
                                          </p:cBhvr>
                                          <p:to>
                                            <p:strVal val="visible"/>
                                          </p:to>
                                        </p:set>
                                        <p:anim calcmode="lin" valueType="num">
                                          <p:cBhvr>
                                            <p:cTn id="49" dur="300" fill="hold"/>
                                            <p:tgtEl>
                                              <p:spTgt spid="8"/>
                                            </p:tgtEl>
                                            <p:attrNameLst>
                                              <p:attrName>ppt_w</p:attrName>
                                            </p:attrNameLst>
                                          </p:cBhvr>
                                          <p:tavLst>
                                            <p:tav tm="0">
                                              <p:val>
                                                <p:fltVal val="0"/>
                                              </p:val>
                                            </p:tav>
                                            <p:tav tm="100000">
                                              <p:val>
                                                <p:strVal val="#ppt_w"/>
                                              </p:val>
                                            </p:tav>
                                          </p:tavLst>
                                        </p:anim>
                                        <p:anim calcmode="lin" valueType="num">
                                          <p:cBhvr>
                                            <p:cTn id="50" dur="300" fill="hold"/>
                                            <p:tgtEl>
                                              <p:spTgt spid="8"/>
                                            </p:tgtEl>
                                            <p:attrNameLst>
                                              <p:attrName>ppt_h</p:attrName>
                                            </p:attrNameLst>
                                          </p:cBhvr>
                                          <p:tavLst>
                                            <p:tav tm="0">
                                              <p:val>
                                                <p:fltVal val="0"/>
                                              </p:val>
                                            </p:tav>
                                            <p:tav tm="100000">
                                              <p:val>
                                                <p:strVal val="#ppt_h"/>
                                              </p:val>
                                            </p:tav>
                                          </p:tavLst>
                                        </p:anim>
                                        <p:animEffect transition="in" filter="fade">
                                          <p:cBhvr>
                                            <p:cTn id="51" dur="300"/>
                                            <p:tgtEl>
                                              <p:spTgt spid="8"/>
                                            </p:tgtEl>
                                          </p:cBhvr>
                                        </p:animEffect>
                                      </p:childTnLst>
                                    </p:cTn>
                                  </p:par>
                                  <p:par>
                                    <p:cTn id="52" presetID="6" presetClass="emph" presetSubtype="0" autoRev="1" fill="hold" grpId="1" nodeType="withEffect">
                                      <p:stCondLst>
                                        <p:cond delay="1900"/>
                                      </p:stCondLst>
                                      <p:childTnLst>
                                        <p:animScale>
                                          <p:cBhvr>
                                            <p:cTn id="53" dur="150" fill="hold"/>
                                            <p:tgtEl>
                                              <p:spTgt spid="8"/>
                                            </p:tgtEl>
                                          </p:cBhvr>
                                          <p:by x="110000" y="110000"/>
                                        </p:animScale>
                                      </p:childTnLst>
                                    </p:cTn>
                                  </p:par>
                                  <p:par>
                                    <p:cTn id="54" presetID="53" presetClass="entr" presetSubtype="16" fill="hold" grpId="0" nodeType="withEffect">
                                      <p:stCondLst>
                                        <p:cond delay="1700"/>
                                      </p:stCondLst>
                                      <p:childTnLst>
                                        <p:set>
                                          <p:cBhvr>
                                            <p:cTn id="55" dur="1" fill="hold">
                                              <p:stCondLst>
                                                <p:cond delay="0"/>
                                              </p:stCondLst>
                                            </p:cTn>
                                            <p:tgtEl>
                                              <p:spTgt spid="9"/>
                                            </p:tgtEl>
                                            <p:attrNameLst>
                                              <p:attrName>style.visibility</p:attrName>
                                            </p:attrNameLst>
                                          </p:cBhvr>
                                          <p:to>
                                            <p:strVal val="visible"/>
                                          </p:to>
                                        </p:set>
                                        <p:anim calcmode="lin" valueType="num">
                                          <p:cBhvr>
                                            <p:cTn id="56" dur="300" fill="hold"/>
                                            <p:tgtEl>
                                              <p:spTgt spid="9"/>
                                            </p:tgtEl>
                                            <p:attrNameLst>
                                              <p:attrName>ppt_w</p:attrName>
                                            </p:attrNameLst>
                                          </p:cBhvr>
                                          <p:tavLst>
                                            <p:tav tm="0">
                                              <p:val>
                                                <p:fltVal val="0"/>
                                              </p:val>
                                            </p:tav>
                                            <p:tav tm="100000">
                                              <p:val>
                                                <p:strVal val="#ppt_w"/>
                                              </p:val>
                                            </p:tav>
                                          </p:tavLst>
                                        </p:anim>
                                        <p:anim calcmode="lin" valueType="num">
                                          <p:cBhvr>
                                            <p:cTn id="57" dur="300" fill="hold"/>
                                            <p:tgtEl>
                                              <p:spTgt spid="9"/>
                                            </p:tgtEl>
                                            <p:attrNameLst>
                                              <p:attrName>ppt_h</p:attrName>
                                            </p:attrNameLst>
                                          </p:cBhvr>
                                          <p:tavLst>
                                            <p:tav tm="0">
                                              <p:val>
                                                <p:fltVal val="0"/>
                                              </p:val>
                                            </p:tav>
                                            <p:tav tm="100000">
                                              <p:val>
                                                <p:strVal val="#ppt_h"/>
                                              </p:val>
                                            </p:tav>
                                          </p:tavLst>
                                        </p:anim>
                                        <p:animEffect transition="in" filter="fade">
                                          <p:cBhvr>
                                            <p:cTn id="58" dur="300"/>
                                            <p:tgtEl>
                                              <p:spTgt spid="9"/>
                                            </p:tgtEl>
                                          </p:cBhvr>
                                        </p:animEffect>
                                      </p:childTnLst>
                                    </p:cTn>
                                  </p:par>
                                  <p:par>
                                    <p:cTn id="59" presetID="6" presetClass="emph" presetSubtype="0" autoRev="1" fill="hold" grpId="1" nodeType="withEffect">
                                      <p:stCondLst>
                                        <p:cond delay="2000"/>
                                      </p:stCondLst>
                                      <p:childTnLst>
                                        <p:animScale>
                                          <p:cBhvr>
                                            <p:cTn id="60" dur="150" fill="hold"/>
                                            <p:tgtEl>
                                              <p:spTgt spid="9"/>
                                            </p:tgtEl>
                                          </p:cBhvr>
                                          <p:by x="110000" y="110000"/>
                                        </p:animScale>
                                      </p:childTnLst>
                                    </p:cTn>
                                  </p:par>
                                  <p:par>
                                    <p:cTn id="61" presetID="2" presetClass="entr" presetSubtype="2" fill="hold" grpId="0" nodeType="withEffect" p14:presetBounceEnd="60000">
                                      <p:stCondLst>
                                        <p:cond delay="2100"/>
                                      </p:stCondLst>
                                      <p:childTnLst>
                                        <p:set>
                                          <p:cBhvr>
                                            <p:cTn id="62" dur="1" fill="hold">
                                              <p:stCondLst>
                                                <p:cond delay="0"/>
                                              </p:stCondLst>
                                            </p:cTn>
                                            <p:tgtEl>
                                              <p:spTgt spid="11"/>
                                            </p:tgtEl>
                                            <p:attrNameLst>
                                              <p:attrName>style.visibility</p:attrName>
                                            </p:attrNameLst>
                                          </p:cBhvr>
                                          <p:to>
                                            <p:strVal val="visible"/>
                                          </p:to>
                                        </p:set>
                                        <p:anim calcmode="lin" valueType="num" p14:bounceEnd="60000">
                                          <p:cBhvr additive="base">
                                            <p:cTn id="63" dur="500" fill="hold"/>
                                            <p:tgtEl>
                                              <p:spTgt spid="11"/>
                                            </p:tgtEl>
                                            <p:attrNameLst>
                                              <p:attrName>ppt_x</p:attrName>
                                            </p:attrNameLst>
                                          </p:cBhvr>
                                          <p:tavLst>
                                            <p:tav tm="0">
                                              <p:val>
                                                <p:strVal val="1+#ppt_w/2"/>
                                              </p:val>
                                            </p:tav>
                                            <p:tav tm="100000">
                                              <p:val>
                                                <p:strVal val="#ppt_x"/>
                                              </p:val>
                                            </p:tav>
                                          </p:tavLst>
                                        </p:anim>
                                        <p:anim calcmode="lin" valueType="num" p14:bounceEnd="60000">
                                          <p:cBhvr additive="base">
                                            <p:cTn id="64" dur="500" fill="hold"/>
                                            <p:tgtEl>
                                              <p:spTgt spid="11"/>
                                            </p:tgtEl>
                                            <p:attrNameLst>
                                              <p:attrName>ppt_y</p:attrName>
                                            </p:attrNameLst>
                                          </p:cBhvr>
                                          <p:tavLst>
                                            <p:tav tm="0">
                                              <p:val>
                                                <p:strVal val="#ppt_y"/>
                                              </p:val>
                                            </p:tav>
                                            <p:tav tm="100000">
                                              <p:val>
                                                <p:strVal val="#ppt_y"/>
                                              </p:val>
                                            </p:tav>
                                          </p:tavLst>
                                        </p:anim>
                                      </p:childTnLst>
                                    </p:cTn>
                                  </p:par>
                                  <p:par>
                                    <p:cTn id="65" presetID="53" presetClass="entr" presetSubtype="16" fill="hold" grpId="0" nodeType="withEffect">
                                      <p:stCondLst>
                                        <p:cond delay="2400"/>
                                      </p:stCondLst>
                                      <p:childTnLst>
                                        <p:set>
                                          <p:cBhvr>
                                            <p:cTn id="66" dur="1" fill="hold">
                                              <p:stCondLst>
                                                <p:cond delay="0"/>
                                              </p:stCondLst>
                                            </p:cTn>
                                            <p:tgtEl>
                                              <p:spTgt spid="16"/>
                                            </p:tgtEl>
                                            <p:attrNameLst>
                                              <p:attrName>style.visibility</p:attrName>
                                            </p:attrNameLst>
                                          </p:cBhvr>
                                          <p:to>
                                            <p:strVal val="visible"/>
                                          </p:to>
                                        </p:set>
                                        <p:anim calcmode="lin" valueType="num">
                                          <p:cBhvr>
                                            <p:cTn id="67" dur="300" fill="hold"/>
                                            <p:tgtEl>
                                              <p:spTgt spid="16"/>
                                            </p:tgtEl>
                                            <p:attrNameLst>
                                              <p:attrName>ppt_w</p:attrName>
                                            </p:attrNameLst>
                                          </p:cBhvr>
                                          <p:tavLst>
                                            <p:tav tm="0">
                                              <p:val>
                                                <p:fltVal val="0"/>
                                              </p:val>
                                            </p:tav>
                                            <p:tav tm="100000">
                                              <p:val>
                                                <p:strVal val="#ppt_w"/>
                                              </p:val>
                                            </p:tav>
                                          </p:tavLst>
                                        </p:anim>
                                        <p:anim calcmode="lin" valueType="num">
                                          <p:cBhvr>
                                            <p:cTn id="68" dur="300" fill="hold"/>
                                            <p:tgtEl>
                                              <p:spTgt spid="16"/>
                                            </p:tgtEl>
                                            <p:attrNameLst>
                                              <p:attrName>ppt_h</p:attrName>
                                            </p:attrNameLst>
                                          </p:cBhvr>
                                          <p:tavLst>
                                            <p:tav tm="0">
                                              <p:val>
                                                <p:fltVal val="0"/>
                                              </p:val>
                                            </p:tav>
                                            <p:tav tm="100000">
                                              <p:val>
                                                <p:strVal val="#ppt_h"/>
                                              </p:val>
                                            </p:tav>
                                          </p:tavLst>
                                        </p:anim>
                                        <p:animEffect transition="in" filter="fade">
                                          <p:cBhvr>
                                            <p:cTn id="69" dur="300"/>
                                            <p:tgtEl>
                                              <p:spTgt spid="16"/>
                                            </p:tgtEl>
                                          </p:cBhvr>
                                        </p:animEffect>
                                      </p:childTnLst>
                                    </p:cTn>
                                  </p:par>
                                  <p:par>
                                    <p:cTn id="70" presetID="6" presetClass="emph" presetSubtype="0" autoRev="1" fill="hold" grpId="1" nodeType="withEffect">
                                      <p:stCondLst>
                                        <p:cond delay="2700"/>
                                      </p:stCondLst>
                                      <p:childTnLst>
                                        <p:animScale>
                                          <p:cBhvr>
                                            <p:cTn id="71" dur="150" fill="hold"/>
                                            <p:tgtEl>
                                              <p:spTgt spid="16"/>
                                            </p:tgtEl>
                                          </p:cBhvr>
                                          <p:by x="110000" y="110000"/>
                                        </p:animScale>
                                      </p:childTnLst>
                                    </p:cTn>
                                  </p:par>
                                  <p:par>
                                    <p:cTn id="72" presetID="53" presetClass="entr" presetSubtype="16" fill="hold" grpId="0" nodeType="withEffect">
                                      <p:stCondLst>
                                        <p:cond delay="2500"/>
                                      </p:stCondLst>
                                      <p:childTnLst>
                                        <p:set>
                                          <p:cBhvr>
                                            <p:cTn id="73" dur="1" fill="hold">
                                              <p:stCondLst>
                                                <p:cond delay="0"/>
                                              </p:stCondLst>
                                            </p:cTn>
                                            <p:tgtEl>
                                              <p:spTgt spid="17"/>
                                            </p:tgtEl>
                                            <p:attrNameLst>
                                              <p:attrName>style.visibility</p:attrName>
                                            </p:attrNameLst>
                                          </p:cBhvr>
                                          <p:to>
                                            <p:strVal val="visible"/>
                                          </p:to>
                                        </p:set>
                                        <p:anim calcmode="lin" valueType="num">
                                          <p:cBhvr>
                                            <p:cTn id="74" dur="300" fill="hold"/>
                                            <p:tgtEl>
                                              <p:spTgt spid="17"/>
                                            </p:tgtEl>
                                            <p:attrNameLst>
                                              <p:attrName>ppt_w</p:attrName>
                                            </p:attrNameLst>
                                          </p:cBhvr>
                                          <p:tavLst>
                                            <p:tav tm="0">
                                              <p:val>
                                                <p:fltVal val="0"/>
                                              </p:val>
                                            </p:tav>
                                            <p:tav tm="100000">
                                              <p:val>
                                                <p:strVal val="#ppt_w"/>
                                              </p:val>
                                            </p:tav>
                                          </p:tavLst>
                                        </p:anim>
                                        <p:anim calcmode="lin" valueType="num">
                                          <p:cBhvr>
                                            <p:cTn id="75" dur="300" fill="hold"/>
                                            <p:tgtEl>
                                              <p:spTgt spid="17"/>
                                            </p:tgtEl>
                                            <p:attrNameLst>
                                              <p:attrName>ppt_h</p:attrName>
                                            </p:attrNameLst>
                                          </p:cBhvr>
                                          <p:tavLst>
                                            <p:tav tm="0">
                                              <p:val>
                                                <p:fltVal val="0"/>
                                              </p:val>
                                            </p:tav>
                                            <p:tav tm="100000">
                                              <p:val>
                                                <p:strVal val="#ppt_h"/>
                                              </p:val>
                                            </p:tav>
                                          </p:tavLst>
                                        </p:anim>
                                        <p:animEffect transition="in" filter="fade">
                                          <p:cBhvr>
                                            <p:cTn id="76" dur="300"/>
                                            <p:tgtEl>
                                              <p:spTgt spid="17"/>
                                            </p:tgtEl>
                                          </p:cBhvr>
                                        </p:animEffect>
                                      </p:childTnLst>
                                    </p:cTn>
                                  </p:par>
                                  <p:par>
                                    <p:cTn id="77" presetID="6" presetClass="emph" presetSubtype="0" autoRev="1" fill="hold" grpId="1" nodeType="withEffect">
                                      <p:stCondLst>
                                        <p:cond delay="2800"/>
                                      </p:stCondLst>
                                      <p:childTnLst>
                                        <p:animScale>
                                          <p:cBhvr>
                                            <p:cTn id="78" dur="150" fill="hold"/>
                                            <p:tgtEl>
                                              <p:spTgt spid="17"/>
                                            </p:tgtEl>
                                          </p:cBhvr>
                                          <p:by x="110000" y="110000"/>
                                        </p:animScale>
                                      </p:childTnLst>
                                    </p:cTn>
                                  </p:par>
                                  <p:par>
                                    <p:cTn id="79" presetID="2" presetClass="entr" presetSubtype="2" fill="hold" grpId="0" nodeType="withEffect" p14:presetBounceEnd="60000">
                                      <p:stCondLst>
                                        <p:cond delay="2900"/>
                                      </p:stCondLst>
                                      <p:childTnLst>
                                        <p:set>
                                          <p:cBhvr>
                                            <p:cTn id="80" dur="1" fill="hold">
                                              <p:stCondLst>
                                                <p:cond delay="0"/>
                                              </p:stCondLst>
                                            </p:cTn>
                                            <p:tgtEl>
                                              <p:spTgt spid="19"/>
                                            </p:tgtEl>
                                            <p:attrNameLst>
                                              <p:attrName>style.visibility</p:attrName>
                                            </p:attrNameLst>
                                          </p:cBhvr>
                                          <p:to>
                                            <p:strVal val="visible"/>
                                          </p:to>
                                        </p:set>
                                        <p:anim calcmode="lin" valueType="num" p14:bounceEnd="60000">
                                          <p:cBhvr additive="base">
                                            <p:cTn id="81" dur="500" fill="hold"/>
                                            <p:tgtEl>
                                              <p:spTgt spid="19"/>
                                            </p:tgtEl>
                                            <p:attrNameLst>
                                              <p:attrName>ppt_x</p:attrName>
                                            </p:attrNameLst>
                                          </p:cBhvr>
                                          <p:tavLst>
                                            <p:tav tm="0">
                                              <p:val>
                                                <p:strVal val="1+#ppt_w/2"/>
                                              </p:val>
                                            </p:tav>
                                            <p:tav tm="100000">
                                              <p:val>
                                                <p:strVal val="#ppt_x"/>
                                              </p:val>
                                            </p:tav>
                                          </p:tavLst>
                                        </p:anim>
                                        <p:anim calcmode="lin" valueType="num" p14:bounceEnd="60000">
                                          <p:cBhvr additive="base">
                                            <p:cTn id="82" dur="500" fill="hold"/>
                                            <p:tgtEl>
                                              <p:spTgt spid="19"/>
                                            </p:tgtEl>
                                            <p:attrNameLst>
                                              <p:attrName>ppt_y</p:attrName>
                                            </p:attrNameLst>
                                          </p:cBhvr>
                                          <p:tavLst>
                                            <p:tav tm="0">
                                              <p:val>
                                                <p:strVal val="#ppt_y"/>
                                              </p:val>
                                            </p:tav>
                                            <p:tav tm="100000">
                                              <p:val>
                                                <p:strVal val="#ppt_y"/>
                                              </p:val>
                                            </p:tav>
                                          </p:tavLst>
                                        </p:anim>
                                      </p:childTnLst>
                                    </p:cTn>
                                  </p:par>
                                  <p:par>
                                    <p:cTn id="83" presetID="53" presetClass="entr" presetSubtype="16" fill="hold" grpId="0" nodeType="withEffect">
                                      <p:stCondLst>
                                        <p:cond delay="3200"/>
                                      </p:stCondLst>
                                      <p:childTnLst>
                                        <p:set>
                                          <p:cBhvr>
                                            <p:cTn id="84" dur="1" fill="hold">
                                              <p:stCondLst>
                                                <p:cond delay="0"/>
                                              </p:stCondLst>
                                            </p:cTn>
                                            <p:tgtEl>
                                              <p:spTgt spid="20"/>
                                            </p:tgtEl>
                                            <p:attrNameLst>
                                              <p:attrName>style.visibility</p:attrName>
                                            </p:attrNameLst>
                                          </p:cBhvr>
                                          <p:to>
                                            <p:strVal val="visible"/>
                                          </p:to>
                                        </p:set>
                                        <p:anim calcmode="lin" valueType="num">
                                          <p:cBhvr>
                                            <p:cTn id="85" dur="300" fill="hold"/>
                                            <p:tgtEl>
                                              <p:spTgt spid="20"/>
                                            </p:tgtEl>
                                            <p:attrNameLst>
                                              <p:attrName>ppt_w</p:attrName>
                                            </p:attrNameLst>
                                          </p:cBhvr>
                                          <p:tavLst>
                                            <p:tav tm="0">
                                              <p:val>
                                                <p:fltVal val="0"/>
                                              </p:val>
                                            </p:tav>
                                            <p:tav tm="100000">
                                              <p:val>
                                                <p:strVal val="#ppt_w"/>
                                              </p:val>
                                            </p:tav>
                                          </p:tavLst>
                                        </p:anim>
                                        <p:anim calcmode="lin" valueType="num">
                                          <p:cBhvr>
                                            <p:cTn id="86" dur="300" fill="hold"/>
                                            <p:tgtEl>
                                              <p:spTgt spid="20"/>
                                            </p:tgtEl>
                                            <p:attrNameLst>
                                              <p:attrName>ppt_h</p:attrName>
                                            </p:attrNameLst>
                                          </p:cBhvr>
                                          <p:tavLst>
                                            <p:tav tm="0">
                                              <p:val>
                                                <p:fltVal val="0"/>
                                              </p:val>
                                            </p:tav>
                                            <p:tav tm="100000">
                                              <p:val>
                                                <p:strVal val="#ppt_h"/>
                                              </p:val>
                                            </p:tav>
                                          </p:tavLst>
                                        </p:anim>
                                        <p:animEffect transition="in" filter="fade">
                                          <p:cBhvr>
                                            <p:cTn id="87" dur="300"/>
                                            <p:tgtEl>
                                              <p:spTgt spid="20"/>
                                            </p:tgtEl>
                                          </p:cBhvr>
                                        </p:animEffect>
                                      </p:childTnLst>
                                    </p:cTn>
                                  </p:par>
                                  <p:par>
                                    <p:cTn id="88" presetID="6" presetClass="emph" presetSubtype="0" autoRev="1" fill="hold" grpId="1" nodeType="withEffect">
                                      <p:stCondLst>
                                        <p:cond delay="3500"/>
                                      </p:stCondLst>
                                      <p:childTnLst>
                                        <p:animScale>
                                          <p:cBhvr>
                                            <p:cTn id="89" dur="150" fill="hold"/>
                                            <p:tgtEl>
                                              <p:spTgt spid="20"/>
                                            </p:tgtEl>
                                          </p:cBhvr>
                                          <p:by x="110000" y="110000"/>
                                        </p:animScale>
                                      </p:childTnLst>
                                    </p:cTn>
                                  </p:par>
                                  <p:par>
                                    <p:cTn id="90" presetID="53" presetClass="entr" presetSubtype="16" fill="hold" grpId="0" nodeType="withEffect">
                                      <p:stCondLst>
                                        <p:cond delay="3300"/>
                                      </p:stCondLst>
                                      <p:childTnLst>
                                        <p:set>
                                          <p:cBhvr>
                                            <p:cTn id="91" dur="1" fill="hold">
                                              <p:stCondLst>
                                                <p:cond delay="0"/>
                                              </p:stCondLst>
                                            </p:cTn>
                                            <p:tgtEl>
                                              <p:spTgt spid="21"/>
                                            </p:tgtEl>
                                            <p:attrNameLst>
                                              <p:attrName>style.visibility</p:attrName>
                                            </p:attrNameLst>
                                          </p:cBhvr>
                                          <p:to>
                                            <p:strVal val="visible"/>
                                          </p:to>
                                        </p:set>
                                        <p:anim calcmode="lin" valueType="num">
                                          <p:cBhvr>
                                            <p:cTn id="92" dur="300" fill="hold"/>
                                            <p:tgtEl>
                                              <p:spTgt spid="21"/>
                                            </p:tgtEl>
                                            <p:attrNameLst>
                                              <p:attrName>ppt_w</p:attrName>
                                            </p:attrNameLst>
                                          </p:cBhvr>
                                          <p:tavLst>
                                            <p:tav tm="0">
                                              <p:val>
                                                <p:fltVal val="0"/>
                                              </p:val>
                                            </p:tav>
                                            <p:tav tm="100000">
                                              <p:val>
                                                <p:strVal val="#ppt_w"/>
                                              </p:val>
                                            </p:tav>
                                          </p:tavLst>
                                        </p:anim>
                                        <p:anim calcmode="lin" valueType="num">
                                          <p:cBhvr>
                                            <p:cTn id="93" dur="300" fill="hold"/>
                                            <p:tgtEl>
                                              <p:spTgt spid="21"/>
                                            </p:tgtEl>
                                            <p:attrNameLst>
                                              <p:attrName>ppt_h</p:attrName>
                                            </p:attrNameLst>
                                          </p:cBhvr>
                                          <p:tavLst>
                                            <p:tav tm="0">
                                              <p:val>
                                                <p:fltVal val="0"/>
                                              </p:val>
                                            </p:tav>
                                            <p:tav tm="100000">
                                              <p:val>
                                                <p:strVal val="#ppt_h"/>
                                              </p:val>
                                            </p:tav>
                                          </p:tavLst>
                                        </p:anim>
                                        <p:animEffect transition="in" filter="fade">
                                          <p:cBhvr>
                                            <p:cTn id="94" dur="300"/>
                                            <p:tgtEl>
                                              <p:spTgt spid="21"/>
                                            </p:tgtEl>
                                          </p:cBhvr>
                                        </p:animEffect>
                                      </p:childTnLst>
                                    </p:cTn>
                                  </p:par>
                                  <p:par>
                                    <p:cTn id="95" presetID="6" presetClass="emph" presetSubtype="0" autoRev="1" fill="hold" grpId="1" nodeType="withEffect">
                                      <p:stCondLst>
                                        <p:cond delay="3600"/>
                                      </p:stCondLst>
                                      <p:childTnLst>
                                        <p:animScale>
                                          <p:cBhvr>
                                            <p:cTn id="96" dur="150" fill="hold"/>
                                            <p:tgtEl>
                                              <p:spTgt spid="21"/>
                                            </p:tgtEl>
                                          </p:cBhvr>
                                          <p:by x="110000" y="110000"/>
                                        </p:animScale>
                                      </p:childTnLst>
                                    </p:cTn>
                                  </p:par>
                                  <p:par>
                                    <p:cTn id="97" presetID="2" presetClass="entr" presetSubtype="2" fill="hold" grpId="0" nodeType="withEffect" p14:presetBounceEnd="60000">
                                      <p:stCondLst>
                                        <p:cond delay="3700"/>
                                      </p:stCondLst>
                                      <p:childTnLst>
                                        <p:set>
                                          <p:cBhvr>
                                            <p:cTn id="98" dur="1" fill="hold">
                                              <p:stCondLst>
                                                <p:cond delay="0"/>
                                              </p:stCondLst>
                                            </p:cTn>
                                            <p:tgtEl>
                                              <p:spTgt spid="23"/>
                                            </p:tgtEl>
                                            <p:attrNameLst>
                                              <p:attrName>style.visibility</p:attrName>
                                            </p:attrNameLst>
                                          </p:cBhvr>
                                          <p:to>
                                            <p:strVal val="visible"/>
                                          </p:to>
                                        </p:set>
                                        <p:anim calcmode="lin" valueType="num" p14:bounceEnd="60000">
                                          <p:cBhvr additive="base">
                                            <p:cTn id="99" dur="500" fill="hold"/>
                                            <p:tgtEl>
                                              <p:spTgt spid="23"/>
                                            </p:tgtEl>
                                            <p:attrNameLst>
                                              <p:attrName>ppt_x</p:attrName>
                                            </p:attrNameLst>
                                          </p:cBhvr>
                                          <p:tavLst>
                                            <p:tav tm="0">
                                              <p:val>
                                                <p:strVal val="1+#ppt_w/2"/>
                                              </p:val>
                                            </p:tav>
                                            <p:tav tm="100000">
                                              <p:val>
                                                <p:strVal val="#ppt_x"/>
                                              </p:val>
                                            </p:tav>
                                          </p:tavLst>
                                        </p:anim>
                                        <p:anim calcmode="lin" valueType="num" p14:bounceEnd="60000">
                                          <p:cBhvr additive="base">
                                            <p:cTn id="100" dur="500" fill="hold"/>
                                            <p:tgtEl>
                                              <p:spTgt spid="23"/>
                                            </p:tgtEl>
                                            <p:attrNameLst>
                                              <p:attrName>ppt_y</p:attrName>
                                            </p:attrNameLst>
                                          </p:cBhvr>
                                          <p:tavLst>
                                            <p:tav tm="0">
                                              <p:val>
                                                <p:strVal val="#ppt_y"/>
                                              </p:val>
                                            </p:tav>
                                            <p:tav tm="100000">
                                              <p:val>
                                                <p:strVal val="#ppt_y"/>
                                              </p:val>
                                            </p:tav>
                                          </p:tavLst>
                                        </p:anim>
                                      </p:childTnLst>
                                    </p:cTn>
                                  </p:par>
                                  <p:par>
                                    <p:cTn id="101" presetID="53" presetClass="entr" presetSubtype="16" fill="hold" grpId="0" nodeType="withEffect">
                                      <p:stCondLst>
                                        <p:cond delay="200"/>
                                      </p:stCondLst>
                                      <p:childTnLst>
                                        <p:set>
                                          <p:cBhvr>
                                            <p:cTn id="102" dur="1" fill="hold">
                                              <p:stCondLst>
                                                <p:cond delay="0"/>
                                              </p:stCondLst>
                                            </p:cTn>
                                            <p:tgtEl>
                                              <p:spTgt spid="33"/>
                                            </p:tgtEl>
                                            <p:attrNameLst>
                                              <p:attrName>style.visibility</p:attrName>
                                            </p:attrNameLst>
                                          </p:cBhvr>
                                          <p:to>
                                            <p:strVal val="visible"/>
                                          </p:to>
                                        </p:set>
                                        <p:anim calcmode="lin" valueType="num">
                                          <p:cBhvr>
                                            <p:cTn id="103" dur="300" fill="hold"/>
                                            <p:tgtEl>
                                              <p:spTgt spid="33"/>
                                            </p:tgtEl>
                                            <p:attrNameLst>
                                              <p:attrName>ppt_w</p:attrName>
                                            </p:attrNameLst>
                                          </p:cBhvr>
                                          <p:tavLst>
                                            <p:tav tm="0">
                                              <p:val>
                                                <p:fltVal val="0"/>
                                              </p:val>
                                            </p:tav>
                                            <p:tav tm="100000">
                                              <p:val>
                                                <p:strVal val="#ppt_w"/>
                                              </p:val>
                                            </p:tav>
                                          </p:tavLst>
                                        </p:anim>
                                        <p:anim calcmode="lin" valueType="num">
                                          <p:cBhvr>
                                            <p:cTn id="104" dur="300" fill="hold"/>
                                            <p:tgtEl>
                                              <p:spTgt spid="33"/>
                                            </p:tgtEl>
                                            <p:attrNameLst>
                                              <p:attrName>ppt_h</p:attrName>
                                            </p:attrNameLst>
                                          </p:cBhvr>
                                          <p:tavLst>
                                            <p:tav tm="0">
                                              <p:val>
                                                <p:fltVal val="0"/>
                                              </p:val>
                                            </p:tav>
                                            <p:tav tm="100000">
                                              <p:val>
                                                <p:strVal val="#ppt_h"/>
                                              </p:val>
                                            </p:tav>
                                          </p:tavLst>
                                        </p:anim>
                                        <p:animEffect transition="in" filter="fade">
                                          <p:cBhvr>
                                            <p:cTn id="105" dur="300"/>
                                            <p:tgtEl>
                                              <p:spTgt spid="33"/>
                                            </p:tgtEl>
                                          </p:cBhvr>
                                        </p:animEffect>
                                      </p:childTnLst>
                                    </p:cTn>
                                  </p:par>
                                  <p:par>
                                    <p:cTn id="106" presetID="6" presetClass="emph" presetSubtype="0" autoRev="1" fill="hold" grpId="1" nodeType="withEffect">
                                      <p:stCondLst>
                                        <p:cond delay="500"/>
                                      </p:stCondLst>
                                      <p:childTnLst>
                                        <p:animScale>
                                          <p:cBhvr>
                                            <p:cTn id="107" dur="150" fill="hold"/>
                                            <p:tgtEl>
                                              <p:spTgt spid="33"/>
                                            </p:tgtEl>
                                          </p:cBhvr>
                                          <p:by x="110000" y="110000"/>
                                        </p:animScale>
                                      </p:childTnLst>
                                    </p:cTn>
                                  </p:par>
                                  <p:par>
                                    <p:cTn id="108" presetID="53" presetClass="entr" presetSubtype="16" fill="hold" grpId="0" nodeType="withEffect">
                                      <p:stCondLst>
                                        <p:cond delay="1000"/>
                                      </p:stCondLst>
                                      <p:childTnLst>
                                        <p:set>
                                          <p:cBhvr>
                                            <p:cTn id="109" dur="1" fill="hold">
                                              <p:stCondLst>
                                                <p:cond delay="0"/>
                                              </p:stCondLst>
                                            </p:cTn>
                                            <p:tgtEl>
                                              <p:spTgt spid="30"/>
                                            </p:tgtEl>
                                            <p:attrNameLst>
                                              <p:attrName>style.visibility</p:attrName>
                                            </p:attrNameLst>
                                          </p:cBhvr>
                                          <p:to>
                                            <p:strVal val="visible"/>
                                          </p:to>
                                        </p:set>
                                        <p:anim calcmode="lin" valueType="num">
                                          <p:cBhvr>
                                            <p:cTn id="110" dur="300" fill="hold"/>
                                            <p:tgtEl>
                                              <p:spTgt spid="30"/>
                                            </p:tgtEl>
                                            <p:attrNameLst>
                                              <p:attrName>ppt_w</p:attrName>
                                            </p:attrNameLst>
                                          </p:cBhvr>
                                          <p:tavLst>
                                            <p:tav tm="0">
                                              <p:val>
                                                <p:fltVal val="0"/>
                                              </p:val>
                                            </p:tav>
                                            <p:tav tm="100000">
                                              <p:val>
                                                <p:strVal val="#ppt_w"/>
                                              </p:val>
                                            </p:tav>
                                          </p:tavLst>
                                        </p:anim>
                                        <p:anim calcmode="lin" valueType="num">
                                          <p:cBhvr>
                                            <p:cTn id="111" dur="300" fill="hold"/>
                                            <p:tgtEl>
                                              <p:spTgt spid="30"/>
                                            </p:tgtEl>
                                            <p:attrNameLst>
                                              <p:attrName>ppt_h</p:attrName>
                                            </p:attrNameLst>
                                          </p:cBhvr>
                                          <p:tavLst>
                                            <p:tav tm="0">
                                              <p:val>
                                                <p:fltVal val="0"/>
                                              </p:val>
                                            </p:tav>
                                            <p:tav tm="100000">
                                              <p:val>
                                                <p:strVal val="#ppt_h"/>
                                              </p:val>
                                            </p:tav>
                                          </p:tavLst>
                                        </p:anim>
                                        <p:animEffect transition="in" filter="fade">
                                          <p:cBhvr>
                                            <p:cTn id="112" dur="300"/>
                                            <p:tgtEl>
                                              <p:spTgt spid="30"/>
                                            </p:tgtEl>
                                          </p:cBhvr>
                                        </p:animEffect>
                                      </p:childTnLst>
                                    </p:cTn>
                                  </p:par>
                                  <p:par>
                                    <p:cTn id="113" presetID="6" presetClass="emph" presetSubtype="0" autoRev="1" fill="hold" grpId="1" nodeType="withEffect">
                                      <p:stCondLst>
                                        <p:cond delay="1300"/>
                                      </p:stCondLst>
                                      <p:childTnLst>
                                        <p:animScale>
                                          <p:cBhvr>
                                            <p:cTn id="114" dur="150" fill="hold"/>
                                            <p:tgtEl>
                                              <p:spTgt spid="30"/>
                                            </p:tgtEl>
                                          </p:cBhvr>
                                          <p:by x="110000" y="110000"/>
                                        </p:animScale>
                                      </p:childTnLst>
                                    </p:cTn>
                                  </p:par>
                                  <p:par>
                                    <p:cTn id="115" presetID="53" presetClass="entr" presetSubtype="16" fill="hold" grpId="0" nodeType="withEffect">
                                      <p:stCondLst>
                                        <p:cond delay="1800"/>
                                      </p:stCondLst>
                                      <p:childTnLst>
                                        <p:set>
                                          <p:cBhvr>
                                            <p:cTn id="116" dur="1" fill="hold">
                                              <p:stCondLst>
                                                <p:cond delay="0"/>
                                              </p:stCondLst>
                                            </p:cTn>
                                            <p:tgtEl>
                                              <p:spTgt spid="32"/>
                                            </p:tgtEl>
                                            <p:attrNameLst>
                                              <p:attrName>style.visibility</p:attrName>
                                            </p:attrNameLst>
                                          </p:cBhvr>
                                          <p:to>
                                            <p:strVal val="visible"/>
                                          </p:to>
                                        </p:set>
                                        <p:anim calcmode="lin" valueType="num">
                                          <p:cBhvr>
                                            <p:cTn id="117" dur="300" fill="hold"/>
                                            <p:tgtEl>
                                              <p:spTgt spid="32"/>
                                            </p:tgtEl>
                                            <p:attrNameLst>
                                              <p:attrName>ppt_w</p:attrName>
                                            </p:attrNameLst>
                                          </p:cBhvr>
                                          <p:tavLst>
                                            <p:tav tm="0">
                                              <p:val>
                                                <p:fltVal val="0"/>
                                              </p:val>
                                            </p:tav>
                                            <p:tav tm="100000">
                                              <p:val>
                                                <p:strVal val="#ppt_w"/>
                                              </p:val>
                                            </p:tav>
                                          </p:tavLst>
                                        </p:anim>
                                        <p:anim calcmode="lin" valueType="num">
                                          <p:cBhvr>
                                            <p:cTn id="118" dur="300" fill="hold"/>
                                            <p:tgtEl>
                                              <p:spTgt spid="32"/>
                                            </p:tgtEl>
                                            <p:attrNameLst>
                                              <p:attrName>ppt_h</p:attrName>
                                            </p:attrNameLst>
                                          </p:cBhvr>
                                          <p:tavLst>
                                            <p:tav tm="0">
                                              <p:val>
                                                <p:fltVal val="0"/>
                                              </p:val>
                                            </p:tav>
                                            <p:tav tm="100000">
                                              <p:val>
                                                <p:strVal val="#ppt_h"/>
                                              </p:val>
                                            </p:tav>
                                          </p:tavLst>
                                        </p:anim>
                                        <p:animEffect transition="in" filter="fade">
                                          <p:cBhvr>
                                            <p:cTn id="119" dur="300"/>
                                            <p:tgtEl>
                                              <p:spTgt spid="32"/>
                                            </p:tgtEl>
                                          </p:cBhvr>
                                        </p:animEffect>
                                      </p:childTnLst>
                                    </p:cTn>
                                  </p:par>
                                  <p:par>
                                    <p:cTn id="120" presetID="6" presetClass="emph" presetSubtype="0" autoRev="1" fill="hold" grpId="1" nodeType="withEffect">
                                      <p:stCondLst>
                                        <p:cond delay="2100"/>
                                      </p:stCondLst>
                                      <p:childTnLst>
                                        <p:animScale>
                                          <p:cBhvr>
                                            <p:cTn id="121" dur="150" fill="hold"/>
                                            <p:tgtEl>
                                              <p:spTgt spid="32"/>
                                            </p:tgtEl>
                                          </p:cBhvr>
                                          <p:by x="110000" y="110000"/>
                                        </p:animScale>
                                      </p:childTnLst>
                                    </p:cTn>
                                  </p:par>
                                  <p:par>
                                    <p:cTn id="122" presetID="53" presetClass="entr" presetSubtype="16" fill="hold" grpId="0" nodeType="withEffect">
                                      <p:stCondLst>
                                        <p:cond delay="2600"/>
                                      </p:stCondLst>
                                      <p:childTnLst>
                                        <p:set>
                                          <p:cBhvr>
                                            <p:cTn id="123" dur="1" fill="hold">
                                              <p:stCondLst>
                                                <p:cond delay="0"/>
                                              </p:stCondLst>
                                            </p:cTn>
                                            <p:tgtEl>
                                              <p:spTgt spid="31"/>
                                            </p:tgtEl>
                                            <p:attrNameLst>
                                              <p:attrName>style.visibility</p:attrName>
                                            </p:attrNameLst>
                                          </p:cBhvr>
                                          <p:to>
                                            <p:strVal val="visible"/>
                                          </p:to>
                                        </p:set>
                                        <p:anim calcmode="lin" valueType="num">
                                          <p:cBhvr>
                                            <p:cTn id="124" dur="300" fill="hold"/>
                                            <p:tgtEl>
                                              <p:spTgt spid="31"/>
                                            </p:tgtEl>
                                            <p:attrNameLst>
                                              <p:attrName>ppt_w</p:attrName>
                                            </p:attrNameLst>
                                          </p:cBhvr>
                                          <p:tavLst>
                                            <p:tav tm="0">
                                              <p:val>
                                                <p:fltVal val="0"/>
                                              </p:val>
                                            </p:tav>
                                            <p:tav tm="100000">
                                              <p:val>
                                                <p:strVal val="#ppt_w"/>
                                              </p:val>
                                            </p:tav>
                                          </p:tavLst>
                                        </p:anim>
                                        <p:anim calcmode="lin" valueType="num">
                                          <p:cBhvr>
                                            <p:cTn id="125" dur="300" fill="hold"/>
                                            <p:tgtEl>
                                              <p:spTgt spid="31"/>
                                            </p:tgtEl>
                                            <p:attrNameLst>
                                              <p:attrName>ppt_h</p:attrName>
                                            </p:attrNameLst>
                                          </p:cBhvr>
                                          <p:tavLst>
                                            <p:tav tm="0">
                                              <p:val>
                                                <p:fltVal val="0"/>
                                              </p:val>
                                            </p:tav>
                                            <p:tav tm="100000">
                                              <p:val>
                                                <p:strVal val="#ppt_h"/>
                                              </p:val>
                                            </p:tav>
                                          </p:tavLst>
                                        </p:anim>
                                        <p:animEffect transition="in" filter="fade">
                                          <p:cBhvr>
                                            <p:cTn id="126" dur="300"/>
                                            <p:tgtEl>
                                              <p:spTgt spid="31"/>
                                            </p:tgtEl>
                                          </p:cBhvr>
                                        </p:animEffect>
                                      </p:childTnLst>
                                    </p:cTn>
                                  </p:par>
                                  <p:par>
                                    <p:cTn id="127" presetID="6" presetClass="emph" presetSubtype="0" autoRev="1" fill="hold" grpId="1" nodeType="withEffect">
                                      <p:stCondLst>
                                        <p:cond delay="2900"/>
                                      </p:stCondLst>
                                      <p:childTnLst>
                                        <p:animScale>
                                          <p:cBhvr>
                                            <p:cTn id="128" dur="150" fill="hold"/>
                                            <p:tgtEl>
                                              <p:spTgt spid="31"/>
                                            </p:tgtEl>
                                          </p:cBhvr>
                                          <p:by x="110000" y="110000"/>
                                        </p:animScale>
                                      </p:childTnLst>
                                    </p:cTn>
                                  </p:par>
                                  <p:par>
                                    <p:cTn id="129" presetID="53" presetClass="entr" presetSubtype="16" fill="hold" grpId="0" nodeType="withEffect">
                                      <p:stCondLst>
                                        <p:cond delay="3400"/>
                                      </p:stCondLst>
                                      <p:childTnLst>
                                        <p:set>
                                          <p:cBhvr>
                                            <p:cTn id="130" dur="1" fill="hold">
                                              <p:stCondLst>
                                                <p:cond delay="0"/>
                                              </p:stCondLst>
                                            </p:cTn>
                                            <p:tgtEl>
                                              <p:spTgt spid="29"/>
                                            </p:tgtEl>
                                            <p:attrNameLst>
                                              <p:attrName>style.visibility</p:attrName>
                                            </p:attrNameLst>
                                          </p:cBhvr>
                                          <p:to>
                                            <p:strVal val="visible"/>
                                          </p:to>
                                        </p:set>
                                        <p:anim calcmode="lin" valueType="num">
                                          <p:cBhvr>
                                            <p:cTn id="131" dur="300" fill="hold"/>
                                            <p:tgtEl>
                                              <p:spTgt spid="29"/>
                                            </p:tgtEl>
                                            <p:attrNameLst>
                                              <p:attrName>ppt_w</p:attrName>
                                            </p:attrNameLst>
                                          </p:cBhvr>
                                          <p:tavLst>
                                            <p:tav tm="0">
                                              <p:val>
                                                <p:fltVal val="0"/>
                                              </p:val>
                                            </p:tav>
                                            <p:tav tm="100000">
                                              <p:val>
                                                <p:strVal val="#ppt_w"/>
                                              </p:val>
                                            </p:tav>
                                          </p:tavLst>
                                        </p:anim>
                                        <p:anim calcmode="lin" valueType="num">
                                          <p:cBhvr>
                                            <p:cTn id="132" dur="300" fill="hold"/>
                                            <p:tgtEl>
                                              <p:spTgt spid="29"/>
                                            </p:tgtEl>
                                            <p:attrNameLst>
                                              <p:attrName>ppt_h</p:attrName>
                                            </p:attrNameLst>
                                          </p:cBhvr>
                                          <p:tavLst>
                                            <p:tav tm="0">
                                              <p:val>
                                                <p:fltVal val="0"/>
                                              </p:val>
                                            </p:tav>
                                            <p:tav tm="100000">
                                              <p:val>
                                                <p:strVal val="#ppt_h"/>
                                              </p:val>
                                            </p:tav>
                                          </p:tavLst>
                                        </p:anim>
                                        <p:animEffect transition="in" filter="fade">
                                          <p:cBhvr>
                                            <p:cTn id="133" dur="300"/>
                                            <p:tgtEl>
                                              <p:spTgt spid="29"/>
                                            </p:tgtEl>
                                          </p:cBhvr>
                                        </p:animEffect>
                                      </p:childTnLst>
                                    </p:cTn>
                                  </p:par>
                                  <p:par>
                                    <p:cTn id="134" presetID="6" presetClass="emph" presetSubtype="0" autoRev="1" fill="hold" grpId="1" nodeType="withEffect">
                                      <p:stCondLst>
                                        <p:cond delay="3700"/>
                                      </p:stCondLst>
                                      <p:childTnLst>
                                        <p:animScale>
                                          <p:cBhvr>
                                            <p:cTn id="135" dur="150" fill="hold"/>
                                            <p:tgtEl>
                                              <p:spTgt spid="29"/>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p:bldP spid="8" grpId="0" animBg="1"/>
          <p:bldP spid="8" grpId="1" animBg="1"/>
          <p:bldP spid="9" grpId="0" animBg="1"/>
          <p:bldP spid="9" grpId="1" animBg="1"/>
          <p:bldP spid="11" grpId="0"/>
          <p:bldP spid="12" grpId="0" animBg="1"/>
          <p:bldP spid="12" grpId="1" animBg="1"/>
          <p:bldP spid="13" grpId="0" animBg="1"/>
          <p:bldP spid="13" grpId="1" animBg="1"/>
          <p:bldP spid="15" grpId="0"/>
          <p:bldP spid="16" grpId="0" animBg="1"/>
          <p:bldP spid="16" grpId="1" animBg="1"/>
          <p:bldP spid="17" grpId="0" animBg="1"/>
          <p:bldP spid="17" grpId="1" animBg="1"/>
          <p:bldP spid="19" grpId="0"/>
          <p:bldP spid="20" grpId="0" animBg="1"/>
          <p:bldP spid="20" grpId="1" animBg="1"/>
          <p:bldP spid="21" grpId="0" animBg="1"/>
          <p:bldP spid="21" grpId="1" animBg="1"/>
          <p:bldP spid="23" grpId="0"/>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anim calcmode="lin" valueType="num">
                                          <p:cBhvr>
                                            <p:cTn id="8" dur="500" fill="hold"/>
                                            <p:tgtEl>
                                              <p:spTgt spid="35"/>
                                            </p:tgtEl>
                                            <p:attrNameLst>
                                              <p:attrName>ppt_x</p:attrName>
                                            </p:attrNameLst>
                                          </p:cBhvr>
                                          <p:tavLst>
                                            <p:tav tm="0">
                                              <p:val>
                                                <p:strVal val="#ppt_x"/>
                                              </p:val>
                                            </p:tav>
                                            <p:tav tm="100000">
                                              <p:val>
                                                <p:strVal val="#ppt_x"/>
                                              </p:val>
                                            </p:tav>
                                          </p:tavLst>
                                        </p:anim>
                                        <p:anim calcmode="lin" valueType="num">
                                          <p:cBhvr>
                                            <p:cTn id="9" dur="500" fill="hold"/>
                                            <p:tgtEl>
                                              <p:spTgt spid="3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300" fill="hold"/>
                                            <p:tgtEl>
                                              <p:spTgt spid="4"/>
                                            </p:tgtEl>
                                            <p:attrNameLst>
                                              <p:attrName>ppt_w</p:attrName>
                                            </p:attrNameLst>
                                          </p:cBhvr>
                                          <p:tavLst>
                                            <p:tav tm="0">
                                              <p:val>
                                                <p:fltVal val="0"/>
                                              </p:val>
                                            </p:tav>
                                            <p:tav tm="100000">
                                              <p:val>
                                                <p:strVal val="#ppt_w"/>
                                              </p:val>
                                            </p:tav>
                                          </p:tavLst>
                                        </p:anim>
                                        <p:anim calcmode="lin" valueType="num">
                                          <p:cBhvr>
                                            <p:cTn id="14" dur="300" fill="hold"/>
                                            <p:tgtEl>
                                              <p:spTgt spid="4"/>
                                            </p:tgtEl>
                                            <p:attrNameLst>
                                              <p:attrName>ppt_h</p:attrName>
                                            </p:attrNameLst>
                                          </p:cBhvr>
                                          <p:tavLst>
                                            <p:tav tm="0">
                                              <p:val>
                                                <p:fltVal val="0"/>
                                              </p:val>
                                            </p:tav>
                                            <p:tav tm="100000">
                                              <p:val>
                                                <p:strVal val="#ppt_h"/>
                                              </p:val>
                                            </p:tav>
                                          </p:tavLst>
                                        </p:anim>
                                        <p:animEffect transition="in" filter="fade">
                                          <p:cBhvr>
                                            <p:cTn id="15" dur="300"/>
                                            <p:tgtEl>
                                              <p:spTgt spid="4"/>
                                            </p:tgtEl>
                                          </p:cBhvr>
                                        </p:animEffect>
                                      </p:childTnLst>
                                    </p:cTn>
                                  </p:par>
                                  <p:par>
                                    <p:cTn id="16" presetID="6" presetClass="emph" presetSubtype="0" autoRev="1" fill="hold" grpId="1" nodeType="withEffect">
                                      <p:stCondLst>
                                        <p:cond delay="300"/>
                                      </p:stCondLst>
                                      <p:childTnLst>
                                        <p:animScale>
                                          <p:cBhvr>
                                            <p:cTn id="17" dur="150" fill="hold"/>
                                            <p:tgtEl>
                                              <p:spTgt spid="4"/>
                                            </p:tgtEl>
                                          </p:cBhvr>
                                          <p:by x="110000" y="110000"/>
                                        </p:animScale>
                                      </p:childTnLst>
                                    </p:cTn>
                                  </p:par>
                                  <p:par>
                                    <p:cTn id="18" presetID="53" presetClass="entr" presetSubtype="16" fill="hold" grpId="0" nodeType="withEffect">
                                      <p:stCondLst>
                                        <p:cond delay="100"/>
                                      </p:stCondLst>
                                      <p:childTnLst>
                                        <p:set>
                                          <p:cBhvr>
                                            <p:cTn id="19" dur="1" fill="hold">
                                              <p:stCondLst>
                                                <p:cond delay="0"/>
                                              </p:stCondLst>
                                            </p:cTn>
                                            <p:tgtEl>
                                              <p:spTgt spid="5"/>
                                            </p:tgtEl>
                                            <p:attrNameLst>
                                              <p:attrName>style.visibility</p:attrName>
                                            </p:attrNameLst>
                                          </p:cBhvr>
                                          <p:to>
                                            <p:strVal val="visible"/>
                                          </p:to>
                                        </p:set>
                                        <p:anim calcmode="lin" valueType="num">
                                          <p:cBhvr>
                                            <p:cTn id="20" dur="300" fill="hold"/>
                                            <p:tgtEl>
                                              <p:spTgt spid="5"/>
                                            </p:tgtEl>
                                            <p:attrNameLst>
                                              <p:attrName>ppt_w</p:attrName>
                                            </p:attrNameLst>
                                          </p:cBhvr>
                                          <p:tavLst>
                                            <p:tav tm="0">
                                              <p:val>
                                                <p:fltVal val="0"/>
                                              </p:val>
                                            </p:tav>
                                            <p:tav tm="100000">
                                              <p:val>
                                                <p:strVal val="#ppt_w"/>
                                              </p:val>
                                            </p:tav>
                                          </p:tavLst>
                                        </p:anim>
                                        <p:anim calcmode="lin" valueType="num">
                                          <p:cBhvr>
                                            <p:cTn id="21" dur="300" fill="hold"/>
                                            <p:tgtEl>
                                              <p:spTgt spid="5"/>
                                            </p:tgtEl>
                                            <p:attrNameLst>
                                              <p:attrName>ppt_h</p:attrName>
                                            </p:attrNameLst>
                                          </p:cBhvr>
                                          <p:tavLst>
                                            <p:tav tm="0">
                                              <p:val>
                                                <p:fltVal val="0"/>
                                              </p:val>
                                            </p:tav>
                                            <p:tav tm="100000">
                                              <p:val>
                                                <p:strVal val="#ppt_h"/>
                                              </p:val>
                                            </p:tav>
                                          </p:tavLst>
                                        </p:anim>
                                        <p:animEffect transition="in" filter="fade">
                                          <p:cBhvr>
                                            <p:cTn id="22" dur="300"/>
                                            <p:tgtEl>
                                              <p:spTgt spid="5"/>
                                            </p:tgtEl>
                                          </p:cBhvr>
                                        </p:animEffect>
                                      </p:childTnLst>
                                    </p:cTn>
                                  </p:par>
                                  <p:par>
                                    <p:cTn id="23" presetID="6" presetClass="emph" presetSubtype="0" autoRev="1" fill="hold" grpId="1" nodeType="withEffect">
                                      <p:stCondLst>
                                        <p:cond delay="400"/>
                                      </p:stCondLst>
                                      <p:childTnLst>
                                        <p:animScale>
                                          <p:cBhvr>
                                            <p:cTn id="24" dur="150" fill="hold"/>
                                            <p:tgtEl>
                                              <p:spTgt spid="5"/>
                                            </p:tgtEl>
                                          </p:cBhvr>
                                          <p:by x="110000" y="110000"/>
                                        </p:animScale>
                                      </p:childTnLst>
                                    </p:cTn>
                                  </p:par>
                                  <p:par>
                                    <p:cTn id="25" presetID="2" presetClass="entr" presetSubtype="2" fill="hold" grpId="0" nodeType="withEffect">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1+#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800"/>
                                      </p:stCondLst>
                                      <p:childTnLst>
                                        <p:set>
                                          <p:cBhvr>
                                            <p:cTn id="30" dur="1" fill="hold">
                                              <p:stCondLst>
                                                <p:cond delay="0"/>
                                              </p:stCondLst>
                                            </p:cTn>
                                            <p:tgtEl>
                                              <p:spTgt spid="12"/>
                                            </p:tgtEl>
                                            <p:attrNameLst>
                                              <p:attrName>style.visibility</p:attrName>
                                            </p:attrNameLst>
                                          </p:cBhvr>
                                          <p:to>
                                            <p:strVal val="visible"/>
                                          </p:to>
                                        </p:set>
                                        <p:anim calcmode="lin" valueType="num">
                                          <p:cBhvr>
                                            <p:cTn id="31" dur="300" fill="hold"/>
                                            <p:tgtEl>
                                              <p:spTgt spid="12"/>
                                            </p:tgtEl>
                                            <p:attrNameLst>
                                              <p:attrName>ppt_w</p:attrName>
                                            </p:attrNameLst>
                                          </p:cBhvr>
                                          <p:tavLst>
                                            <p:tav tm="0">
                                              <p:val>
                                                <p:fltVal val="0"/>
                                              </p:val>
                                            </p:tav>
                                            <p:tav tm="100000">
                                              <p:val>
                                                <p:strVal val="#ppt_w"/>
                                              </p:val>
                                            </p:tav>
                                          </p:tavLst>
                                        </p:anim>
                                        <p:anim calcmode="lin" valueType="num">
                                          <p:cBhvr>
                                            <p:cTn id="32" dur="300" fill="hold"/>
                                            <p:tgtEl>
                                              <p:spTgt spid="12"/>
                                            </p:tgtEl>
                                            <p:attrNameLst>
                                              <p:attrName>ppt_h</p:attrName>
                                            </p:attrNameLst>
                                          </p:cBhvr>
                                          <p:tavLst>
                                            <p:tav tm="0">
                                              <p:val>
                                                <p:fltVal val="0"/>
                                              </p:val>
                                            </p:tav>
                                            <p:tav tm="100000">
                                              <p:val>
                                                <p:strVal val="#ppt_h"/>
                                              </p:val>
                                            </p:tav>
                                          </p:tavLst>
                                        </p:anim>
                                        <p:animEffect transition="in" filter="fade">
                                          <p:cBhvr>
                                            <p:cTn id="33" dur="300"/>
                                            <p:tgtEl>
                                              <p:spTgt spid="12"/>
                                            </p:tgtEl>
                                          </p:cBhvr>
                                        </p:animEffect>
                                      </p:childTnLst>
                                    </p:cTn>
                                  </p:par>
                                  <p:par>
                                    <p:cTn id="34" presetID="6" presetClass="emph" presetSubtype="0" autoRev="1" fill="hold" grpId="1" nodeType="withEffect">
                                      <p:stCondLst>
                                        <p:cond delay="1100"/>
                                      </p:stCondLst>
                                      <p:childTnLst>
                                        <p:animScale>
                                          <p:cBhvr>
                                            <p:cTn id="35" dur="150" fill="hold"/>
                                            <p:tgtEl>
                                              <p:spTgt spid="12"/>
                                            </p:tgtEl>
                                          </p:cBhvr>
                                          <p:by x="110000" y="110000"/>
                                        </p:animScale>
                                      </p:childTnLst>
                                    </p:cTn>
                                  </p:par>
                                  <p:par>
                                    <p:cTn id="36" presetID="53" presetClass="entr" presetSubtype="16" fill="hold" grpId="0" nodeType="withEffect">
                                      <p:stCondLst>
                                        <p:cond delay="900"/>
                                      </p:stCondLst>
                                      <p:childTnLst>
                                        <p:set>
                                          <p:cBhvr>
                                            <p:cTn id="37" dur="1" fill="hold">
                                              <p:stCondLst>
                                                <p:cond delay="0"/>
                                              </p:stCondLst>
                                            </p:cTn>
                                            <p:tgtEl>
                                              <p:spTgt spid="13"/>
                                            </p:tgtEl>
                                            <p:attrNameLst>
                                              <p:attrName>style.visibility</p:attrName>
                                            </p:attrNameLst>
                                          </p:cBhvr>
                                          <p:to>
                                            <p:strVal val="visible"/>
                                          </p:to>
                                        </p:set>
                                        <p:anim calcmode="lin" valueType="num">
                                          <p:cBhvr>
                                            <p:cTn id="38" dur="300" fill="hold"/>
                                            <p:tgtEl>
                                              <p:spTgt spid="13"/>
                                            </p:tgtEl>
                                            <p:attrNameLst>
                                              <p:attrName>ppt_w</p:attrName>
                                            </p:attrNameLst>
                                          </p:cBhvr>
                                          <p:tavLst>
                                            <p:tav tm="0">
                                              <p:val>
                                                <p:fltVal val="0"/>
                                              </p:val>
                                            </p:tav>
                                            <p:tav tm="100000">
                                              <p:val>
                                                <p:strVal val="#ppt_w"/>
                                              </p:val>
                                            </p:tav>
                                          </p:tavLst>
                                        </p:anim>
                                        <p:anim calcmode="lin" valueType="num">
                                          <p:cBhvr>
                                            <p:cTn id="39" dur="300" fill="hold"/>
                                            <p:tgtEl>
                                              <p:spTgt spid="13"/>
                                            </p:tgtEl>
                                            <p:attrNameLst>
                                              <p:attrName>ppt_h</p:attrName>
                                            </p:attrNameLst>
                                          </p:cBhvr>
                                          <p:tavLst>
                                            <p:tav tm="0">
                                              <p:val>
                                                <p:fltVal val="0"/>
                                              </p:val>
                                            </p:tav>
                                            <p:tav tm="100000">
                                              <p:val>
                                                <p:strVal val="#ppt_h"/>
                                              </p:val>
                                            </p:tav>
                                          </p:tavLst>
                                        </p:anim>
                                        <p:animEffect transition="in" filter="fade">
                                          <p:cBhvr>
                                            <p:cTn id="40" dur="300"/>
                                            <p:tgtEl>
                                              <p:spTgt spid="13"/>
                                            </p:tgtEl>
                                          </p:cBhvr>
                                        </p:animEffect>
                                      </p:childTnLst>
                                    </p:cTn>
                                  </p:par>
                                  <p:par>
                                    <p:cTn id="41" presetID="6" presetClass="emph" presetSubtype="0" autoRev="1" fill="hold" grpId="1" nodeType="withEffect">
                                      <p:stCondLst>
                                        <p:cond delay="1200"/>
                                      </p:stCondLst>
                                      <p:childTnLst>
                                        <p:animScale>
                                          <p:cBhvr>
                                            <p:cTn id="42" dur="150" fill="hold"/>
                                            <p:tgtEl>
                                              <p:spTgt spid="13"/>
                                            </p:tgtEl>
                                          </p:cBhvr>
                                          <p:by x="110000" y="110000"/>
                                        </p:animScale>
                                      </p:childTnLst>
                                    </p:cTn>
                                  </p:par>
                                  <p:par>
                                    <p:cTn id="43" presetID="2" presetClass="entr" presetSubtype="2" fill="hold" grpId="0" nodeType="withEffect">
                                      <p:stCondLst>
                                        <p:cond delay="130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1+#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par>
                                    <p:cTn id="47" presetID="53" presetClass="entr" presetSubtype="16" fill="hold" grpId="0" nodeType="withEffect">
                                      <p:stCondLst>
                                        <p:cond delay="1600"/>
                                      </p:stCondLst>
                                      <p:childTnLst>
                                        <p:set>
                                          <p:cBhvr>
                                            <p:cTn id="48" dur="1" fill="hold">
                                              <p:stCondLst>
                                                <p:cond delay="0"/>
                                              </p:stCondLst>
                                            </p:cTn>
                                            <p:tgtEl>
                                              <p:spTgt spid="8"/>
                                            </p:tgtEl>
                                            <p:attrNameLst>
                                              <p:attrName>style.visibility</p:attrName>
                                            </p:attrNameLst>
                                          </p:cBhvr>
                                          <p:to>
                                            <p:strVal val="visible"/>
                                          </p:to>
                                        </p:set>
                                        <p:anim calcmode="lin" valueType="num">
                                          <p:cBhvr>
                                            <p:cTn id="49" dur="300" fill="hold"/>
                                            <p:tgtEl>
                                              <p:spTgt spid="8"/>
                                            </p:tgtEl>
                                            <p:attrNameLst>
                                              <p:attrName>ppt_w</p:attrName>
                                            </p:attrNameLst>
                                          </p:cBhvr>
                                          <p:tavLst>
                                            <p:tav tm="0">
                                              <p:val>
                                                <p:fltVal val="0"/>
                                              </p:val>
                                            </p:tav>
                                            <p:tav tm="100000">
                                              <p:val>
                                                <p:strVal val="#ppt_w"/>
                                              </p:val>
                                            </p:tav>
                                          </p:tavLst>
                                        </p:anim>
                                        <p:anim calcmode="lin" valueType="num">
                                          <p:cBhvr>
                                            <p:cTn id="50" dur="300" fill="hold"/>
                                            <p:tgtEl>
                                              <p:spTgt spid="8"/>
                                            </p:tgtEl>
                                            <p:attrNameLst>
                                              <p:attrName>ppt_h</p:attrName>
                                            </p:attrNameLst>
                                          </p:cBhvr>
                                          <p:tavLst>
                                            <p:tav tm="0">
                                              <p:val>
                                                <p:fltVal val="0"/>
                                              </p:val>
                                            </p:tav>
                                            <p:tav tm="100000">
                                              <p:val>
                                                <p:strVal val="#ppt_h"/>
                                              </p:val>
                                            </p:tav>
                                          </p:tavLst>
                                        </p:anim>
                                        <p:animEffect transition="in" filter="fade">
                                          <p:cBhvr>
                                            <p:cTn id="51" dur="300"/>
                                            <p:tgtEl>
                                              <p:spTgt spid="8"/>
                                            </p:tgtEl>
                                          </p:cBhvr>
                                        </p:animEffect>
                                      </p:childTnLst>
                                    </p:cTn>
                                  </p:par>
                                  <p:par>
                                    <p:cTn id="52" presetID="6" presetClass="emph" presetSubtype="0" autoRev="1" fill="hold" grpId="1" nodeType="withEffect">
                                      <p:stCondLst>
                                        <p:cond delay="1900"/>
                                      </p:stCondLst>
                                      <p:childTnLst>
                                        <p:animScale>
                                          <p:cBhvr>
                                            <p:cTn id="53" dur="150" fill="hold"/>
                                            <p:tgtEl>
                                              <p:spTgt spid="8"/>
                                            </p:tgtEl>
                                          </p:cBhvr>
                                          <p:by x="110000" y="110000"/>
                                        </p:animScale>
                                      </p:childTnLst>
                                    </p:cTn>
                                  </p:par>
                                  <p:par>
                                    <p:cTn id="54" presetID="53" presetClass="entr" presetSubtype="16" fill="hold" grpId="0" nodeType="withEffect">
                                      <p:stCondLst>
                                        <p:cond delay="1700"/>
                                      </p:stCondLst>
                                      <p:childTnLst>
                                        <p:set>
                                          <p:cBhvr>
                                            <p:cTn id="55" dur="1" fill="hold">
                                              <p:stCondLst>
                                                <p:cond delay="0"/>
                                              </p:stCondLst>
                                            </p:cTn>
                                            <p:tgtEl>
                                              <p:spTgt spid="9"/>
                                            </p:tgtEl>
                                            <p:attrNameLst>
                                              <p:attrName>style.visibility</p:attrName>
                                            </p:attrNameLst>
                                          </p:cBhvr>
                                          <p:to>
                                            <p:strVal val="visible"/>
                                          </p:to>
                                        </p:set>
                                        <p:anim calcmode="lin" valueType="num">
                                          <p:cBhvr>
                                            <p:cTn id="56" dur="300" fill="hold"/>
                                            <p:tgtEl>
                                              <p:spTgt spid="9"/>
                                            </p:tgtEl>
                                            <p:attrNameLst>
                                              <p:attrName>ppt_w</p:attrName>
                                            </p:attrNameLst>
                                          </p:cBhvr>
                                          <p:tavLst>
                                            <p:tav tm="0">
                                              <p:val>
                                                <p:fltVal val="0"/>
                                              </p:val>
                                            </p:tav>
                                            <p:tav tm="100000">
                                              <p:val>
                                                <p:strVal val="#ppt_w"/>
                                              </p:val>
                                            </p:tav>
                                          </p:tavLst>
                                        </p:anim>
                                        <p:anim calcmode="lin" valueType="num">
                                          <p:cBhvr>
                                            <p:cTn id="57" dur="300" fill="hold"/>
                                            <p:tgtEl>
                                              <p:spTgt spid="9"/>
                                            </p:tgtEl>
                                            <p:attrNameLst>
                                              <p:attrName>ppt_h</p:attrName>
                                            </p:attrNameLst>
                                          </p:cBhvr>
                                          <p:tavLst>
                                            <p:tav tm="0">
                                              <p:val>
                                                <p:fltVal val="0"/>
                                              </p:val>
                                            </p:tav>
                                            <p:tav tm="100000">
                                              <p:val>
                                                <p:strVal val="#ppt_h"/>
                                              </p:val>
                                            </p:tav>
                                          </p:tavLst>
                                        </p:anim>
                                        <p:animEffect transition="in" filter="fade">
                                          <p:cBhvr>
                                            <p:cTn id="58" dur="300"/>
                                            <p:tgtEl>
                                              <p:spTgt spid="9"/>
                                            </p:tgtEl>
                                          </p:cBhvr>
                                        </p:animEffect>
                                      </p:childTnLst>
                                    </p:cTn>
                                  </p:par>
                                  <p:par>
                                    <p:cTn id="59" presetID="6" presetClass="emph" presetSubtype="0" autoRev="1" fill="hold" grpId="1" nodeType="withEffect">
                                      <p:stCondLst>
                                        <p:cond delay="2000"/>
                                      </p:stCondLst>
                                      <p:childTnLst>
                                        <p:animScale>
                                          <p:cBhvr>
                                            <p:cTn id="60" dur="150" fill="hold"/>
                                            <p:tgtEl>
                                              <p:spTgt spid="9"/>
                                            </p:tgtEl>
                                          </p:cBhvr>
                                          <p:by x="110000" y="110000"/>
                                        </p:animScale>
                                      </p:childTnLst>
                                    </p:cTn>
                                  </p:par>
                                  <p:par>
                                    <p:cTn id="61" presetID="2" presetClass="entr" presetSubtype="2" fill="hold" grpId="0" nodeType="withEffect">
                                      <p:stCondLst>
                                        <p:cond delay="2100"/>
                                      </p:stCondLst>
                                      <p:childTnLst>
                                        <p:set>
                                          <p:cBhvr>
                                            <p:cTn id="62" dur="1" fill="hold">
                                              <p:stCondLst>
                                                <p:cond delay="0"/>
                                              </p:stCondLst>
                                            </p:cTn>
                                            <p:tgtEl>
                                              <p:spTgt spid="11"/>
                                            </p:tgtEl>
                                            <p:attrNameLst>
                                              <p:attrName>style.visibility</p:attrName>
                                            </p:attrNameLst>
                                          </p:cBhvr>
                                          <p:to>
                                            <p:strVal val="visible"/>
                                          </p:to>
                                        </p:set>
                                        <p:anim calcmode="lin" valueType="num">
                                          <p:cBhvr additive="base">
                                            <p:cTn id="63" dur="500" fill="hold"/>
                                            <p:tgtEl>
                                              <p:spTgt spid="11"/>
                                            </p:tgtEl>
                                            <p:attrNameLst>
                                              <p:attrName>ppt_x</p:attrName>
                                            </p:attrNameLst>
                                          </p:cBhvr>
                                          <p:tavLst>
                                            <p:tav tm="0">
                                              <p:val>
                                                <p:strVal val="1+#ppt_w/2"/>
                                              </p:val>
                                            </p:tav>
                                            <p:tav tm="100000">
                                              <p:val>
                                                <p:strVal val="#ppt_x"/>
                                              </p:val>
                                            </p:tav>
                                          </p:tavLst>
                                        </p:anim>
                                        <p:anim calcmode="lin" valueType="num">
                                          <p:cBhvr additive="base">
                                            <p:cTn id="64" dur="500" fill="hold"/>
                                            <p:tgtEl>
                                              <p:spTgt spid="11"/>
                                            </p:tgtEl>
                                            <p:attrNameLst>
                                              <p:attrName>ppt_y</p:attrName>
                                            </p:attrNameLst>
                                          </p:cBhvr>
                                          <p:tavLst>
                                            <p:tav tm="0">
                                              <p:val>
                                                <p:strVal val="#ppt_y"/>
                                              </p:val>
                                            </p:tav>
                                            <p:tav tm="100000">
                                              <p:val>
                                                <p:strVal val="#ppt_y"/>
                                              </p:val>
                                            </p:tav>
                                          </p:tavLst>
                                        </p:anim>
                                      </p:childTnLst>
                                    </p:cTn>
                                  </p:par>
                                  <p:par>
                                    <p:cTn id="65" presetID="53" presetClass="entr" presetSubtype="16" fill="hold" grpId="0" nodeType="withEffect">
                                      <p:stCondLst>
                                        <p:cond delay="2400"/>
                                      </p:stCondLst>
                                      <p:childTnLst>
                                        <p:set>
                                          <p:cBhvr>
                                            <p:cTn id="66" dur="1" fill="hold">
                                              <p:stCondLst>
                                                <p:cond delay="0"/>
                                              </p:stCondLst>
                                            </p:cTn>
                                            <p:tgtEl>
                                              <p:spTgt spid="16"/>
                                            </p:tgtEl>
                                            <p:attrNameLst>
                                              <p:attrName>style.visibility</p:attrName>
                                            </p:attrNameLst>
                                          </p:cBhvr>
                                          <p:to>
                                            <p:strVal val="visible"/>
                                          </p:to>
                                        </p:set>
                                        <p:anim calcmode="lin" valueType="num">
                                          <p:cBhvr>
                                            <p:cTn id="67" dur="300" fill="hold"/>
                                            <p:tgtEl>
                                              <p:spTgt spid="16"/>
                                            </p:tgtEl>
                                            <p:attrNameLst>
                                              <p:attrName>ppt_w</p:attrName>
                                            </p:attrNameLst>
                                          </p:cBhvr>
                                          <p:tavLst>
                                            <p:tav tm="0">
                                              <p:val>
                                                <p:fltVal val="0"/>
                                              </p:val>
                                            </p:tav>
                                            <p:tav tm="100000">
                                              <p:val>
                                                <p:strVal val="#ppt_w"/>
                                              </p:val>
                                            </p:tav>
                                          </p:tavLst>
                                        </p:anim>
                                        <p:anim calcmode="lin" valueType="num">
                                          <p:cBhvr>
                                            <p:cTn id="68" dur="300" fill="hold"/>
                                            <p:tgtEl>
                                              <p:spTgt spid="16"/>
                                            </p:tgtEl>
                                            <p:attrNameLst>
                                              <p:attrName>ppt_h</p:attrName>
                                            </p:attrNameLst>
                                          </p:cBhvr>
                                          <p:tavLst>
                                            <p:tav tm="0">
                                              <p:val>
                                                <p:fltVal val="0"/>
                                              </p:val>
                                            </p:tav>
                                            <p:tav tm="100000">
                                              <p:val>
                                                <p:strVal val="#ppt_h"/>
                                              </p:val>
                                            </p:tav>
                                          </p:tavLst>
                                        </p:anim>
                                        <p:animEffect transition="in" filter="fade">
                                          <p:cBhvr>
                                            <p:cTn id="69" dur="300"/>
                                            <p:tgtEl>
                                              <p:spTgt spid="16"/>
                                            </p:tgtEl>
                                          </p:cBhvr>
                                        </p:animEffect>
                                      </p:childTnLst>
                                    </p:cTn>
                                  </p:par>
                                  <p:par>
                                    <p:cTn id="70" presetID="6" presetClass="emph" presetSubtype="0" autoRev="1" fill="hold" grpId="1" nodeType="withEffect">
                                      <p:stCondLst>
                                        <p:cond delay="2700"/>
                                      </p:stCondLst>
                                      <p:childTnLst>
                                        <p:animScale>
                                          <p:cBhvr>
                                            <p:cTn id="71" dur="150" fill="hold"/>
                                            <p:tgtEl>
                                              <p:spTgt spid="16"/>
                                            </p:tgtEl>
                                          </p:cBhvr>
                                          <p:by x="110000" y="110000"/>
                                        </p:animScale>
                                      </p:childTnLst>
                                    </p:cTn>
                                  </p:par>
                                  <p:par>
                                    <p:cTn id="72" presetID="53" presetClass="entr" presetSubtype="16" fill="hold" grpId="0" nodeType="withEffect">
                                      <p:stCondLst>
                                        <p:cond delay="2500"/>
                                      </p:stCondLst>
                                      <p:childTnLst>
                                        <p:set>
                                          <p:cBhvr>
                                            <p:cTn id="73" dur="1" fill="hold">
                                              <p:stCondLst>
                                                <p:cond delay="0"/>
                                              </p:stCondLst>
                                            </p:cTn>
                                            <p:tgtEl>
                                              <p:spTgt spid="17"/>
                                            </p:tgtEl>
                                            <p:attrNameLst>
                                              <p:attrName>style.visibility</p:attrName>
                                            </p:attrNameLst>
                                          </p:cBhvr>
                                          <p:to>
                                            <p:strVal val="visible"/>
                                          </p:to>
                                        </p:set>
                                        <p:anim calcmode="lin" valueType="num">
                                          <p:cBhvr>
                                            <p:cTn id="74" dur="300" fill="hold"/>
                                            <p:tgtEl>
                                              <p:spTgt spid="17"/>
                                            </p:tgtEl>
                                            <p:attrNameLst>
                                              <p:attrName>ppt_w</p:attrName>
                                            </p:attrNameLst>
                                          </p:cBhvr>
                                          <p:tavLst>
                                            <p:tav tm="0">
                                              <p:val>
                                                <p:fltVal val="0"/>
                                              </p:val>
                                            </p:tav>
                                            <p:tav tm="100000">
                                              <p:val>
                                                <p:strVal val="#ppt_w"/>
                                              </p:val>
                                            </p:tav>
                                          </p:tavLst>
                                        </p:anim>
                                        <p:anim calcmode="lin" valueType="num">
                                          <p:cBhvr>
                                            <p:cTn id="75" dur="300" fill="hold"/>
                                            <p:tgtEl>
                                              <p:spTgt spid="17"/>
                                            </p:tgtEl>
                                            <p:attrNameLst>
                                              <p:attrName>ppt_h</p:attrName>
                                            </p:attrNameLst>
                                          </p:cBhvr>
                                          <p:tavLst>
                                            <p:tav tm="0">
                                              <p:val>
                                                <p:fltVal val="0"/>
                                              </p:val>
                                            </p:tav>
                                            <p:tav tm="100000">
                                              <p:val>
                                                <p:strVal val="#ppt_h"/>
                                              </p:val>
                                            </p:tav>
                                          </p:tavLst>
                                        </p:anim>
                                        <p:animEffect transition="in" filter="fade">
                                          <p:cBhvr>
                                            <p:cTn id="76" dur="300"/>
                                            <p:tgtEl>
                                              <p:spTgt spid="17"/>
                                            </p:tgtEl>
                                          </p:cBhvr>
                                        </p:animEffect>
                                      </p:childTnLst>
                                    </p:cTn>
                                  </p:par>
                                  <p:par>
                                    <p:cTn id="77" presetID="6" presetClass="emph" presetSubtype="0" autoRev="1" fill="hold" grpId="1" nodeType="withEffect">
                                      <p:stCondLst>
                                        <p:cond delay="2800"/>
                                      </p:stCondLst>
                                      <p:childTnLst>
                                        <p:animScale>
                                          <p:cBhvr>
                                            <p:cTn id="78" dur="150" fill="hold"/>
                                            <p:tgtEl>
                                              <p:spTgt spid="17"/>
                                            </p:tgtEl>
                                          </p:cBhvr>
                                          <p:by x="110000" y="110000"/>
                                        </p:animScale>
                                      </p:childTnLst>
                                    </p:cTn>
                                  </p:par>
                                  <p:par>
                                    <p:cTn id="79" presetID="2" presetClass="entr" presetSubtype="2" fill="hold" grpId="0" nodeType="withEffect">
                                      <p:stCondLst>
                                        <p:cond delay="2900"/>
                                      </p:stCondLst>
                                      <p:childTnLst>
                                        <p:set>
                                          <p:cBhvr>
                                            <p:cTn id="80" dur="1" fill="hold">
                                              <p:stCondLst>
                                                <p:cond delay="0"/>
                                              </p:stCondLst>
                                            </p:cTn>
                                            <p:tgtEl>
                                              <p:spTgt spid="19"/>
                                            </p:tgtEl>
                                            <p:attrNameLst>
                                              <p:attrName>style.visibility</p:attrName>
                                            </p:attrNameLst>
                                          </p:cBhvr>
                                          <p:to>
                                            <p:strVal val="visible"/>
                                          </p:to>
                                        </p:set>
                                        <p:anim calcmode="lin" valueType="num">
                                          <p:cBhvr additive="base">
                                            <p:cTn id="81" dur="500" fill="hold"/>
                                            <p:tgtEl>
                                              <p:spTgt spid="19"/>
                                            </p:tgtEl>
                                            <p:attrNameLst>
                                              <p:attrName>ppt_x</p:attrName>
                                            </p:attrNameLst>
                                          </p:cBhvr>
                                          <p:tavLst>
                                            <p:tav tm="0">
                                              <p:val>
                                                <p:strVal val="1+#ppt_w/2"/>
                                              </p:val>
                                            </p:tav>
                                            <p:tav tm="100000">
                                              <p:val>
                                                <p:strVal val="#ppt_x"/>
                                              </p:val>
                                            </p:tav>
                                          </p:tavLst>
                                        </p:anim>
                                        <p:anim calcmode="lin" valueType="num">
                                          <p:cBhvr additive="base">
                                            <p:cTn id="82" dur="500" fill="hold"/>
                                            <p:tgtEl>
                                              <p:spTgt spid="19"/>
                                            </p:tgtEl>
                                            <p:attrNameLst>
                                              <p:attrName>ppt_y</p:attrName>
                                            </p:attrNameLst>
                                          </p:cBhvr>
                                          <p:tavLst>
                                            <p:tav tm="0">
                                              <p:val>
                                                <p:strVal val="#ppt_y"/>
                                              </p:val>
                                            </p:tav>
                                            <p:tav tm="100000">
                                              <p:val>
                                                <p:strVal val="#ppt_y"/>
                                              </p:val>
                                            </p:tav>
                                          </p:tavLst>
                                        </p:anim>
                                      </p:childTnLst>
                                    </p:cTn>
                                  </p:par>
                                  <p:par>
                                    <p:cTn id="83" presetID="53" presetClass="entr" presetSubtype="16" fill="hold" grpId="0" nodeType="withEffect">
                                      <p:stCondLst>
                                        <p:cond delay="3200"/>
                                      </p:stCondLst>
                                      <p:childTnLst>
                                        <p:set>
                                          <p:cBhvr>
                                            <p:cTn id="84" dur="1" fill="hold">
                                              <p:stCondLst>
                                                <p:cond delay="0"/>
                                              </p:stCondLst>
                                            </p:cTn>
                                            <p:tgtEl>
                                              <p:spTgt spid="20"/>
                                            </p:tgtEl>
                                            <p:attrNameLst>
                                              <p:attrName>style.visibility</p:attrName>
                                            </p:attrNameLst>
                                          </p:cBhvr>
                                          <p:to>
                                            <p:strVal val="visible"/>
                                          </p:to>
                                        </p:set>
                                        <p:anim calcmode="lin" valueType="num">
                                          <p:cBhvr>
                                            <p:cTn id="85" dur="300" fill="hold"/>
                                            <p:tgtEl>
                                              <p:spTgt spid="20"/>
                                            </p:tgtEl>
                                            <p:attrNameLst>
                                              <p:attrName>ppt_w</p:attrName>
                                            </p:attrNameLst>
                                          </p:cBhvr>
                                          <p:tavLst>
                                            <p:tav tm="0">
                                              <p:val>
                                                <p:fltVal val="0"/>
                                              </p:val>
                                            </p:tav>
                                            <p:tav tm="100000">
                                              <p:val>
                                                <p:strVal val="#ppt_w"/>
                                              </p:val>
                                            </p:tav>
                                          </p:tavLst>
                                        </p:anim>
                                        <p:anim calcmode="lin" valueType="num">
                                          <p:cBhvr>
                                            <p:cTn id="86" dur="300" fill="hold"/>
                                            <p:tgtEl>
                                              <p:spTgt spid="20"/>
                                            </p:tgtEl>
                                            <p:attrNameLst>
                                              <p:attrName>ppt_h</p:attrName>
                                            </p:attrNameLst>
                                          </p:cBhvr>
                                          <p:tavLst>
                                            <p:tav tm="0">
                                              <p:val>
                                                <p:fltVal val="0"/>
                                              </p:val>
                                            </p:tav>
                                            <p:tav tm="100000">
                                              <p:val>
                                                <p:strVal val="#ppt_h"/>
                                              </p:val>
                                            </p:tav>
                                          </p:tavLst>
                                        </p:anim>
                                        <p:animEffect transition="in" filter="fade">
                                          <p:cBhvr>
                                            <p:cTn id="87" dur="300"/>
                                            <p:tgtEl>
                                              <p:spTgt spid="20"/>
                                            </p:tgtEl>
                                          </p:cBhvr>
                                        </p:animEffect>
                                      </p:childTnLst>
                                    </p:cTn>
                                  </p:par>
                                  <p:par>
                                    <p:cTn id="88" presetID="6" presetClass="emph" presetSubtype="0" autoRev="1" fill="hold" grpId="1" nodeType="withEffect">
                                      <p:stCondLst>
                                        <p:cond delay="3500"/>
                                      </p:stCondLst>
                                      <p:childTnLst>
                                        <p:animScale>
                                          <p:cBhvr>
                                            <p:cTn id="89" dur="150" fill="hold"/>
                                            <p:tgtEl>
                                              <p:spTgt spid="20"/>
                                            </p:tgtEl>
                                          </p:cBhvr>
                                          <p:by x="110000" y="110000"/>
                                        </p:animScale>
                                      </p:childTnLst>
                                    </p:cTn>
                                  </p:par>
                                  <p:par>
                                    <p:cTn id="90" presetID="53" presetClass="entr" presetSubtype="16" fill="hold" grpId="0" nodeType="withEffect">
                                      <p:stCondLst>
                                        <p:cond delay="3300"/>
                                      </p:stCondLst>
                                      <p:childTnLst>
                                        <p:set>
                                          <p:cBhvr>
                                            <p:cTn id="91" dur="1" fill="hold">
                                              <p:stCondLst>
                                                <p:cond delay="0"/>
                                              </p:stCondLst>
                                            </p:cTn>
                                            <p:tgtEl>
                                              <p:spTgt spid="21"/>
                                            </p:tgtEl>
                                            <p:attrNameLst>
                                              <p:attrName>style.visibility</p:attrName>
                                            </p:attrNameLst>
                                          </p:cBhvr>
                                          <p:to>
                                            <p:strVal val="visible"/>
                                          </p:to>
                                        </p:set>
                                        <p:anim calcmode="lin" valueType="num">
                                          <p:cBhvr>
                                            <p:cTn id="92" dur="300" fill="hold"/>
                                            <p:tgtEl>
                                              <p:spTgt spid="21"/>
                                            </p:tgtEl>
                                            <p:attrNameLst>
                                              <p:attrName>ppt_w</p:attrName>
                                            </p:attrNameLst>
                                          </p:cBhvr>
                                          <p:tavLst>
                                            <p:tav tm="0">
                                              <p:val>
                                                <p:fltVal val="0"/>
                                              </p:val>
                                            </p:tav>
                                            <p:tav tm="100000">
                                              <p:val>
                                                <p:strVal val="#ppt_w"/>
                                              </p:val>
                                            </p:tav>
                                          </p:tavLst>
                                        </p:anim>
                                        <p:anim calcmode="lin" valueType="num">
                                          <p:cBhvr>
                                            <p:cTn id="93" dur="300" fill="hold"/>
                                            <p:tgtEl>
                                              <p:spTgt spid="21"/>
                                            </p:tgtEl>
                                            <p:attrNameLst>
                                              <p:attrName>ppt_h</p:attrName>
                                            </p:attrNameLst>
                                          </p:cBhvr>
                                          <p:tavLst>
                                            <p:tav tm="0">
                                              <p:val>
                                                <p:fltVal val="0"/>
                                              </p:val>
                                            </p:tav>
                                            <p:tav tm="100000">
                                              <p:val>
                                                <p:strVal val="#ppt_h"/>
                                              </p:val>
                                            </p:tav>
                                          </p:tavLst>
                                        </p:anim>
                                        <p:animEffect transition="in" filter="fade">
                                          <p:cBhvr>
                                            <p:cTn id="94" dur="300"/>
                                            <p:tgtEl>
                                              <p:spTgt spid="21"/>
                                            </p:tgtEl>
                                          </p:cBhvr>
                                        </p:animEffect>
                                      </p:childTnLst>
                                    </p:cTn>
                                  </p:par>
                                  <p:par>
                                    <p:cTn id="95" presetID="6" presetClass="emph" presetSubtype="0" autoRev="1" fill="hold" grpId="1" nodeType="withEffect">
                                      <p:stCondLst>
                                        <p:cond delay="3600"/>
                                      </p:stCondLst>
                                      <p:childTnLst>
                                        <p:animScale>
                                          <p:cBhvr>
                                            <p:cTn id="96" dur="150" fill="hold"/>
                                            <p:tgtEl>
                                              <p:spTgt spid="21"/>
                                            </p:tgtEl>
                                          </p:cBhvr>
                                          <p:by x="110000" y="110000"/>
                                        </p:animScale>
                                      </p:childTnLst>
                                    </p:cTn>
                                  </p:par>
                                  <p:par>
                                    <p:cTn id="97" presetID="2" presetClass="entr" presetSubtype="2" fill="hold" grpId="0" nodeType="withEffect">
                                      <p:stCondLst>
                                        <p:cond delay="3700"/>
                                      </p:stCondLst>
                                      <p:childTnLst>
                                        <p:set>
                                          <p:cBhvr>
                                            <p:cTn id="98" dur="1" fill="hold">
                                              <p:stCondLst>
                                                <p:cond delay="0"/>
                                              </p:stCondLst>
                                            </p:cTn>
                                            <p:tgtEl>
                                              <p:spTgt spid="23"/>
                                            </p:tgtEl>
                                            <p:attrNameLst>
                                              <p:attrName>style.visibility</p:attrName>
                                            </p:attrNameLst>
                                          </p:cBhvr>
                                          <p:to>
                                            <p:strVal val="visible"/>
                                          </p:to>
                                        </p:set>
                                        <p:anim calcmode="lin" valueType="num">
                                          <p:cBhvr additive="base">
                                            <p:cTn id="99" dur="500" fill="hold"/>
                                            <p:tgtEl>
                                              <p:spTgt spid="23"/>
                                            </p:tgtEl>
                                            <p:attrNameLst>
                                              <p:attrName>ppt_x</p:attrName>
                                            </p:attrNameLst>
                                          </p:cBhvr>
                                          <p:tavLst>
                                            <p:tav tm="0">
                                              <p:val>
                                                <p:strVal val="1+#ppt_w/2"/>
                                              </p:val>
                                            </p:tav>
                                            <p:tav tm="100000">
                                              <p:val>
                                                <p:strVal val="#ppt_x"/>
                                              </p:val>
                                            </p:tav>
                                          </p:tavLst>
                                        </p:anim>
                                        <p:anim calcmode="lin" valueType="num">
                                          <p:cBhvr additive="base">
                                            <p:cTn id="100" dur="500" fill="hold"/>
                                            <p:tgtEl>
                                              <p:spTgt spid="23"/>
                                            </p:tgtEl>
                                            <p:attrNameLst>
                                              <p:attrName>ppt_y</p:attrName>
                                            </p:attrNameLst>
                                          </p:cBhvr>
                                          <p:tavLst>
                                            <p:tav tm="0">
                                              <p:val>
                                                <p:strVal val="#ppt_y"/>
                                              </p:val>
                                            </p:tav>
                                            <p:tav tm="100000">
                                              <p:val>
                                                <p:strVal val="#ppt_y"/>
                                              </p:val>
                                            </p:tav>
                                          </p:tavLst>
                                        </p:anim>
                                      </p:childTnLst>
                                    </p:cTn>
                                  </p:par>
                                  <p:par>
                                    <p:cTn id="101" presetID="53" presetClass="entr" presetSubtype="16" fill="hold" grpId="0" nodeType="withEffect">
                                      <p:stCondLst>
                                        <p:cond delay="200"/>
                                      </p:stCondLst>
                                      <p:childTnLst>
                                        <p:set>
                                          <p:cBhvr>
                                            <p:cTn id="102" dur="1" fill="hold">
                                              <p:stCondLst>
                                                <p:cond delay="0"/>
                                              </p:stCondLst>
                                            </p:cTn>
                                            <p:tgtEl>
                                              <p:spTgt spid="33"/>
                                            </p:tgtEl>
                                            <p:attrNameLst>
                                              <p:attrName>style.visibility</p:attrName>
                                            </p:attrNameLst>
                                          </p:cBhvr>
                                          <p:to>
                                            <p:strVal val="visible"/>
                                          </p:to>
                                        </p:set>
                                        <p:anim calcmode="lin" valueType="num">
                                          <p:cBhvr>
                                            <p:cTn id="103" dur="300" fill="hold"/>
                                            <p:tgtEl>
                                              <p:spTgt spid="33"/>
                                            </p:tgtEl>
                                            <p:attrNameLst>
                                              <p:attrName>ppt_w</p:attrName>
                                            </p:attrNameLst>
                                          </p:cBhvr>
                                          <p:tavLst>
                                            <p:tav tm="0">
                                              <p:val>
                                                <p:fltVal val="0"/>
                                              </p:val>
                                            </p:tav>
                                            <p:tav tm="100000">
                                              <p:val>
                                                <p:strVal val="#ppt_w"/>
                                              </p:val>
                                            </p:tav>
                                          </p:tavLst>
                                        </p:anim>
                                        <p:anim calcmode="lin" valueType="num">
                                          <p:cBhvr>
                                            <p:cTn id="104" dur="300" fill="hold"/>
                                            <p:tgtEl>
                                              <p:spTgt spid="33"/>
                                            </p:tgtEl>
                                            <p:attrNameLst>
                                              <p:attrName>ppt_h</p:attrName>
                                            </p:attrNameLst>
                                          </p:cBhvr>
                                          <p:tavLst>
                                            <p:tav tm="0">
                                              <p:val>
                                                <p:fltVal val="0"/>
                                              </p:val>
                                            </p:tav>
                                            <p:tav tm="100000">
                                              <p:val>
                                                <p:strVal val="#ppt_h"/>
                                              </p:val>
                                            </p:tav>
                                          </p:tavLst>
                                        </p:anim>
                                        <p:animEffect transition="in" filter="fade">
                                          <p:cBhvr>
                                            <p:cTn id="105" dur="300"/>
                                            <p:tgtEl>
                                              <p:spTgt spid="33"/>
                                            </p:tgtEl>
                                          </p:cBhvr>
                                        </p:animEffect>
                                      </p:childTnLst>
                                    </p:cTn>
                                  </p:par>
                                  <p:par>
                                    <p:cTn id="106" presetID="6" presetClass="emph" presetSubtype="0" autoRev="1" fill="hold" grpId="1" nodeType="withEffect">
                                      <p:stCondLst>
                                        <p:cond delay="500"/>
                                      </p:stCondLst>
                                      <p:childTnLst>
                                        <p:animScale>
                                          <p:cBhvr>
                                            <p:cTn id="107" dur="150" fill="hold"/>
                                            <p:tgtEl>
                                              <p:spTgt spid="33"/>
                                            </p:tgtEl>
                                          </p:cBhvr>
                                          <p:by x="110000" y="110000"/>
                                        </p:animScale>
                                      </p:childTnLst>
                                    </p:cTn>
                                  </p:par>
                                  <p:par>
                                    <p:cTn id="108" presetID="53" presetClass="entr" presetSubtype="16" fill="hold" grpId="0" nodeType="withEffect">
                                      <p:stCondLst>
                                        <p:cond delay="1000"/>
                                      </p:stCondLst>
                                      <p:childTnLst>
                                        <p:set>
                                          <p:cBhvr>
                                            <p:cTn id="109" dur="1" fill="hold">
                                              <p:stCondLst>
                                                <p:cond delay="0"/>
                                              </p:stCondLst>
                                            </p:cTn>
                                            <p:tgtEl>
                                              <p:spTgt spid="30"/>
                                            </p:tgtEl>
                                            <p:attrNameLst>
                                              <p:attrName>style.visibility</p:attrName>
                                            </p:attrNameLst>
                                          </p:cBhvr>
                                          <p:to>
                                            <p:strVal val="visible"/>
                                          </p:to>
                                        </p:set>
                                        <p:anim calcmode="lin" valueType="num">
                                          <p:cBhvr>
                                            <p:cTn id="110" dur="300" fill="hold"/>
                                            <p:tgtEl>
                                              <p:spTgt spid="30"/>
                                            </p:tgtEl>
                                            <p:attrNameLst>
                                              <p:attrName>ppt_w</p:attrName>
                                            </p:attrNameLst>
                                          </p:cBhvr>
                                          <p:tavLst>
                                            <p:tav tm="0">
                                              <p:val>
                                                <p:fltVal val="0"/>
                                              </p:val>
                                            </p:tav>
                                            <p:tav tm="100000">
                                              <p:val>
                                                <p:strVal val="#ppt_w"/>
                                              </p:val>
                                            </p:tav>
                                          </p:tavLst>
                                        </p:anim>
                                        <p:anim calcmode="lin" valueType="num">
                                          <p:cBhvr>
                                            <p:cTn id="111" dur="300" fill="hold"/>
                                            <p:tgtEl>
                                              <p:spTgt spid="30"/>
                                            </p:tgtEl>
                                            <p:attrNameLst>
                                              <p:attrName>ppt_h</p:attrName>
                                            </p:attrNameLst>
                                          </p:cBhvr>
                                          <p:tavLst>
                                            <p:tav tm="0">
                                              <p:val>
                                                <p:fltVal val="0"/>
                                              </p:val>
                                            </p:tav>
                                            <p:tav tm="100000">
                                              <p:val>
                                                <p:strVal val="#ppt_h"/>
                                              </p:val>
                                            </p:tav>
                                          </p:tavLst>
                                        </p:anim>
                                        <p:animEffect transition="in" filter="fade">
                                          <p:cBhvr>
                                            <p:cTn id="112" dur="300"/>
                                            <p:tgtEl>
                                              <p:spTgt spid="30"/>
                                            </p:tgtEl>
                                          </p:cBhvr>
                                        </p:animEffect>
                                      </p:childTnLst>
                                    </p:cTn>
                                  </p:par>
                                  <p:par>
                                    <p:cTn id="113" presetID="6" presetClass="emph" presetSubtype="0" autoRev="1" fill="hold" grpId="1" nodeType="withEffect">
                                      <p:stCondLst>
                                        <p:cond delay="1300"/>
                                      </p:stCondLst>
                                      <p:childTnLst>
                                        <p:animScale>
                                          <p:cBhvr>
                                            <p:cTn id="114" dur="150" fill="hold"/>
                                            <p:tgtEl>
                                              <p:spTgt spid="30"/>
                                            </p:tgtEl>
                                          </p:cBhvr>
                                          <p:by x="110000" y="110000"/>
                                        </p:animScale>
                                      </p:childTnLst>
                                    </p:cTn>
                                  </p:par>
                                  <p:par>
                                    <p:cTn id="115" presetID="53" presetClass="entr" presetSubtype="16" fill="hold" grpId="0" nodeType="withEffect">
                                      <p:stCondLst>
                                        <p:cond delay="1800"/>
                                      </p:stCondLst>
                                      <p:childTnLst>
                                        <p:set>
                                          <p:cBhvr>
                                            <p:cTn id="116" dur="1" fill="hold">
                                              <p:stCondLst>
                                                <p:cond delay="0"/>
                                              </p:stCondLst>
                                            </p:cTn>
                                            <p:tgtEl>
                                              <p:spTgt spid="32"/>
                                            </p:tgtEl>
                                            <p:attrNameLst>
                                              <p:attrName>style.visibility</p:attrName>
                                            </p:attrNameLst>
                                          </p:cBhvr>
                                          <p:to>
                                            <p:strVal val="visible"/>
                                          </p:to>
                                        </p:set>
                                        <p:anim calcmode="lin" valueType="num">
                                          <p:cBhvr>
                                            <p:cTn id="117" dur="300" fill="hold"/>
                                            <p:tgtEl>
                                              <p:spTgt spid="32"/>
                                            </p:tgtEl>
                                            <p:attrNameLst>
                                              <p:attrName>ppt_w</p:attrName>
                                            </p:attrNameLst>
                                          </p:cBhvr>
                                          <p:tavLst>
                                            <p:tav tm="0">
                                              <p:val>
                                                <p:fltVal val="0"/>
                                              </p:val>
                                            </p:tav>
                                            <p:tav tm="100000">
                                              <p:val>
                                                <p:strVal val="#ppt_w"/>
                                              </p:val>
                                            </p:tav>
                                          </p:tavLst>
                                        </p:anim>
                                        <p:anim calcmode="lin" valueType="num">
                                          <p:cBhvr>
                                            <p:cTn id="118" dur="300" fill="hold"/>
                                            <p:tgtEl>
                                              <p:spTgt spid="32"/>
                                            </p:tgtEl>
                                            <p:attrNameLst>
                                              <p:attrName>ppt_h</p:attrName>
                                            </p:attrNameLst>
                                          </p:cBhvr>
                                          <p:tavLst>
                                            <p:tav tm="0">
                                              <p:val>
                                                <p:fltVal val="0"/>
                                              </p:val>
                                            </p:tav>
                                            <p:tav tm="100000">
                                              <p:val>
                                                <p:strVal val="#ppt_h"/>
                                              </p:val>
                                            </p:tav>
                                          </p:tavLst>
                                        </p:anim>
                                        <p:animEffect transition="in" filter="fade">
                                          <p:cBhvr>
                                            <p:cTn id="119" dur="300"/>
                                            <p:tgtEl>
                                              <p:spTgt spid="32"/>
                                            </p:tgtEl>
                                          </p:cBhvr>
                                        </p:animEffect>
                                      </p:childTnLst>
                                    </p:cTn>
                                  </p:par>
                                  <p:par>
                                    <p:cTn id="120" presetID="6" presetClass="emph" presetSubtype="0" autoRev="1" fill="hold" grpId="1" nodeType="withEffect">
                                      <p:stCondLst>
                                        <p:cond delay="2100"/>
                                      </p:stCondLst>
                                      <p:childTnLst>
                                        <p:animScale>
                                          <p:cBhvr>
                                            <p:cTn id="121" dur="150" fill="hold"/>
                                            <p:tgtEl>
                                              <p:spTgt spid="32"/>
                                            </p:tgtEl>
                                          </p:cBhvr>
                                          <p:by x="110000" y="110000"/>
                                        </p:animScale>
                                      </p:childTnLst>
                                    </p:cTn>
                                  </p:par>
                                  <p:par>
                                    <p:cTn id="122" presetID="53" presetClass="entr" presetSubtype="16" fill="hold" grpId="0" nodeType="withEffect">
                                      <p:stCondLst>
                                        <p:cond delay="2600"/>
                                      </p:stCondLst>
                                      <p:childTnLst>
                                        <p:set>
                                          <p:cBhvr>
                                            <p:cTn id="123" dur="1" fill="hold">
                                              <p:stCondLst>
                                                <p:cond delay="0"/>
                                              </p:stCondLst>
                                            </p:cTn>
                                            <p:tgtEl>
                                              <p:spTgt spid="31"/>
                                            </p:tgtEl>
                                            <p:attrNameLst>
                                              <p:attrName>style.visibility</p:attrName>
                                            </p:attrNameLst>
                                          </p:cBhvr>
                                          <p:to>
                                            <p:strVal val="visible"/>
                                          </p:to>
                                        </p:set>
                                        <p:anim calcmode="lin" valueType="num">
                                          <p:cBhvr>
                                            <p:cTn id="124" dur="300" fill="hold"/>
                                            <p:tgtEl>
                                              <p:spTgt spid="31"/>
                                            </p:tgtEl>
                                            <p:attrNameLst>
                                              <p:attrName>ppt_w</p:attrName>
                                            </p:attrNameLst>
                                          </p:cBhvr>
                                          <p:tavLst>
                                            <p:tav tm="0">
                                              <p:val>
                                                <p:fltVal val="0"/>
                                              </p:val>
                                            </p:tav>
                                            <p:tav tm="100000">
                                              <p:val>
                                                <p:strVal val="#ppt_w"/>
                                              </p:val>
                                            </p:tav>
                                          </p:tavLst>
                                        </p:anim>
                                        <p:anim calcmode="lin" valueType="num">
                                          <p:cBhvr>
                                            <p:cTn id="125" dur="300" fill="hold"/>
                                            <p:tgtEl>
                                              <p:spTgt spid="31"/>
                                            </p:tgtEl>
                                            <p:attrNameLst>
                                              <p:attrName>ppt_h</p:attrName>
                                            </p:attrNameLst>
                                          </p:cBhvr>
                                          <p:tavLst>
                                            <p:tav tm="0">
                                              <p:val>
                                                <p:fltVal val="0"/>
                                              </p:val>
                                            </p:tav>
                                            <p:tav tm="100000">
                                              <p:val>
                                                <p:strVal val="#ppt_h"/>
                                              </p:val>
                                            </p:tav>
                                          </p:tavLst>
                                        </p:anim>
                                        <p:animEffect transition="in" filter="fade">
                                          <p:cBhvr>
                                            <p:cTn id="126" dur="300"/>
                                            <p:tgtEl>
                                              <p:spTgt spid="31"/>
                                            </p:tgtEl>
                                          </p:cBhvr>
                                        </p:animEffect>
                                      </p:childTnLst>
                                    </p:cTn>
                                  </p:par>
                                  <p:par>
                                    <p:cTn id="127" presetID="6" presetClass="emph" presetSubtype="0" autoRev="1" fill="hold" grpId="1" nodeType="withEffect">
                                      <p:stCondLst>
                                        <p:cond delay="2900"/>
                                      </p:stCondLst>
                                      <p:childTnLst>
                                        <p:animScale>
                                          <p:cBhvr>
                                            <p:cTn id="128" dur="150" fill="hold"/>
                                            <p:tgtEl>
                                              <p:spTgt spid="31"/>
                                            </p:tgtEl>
                                          </p:cBhvr>
                                          <p:by x="110000" y="110000"/>
                                        </p:animScale>
                                      </p:childTnLst>
                                    </p:cTn>
                                  </p:par>
                                  <p:par>
                                    <p:cTn id="129" presetID="53" presetClass="entr" presetSubtype="16" fill="hold" grpId="0" nodeType="withEffect">
                                      <p:stCondLst>
                                        <p:cond delay="3400"/>
                                      </p:stCondLst>
                                      <p:childTnLst>
                                        <p:set>
                                          <p:cBhvr>
                                            <p:cTn id="130" dur="1" fill="hold">
                                              <p:stCondLst>
                                                <p:cond delay="0"/>
                                              </p:stCondLst>
                                            </p:cTn>
                                            <p:tgtEl>
                                              <p:spTgt spid="29"/>
                                            </p:tgtEl>
                                            <p:attrNameLst>
                                              <p:attrName>style.visibility</p:attrName>
                                            </p:attrNameLst>
                                          </p:cBhvr>
                                          <p:to>
                                            <p:strVal val="visible"/>
                                          </p:to>
                                        </p:set>
                                        <p:anim calcmode="lin" valueType="num">
                                          <p:cBhvr>
                                            <p:cTn id="131" dur="300" fill="hold"/>
                                            <p:tgtEl>
                                              <p:spTgt spid="29"/>
                                            </p:tgtEl>
                                            <p:attrNameLst>
                                              <p:attrName>ppt_w</p:attrName>
                                            </p:attrNameLst>
                                          </p:cBhvr>
                                          <p:tavLst>
                                            <p:tav tm="0">
                                              <p:val>
                                                <p:fltVal val="0"/>
                                              </p:val>
                                            </p:tav>
                                            <p:tav tm="100000">
                                              <p:val>
                                                <p:strVal val="#ppt_w"/>
                                              </p:val>
                                            </p:tav>
                                          </p:tavLst>
                                        </p:anim>
                                        <p:anim calcmode="lin" valueType="num">
                                          <p:cBhvr>
                                            <p:cTn id="132" dur="300" fill="hold"/>
                                            <p:tgtEl>
                                              <p:spTgt spid="29"/>
                                            </p:tgtEl>
                                            <p:attrNameLst>
                                              <p:attrName>ppt_h</p:attrName>
                                            </p:attrNameLst>
                                          </p:cBhvr>
                                          <p:tavLst>
                                            <p:tav tm="0">
                                              <p:val>
                                                <p:fltVal val="0"/>
                                              </p:val>
                                            </p:tav>
                                            <p:tav tm="100000">
                                              <p:val>
                                                <p:strVal val="#ppt_h"/>
                                              </p:val>
                                            </p:tav>
                                          </p:tavLst>
                                        </p:anim>
                                        <p:animEffect transition="in" filter="fade">
                                          <p:cBhvr>
                                            <p:cTn id="133" dur="300"/>
                                            <p:tgtEl>
                                              <p:spTgt spid="29"/>
                                            </p:tgtEl>
                                          </p:cBhvr>
                                        </p:animEffect>
                                      </p:childTnLst>
                                    </p:cTn>
                                  </p:par>
                                  <p:par>
                                    <p:cTn id="134" presetID="6" presetClass="emph" presetSubtype="0" autoRev="1" fill="hold" grpId="1" nodeType="withEffect">
                                      <p:stCondLst>
                                        <p:cond delay="3700"/>
                                      </p:stCondLst>
                                      <p:childTnLst>
                                        <p:animScale>
                                          <p:cBhvr>
                                            <p:cTn id="135" dur="150" fill="hold"/>
                                            <p:tgtEl>
                                              <p:spTgt spid="29"/>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p:bldP spid="8" grpId="0" animBg="1"/>
          <p:bldP spid="8" grpId="1" animBg="1"/>
          <p:bldP spid="9" grpId="0" animBg="1"/>
          <p:bldP spid="9" grpId="1" animBg="1"/>
          <p:bldP spid="11" grpId="0"/>
          <p:bldP spid="12" grpId="0" animBg="1"/>
          <p:bldP spid="12" grpId="1" animBg="1"/>
          <p:bldP spid="13" grpId="0" animBg="1"/>
          <p:bldP spid="13" grpId="1" animBg="1"/>
          <p:bldP spid="15" grpId="0"/>
          <p:bldP spid="16" grpId="0" animBg="1"/>
          <p:bldP spid="16" grpId="1" animBg="1"/>
          <p:bldP spid="17" grpId="0" animBg="1"/>
          <p:bldP spid="17" grpId="1" animBg="1"/>
          <p:bldP spid="19" grpId="0"/>
          <p:bldP spid="20" grpId="0" animBg="1"/>
          <p:bldP spid="20" grpId="1" animBg="1"/>
          <p:bldP spid="21" grpId="0" animBg="1"/>
          <p:bldP spid="21" grpId="1" animBg="1"/>
          <p:bldP spid="23" grpId="0"/>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5"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764422"/>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anose="020B0503020204020204" pitchFamily="34" charset="-122"/>
                <a:ea typeface="微软雅黑" panose="020B0503020204020204" pitchFamily="34" charset="-122"/>
              </a:rPr>
              <a:t>推荐系统</a:t>
            </a:r>
          </a:p>
        </p:txBody>
      </p:sp>
      <p:sp>
        <p:nvSpPr>
          <p:cNvPr id="26" name="矩形 25"/>
          <p:cNvSpPr/>
          <p:nvPr/>
        </p:nvSpPr>
        <p:spPr>
          <a:xfrm>
            <a:off x="486705" y="1653245"/>
            <a:ext cx="697627"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项目简介</a:t>
            </a:r>
          </a:p>
        </p:txBody>
      </p:sp>
      <p:sp>
        <p:nvSpPr>
          <p:cNvPr id="30" name="矩形 29"/>
          <p:cNvSpPr/>
          <p:nvPr/>
        </p:nvSpPr>
        <p:spPr>
          <a:xfrm>
            <a:off x="486706"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网络爬虫</a:t>
            </a:r>
          </a:p>
        </p:txBody>
      </p:sp>
      <p:sp>
        <p:nvSpPr>
          <p:cNvPr id="31" name="矩形 30"/>
          <p:cNvSpPr/>
          <p:nvPr/>
        </p:nvSpPr>
        <p:spPr>
          <a:xfrm>
            <a:off x="486704" y="2823369"/>
            <a:ext cx="697627" cy="246221"/>
          </a:xfrm>
          <a:prstGeom prst="rect">
            <a:avLst/>
          </a:prstGeom>
        </p:spPr>
        <p:txBody>
          <a:bodyPr wrap="none">
            <a:spAutoFit/>
          </a:bodyPr>
          <a:lstStyle/>
          <a:p>
            <a:pPr algn="ctr"/>
            <a:r>
              <a:rPr lang="zh-CN" altLang="en-US" sz="1000" dirty="0">
                <a:ln w="6350">
                  <a:noFill/>
                </a:ln>
                <a:solidFill>
                  <a:schemeClr val="bg1"/>
                </a:solidFill>
                <a:latin typeface="Impact" panose="020B0806030902050204" pitchFamily="34" charset="0"/>
                <a:ea typeface="微软雅黑" panose="020B0503020204020204" pitchFamily="34" charset="-122"/>
              </a:rPr>
              <a:t>推荐系统</a:t>
            </a:r>
          </a:p>
        </p:txBody>
      </p:sp>
      <p:sp>
        <p:nvSpPr>
          <p:cNvPr id="32" name="矩形 31"/>
          <p:cNvSpPr/>
          <p:nvPr/>
        </p:nvSpPr>
        <p:spPr>
          <a:xfrm>
            <a:off x="486704" y="2432846"/>
            <a:ext cx="697627"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数据分析</a:t>
            </a:r>
          </a:p>
        </p:txBody>
      </p:sp>
      <p:sp>
        <p:nvSpPr>
          <p:cNvPr id="34"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35" name="矩形 34"/>
          <p:cNvSpPr/>
          <p:nvPr/>
        </p:nvSpPr>
        <p:spPr>
          <a:xfrm>
            <a:off x="486704" y="3224765"/>
            <a:ext cx="697628"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思考总结</a:t>
            </a:r>
          </a:p>
        </p:txBody>
      </p:sp>
      <p:sp>
        <p:nvSpPr>
          <p:cNvPr id="2" name="矩形 1">
            <a:extLst>
              <a:ext uri="{FF2B5EF4-FFF2-40B4-BE49-F238E27FC236}">
                <a16:creationId xmlns:a16="http://schemas.microsoft.com/office/drawing/2014/main" id="{BFD06CBE-ED0D-422D-9BE1-BF0924B18889}"/>
              </a:ext>
            </a:extLst>
          </p:cNvPr>
          <p:cNvSpPr/>
          <p:nvPr/>
        </p:nvSpPr>
        <p:spPr>
          <a:xfrm>
            <a:off x="1781280" y="847877"/>
            <a:ext cx="5760640" cy="2663101"/>
          </a:xfrm>
          <a:prstGeom prst="rect">
            <a:avLst/>
          </a:prstGeom>
        </p:spPr>
        <p:txBody>
          <a:bodyPr wrap="square">
            <a:spAutoFit/>
          </a:bodyPr>
          <a:lstStyle/>
          <a:p>
            <a:pPr algn="just">
              <a:lnSpc>
                <a:spcPct val="173000"/>
              </a:lnSpc>
              <a:spcBef>
                <a:spcPts val="1300"/>
              </a:spcBef>
              <a:spcAft>
                <a:spcPts val="1300"/>
              </a:spcAft>
            </a:pPr>
            <a:r>
              <a:rPr lang="zh-CN" altLang="zh-CN" sz="1400" b="1" kern="100" dirty="0">
                <a:latin typeface="+mj-ea"/>
                <a:ea typeface="+mj-ea"/>
                <a:cs typeface="Times New Roman" panose="02020603050405020304" pitchFamily="18" charset="0"/>
              </a:rPr>
              <a:t>为新用户推荐职位</a:t>
            </a:r>
            <a:endParaRPr lang="zh-CN" altLang="zh-CN" sz="1400" b="1" kern="100" dirty="0">
              <a:latin typeface="+mj-ea"/>
              <a:ea typeface="+mj-ea"/>
            </a:endParaRPr>
          </a:p>
          <a:p>
            <a:pPr indent="266700" algn="just">
              <a:spcAft>
                <a:spcPts val="0"/>
              </a:spcAft>
            </a:pPr>
            <a:r>
              <a:rPr lang="zh-CN" altLang="zh-CN" sz="1100" kern="100" dirty="0">
                <a:latin typeface="+mj-ea"/>
                <a:ea typeface="+mj-ea"/>
                <a:cs typeface="Times New Roman" panose="02020603050405020304" pitchFamily="18" charset="0"/>
              </a:rPr>
              <a:t>最小哈希的数学属性使得我们可以解决为新用户推荐职位的问题，并且可以向所有的用户推荐新的职位。当新的点击数据到来的时候，我们增量地更新最小哈希签名。我们也在内存中维护新职位和他们的最小哈希族的映射。通过在内存中保留这两部分数据，我们就可以在新用户点击了一些职位后为他们推荐职位。只要任何新发布的职位被点击访问过，它就可以被推荐给用户。</a:t>
            </a:r>
          </a:p>
          <a:p>
            <a:pPr indent="266700" algn="just">
              <a:spcAft>
                <a:spcPts val="0"/>
              </a:spcAft>
            </a:pPr>
            <a:r>
              <a:rPr lang="zh-CN" altLang="zh-CN" sz="1100" kern="100" dirty="0">
                <a:latin typeface="+mj-ea"/>
                <a:ea typeface="+mj-ea"/>
                <a:cs typeface="Times New Roman" panose="02020603050405020304" pitchFamily="18" charset="0"/>
              </a:rPr>
              <a:t>在转移到最小哈希方法后，我们有了一个混合的推荐模型，由一个在</a:t>
            </a:r>
            <a:r>
              <a:rPr lang="en-US" altLang="zh-CN" sz="1100" kern="100" dirty="0">
                <a:latin typeface="+mj-ea"/>
                <a:ea typeface="+mj-ea"/>
                <a:cs typeface="Times New Roman" panose="02020603050405020304" pitchFamily="18" charset="0"/>
              </a:rPr>
              <a:t>Hadoop</a:t>
            </a:r>
            <a:r>
              <a:rPr lang="zh-CN" altLang="zh-CN" sz="1100" kern="100" dirty="0">
                <a:latin typeface="+mj-ea"/>
                <a:ea typeface="+mj-ea"/>
                <a:cs typeface="Times New Roman" panose="02020603050405020304" pitchFamily="18" charset="0"/>
              </a:rPr>
              <a:t>上的构建的离线每日被更新的组件和一个由当日的点击数据组成、在内存缓存中实现的在线组件。这两个模型被整合起来用以计算每一个用户的最终推荐集合。在我们做了这些改变之后，每一个用户的推荐变得更加得动态，因为它们将随着用户点击感兴趣的职位的同时发生变化。</a:t>
            </a:r>
          </a:p>
          <a:p>
            <a:pPr indent="266700" algn="just">
              <a:spcAft>
                <a:spcPts val="0"/>
              </a:spcAft>
            </a:pPr>
            <a:r>
              <a:rPr lang="zh-CN" altLang="zh-CN" sz="1100" kern="100" dirty="0">
                <a:latin typeface="+mj-ea"/>
                <a:ea typeface="+mj-ea"/>
                <a:cs typeface="Times New Roman" panose="02020603050405020304" pitchFamily="18" charset="0"/>
              </a:rPr>
              <a:t>这些改变中我们认识到，我们可以在性能和准确度上做出权衡，用小的误差增加来换大的性能提升。我们也认识到可以将较慢的离线模型通过在线的模型进行补充，从而得到更新的推荐结果。</a:t>
            </a:r>
          </a:p>
        </p:txBody>
      </p:sp>
    </p:spTree>
    <p:extLst>
      <p:ext uri="{BB962C8B-B14F-4D97-AF65-F5344CB8AC3E}">
        <p14:creationId xmlns:p14="http://schemas.microsoft.com/office/powerpoint/2010/main" val="65107266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32757"/>
            <a:ext cx="9144000" cy="1274812"/>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853008" y="1364795"/>
            <a:ext cx="1152128" cy="1152128"/>
          </a:xfrm>
          <a:prstGeom prst="rect">
            <a:avLst/>
          </a:prstGeom>
          <a:solidFill>
            <a:srgbClr val="F0F1F3"/>
          </a:solid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956949" y="1468736"/>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4"/>
          <p:cNvSpPr>
            <a:spLocks noChangeArrowheads="1"/>
          </p:cNvSpPr>
          <p:nvPr/>
        </p:nvSpPr>
        <p:spPr bwMode="auto">
          <a:xfrm>
            <a:off x="4499992" y="2208622"/>
            <a:ext cx="1427625" cy="56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1450" indent="-171450">
              <a:lnSpc>
                <a:spcPct val="150000"/>
              </a:lnSpc>
              <a:buClr>
                <a:srgbClr val="37B0E8"/>
              </a:buClr>
              <a:buFont typeface="Wingdings" panose="05000000000000000000" pitchFamily="2" charset="2"/>
              <a:buChar char="ü"/>
            </a:pPr>
            <a:r>
              <a:rPr lang="zh-CN" altLang="en-US" sz="1600" dirty="0">
                <a:ln w="6350">
                  <a:noFill/>
                </a:ln>
                <a:solidFill>
                  <a:schemeClr val="bg1"/>
                </a:solidFill>
                <a:latin typeface="Impact" panose="020B0806030902050204" pitchFamily="34" charset="0"/>
                <a:ea typeface="微软雅黑" panose="020B0503020204020204" pitchFamily="34" charset="-122"/>
              </a:rPr>
              <a:t>思考</a:t>
            </a:r>
          </a:p>
          <a:p>
            <a:pPr indent="0">
              <a:lnSpc>
                <a:spcPct val="150000"/>
              </a:lnSpc>
              <a:buClr>
                <a:srgbClr val="37B0E8"/>
              </a:buClr>
              <a:buFont typeface="Wingdings" panose="05000000000000000000" pitchFamily="2" charset="2"/>
              <a:buNone/>
            </a:pPr>
            <a:endParaRPr lang="zh-CN" altLang="en-US" sz="1000" dirty="0">
              <a:ln w="6350">
                <a:noFill/>
              </a:ln>
              <a:solidFill>
                <a:schemeClr val="bg1"/>
              </a:solidFill>
              <a:latin typeface="Impact" panose="020B0806030902050204" pitchFamily="34" charset="0"/>
              <a:ea typeface="微软雅黑" panose="020B0503020204020204" pitchFamily="34" charset="-122"/>
            </a:endParaRPr>
          </a:p>
        </p:txBody>
      </p:sp>
      <p:sp>
        <p:nvSpPr>
          <p:cNvPr id="7" name="Rectangle 44"/>
          <p:cNvSpPr>
            <a:spLocks noChangeArrowheads="1"/>
          </p:cNvSpPr>
          <p:nvPr/>
        </p:nvSpPr>
        <p:spPr bwMode="auto">
          <a:xfrm>
            <a:off x="4570472" y="1357990"/>
            <a:ext cx="237779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2400" b="1" dirty="0">
                <a:ln w="6350">
                  <a:noFill/>
                </a:ln>
                <a:solidFill>
                  <a:srgbClr val="37B0E8"/>
                </a:solidFill>
                <a:latin typeface="微软雅黑" panose="020B0503020204020204" pitchFamily="34" charset="-122"/>
                <a:ea typeface="微软雅黑" panose="020B0503020204020204" pitchFamily="34" charset="-122"/>
              </a:rPr>
              <a:t>05 </a:t>
            </a:r>
            <a:r>
              <a:rPr lang="en-US" altLang="zh-CN" sz="2400" dirty="0">
                <a:ln w="6350">
                  <a:noFill/>
                </a:ln>
                <a:solidFill>
                  <a:srgbClr val="37B0E8"/>
                </a:solidFill>
                <a:latin typeface="微软雅黑" panose="020B0503020204020204" pitchFamily="34" charset="-122"/>
                <a:ea typeface="微软雅黑" panose="020B0503020204020204" pitchFamily="34" charset="-122"/>
              </a:rPr>
              <a:t>| </a:t>
            </a:r>
            <a:r>
              <a:rPr lang="zh-CN" altLang="en-US" sz="2400" b="1" dirty="0">
                <a:ln w="6350">
                  <a:noFill/>
                </a:ln>
                <a:solidFill>
                  <a:srgbClr val="37B0E8"/>
                </a:solidFill>
                <a:latin typeface="微软雅黑" panose="020B0503020204020204" pitchFamily="34" charset="-122"/>
                <a:ea typeface="微软雅黑" panose="020B0503020204020204" pitchFamily="34" charset="-122"/>
              </a:rPr>
              <a:t>思考总结</a:t>
            </a:r>
          </a:p>
        </p:txBody>
      </p:sp>
      <p:sp>
        <p:nvSpPr>
          <p:cNvPr id="9" name="Freeform 9"/>
          <p:cNvSpPr>
            <a:spLocks noEditPoints="1"/>
          </p:cNvSpPr>
          <p:nvPr/>
        </p:nvSpPr>
        <p:spPr bwMode="auto">
          <a:xfrm>
            <a:off x="3154838" y="1762175"/>
            <a:ext cx="548468" cy="357368"/>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53" presetClass="entr" presetSubtype="16" fill="hold" grpId="0" nodeType="withEffect">
                                      <p:stCondLst>
                                        <p:cond delay="400"/>
                                      </p:stCondLst>
                                      <p:childTnLst>
                                        <p:set>
                                          <p:cBhvr>
                                            <p:cTn id="20" dur="1" fill="hold">
                                              <p:stCondLst>
                                                <p:cond delay="0"/>
                                              </p:stCondLst>
                                            </p:cTn>
                                            <p:tgtEl>
                                              <p:spTgt spid="9"/>
                                            </p:tgtEl>
                                            <p:attrNameLst>
                                              <p:attrName>style.visibility</p:attrName>
                                            </p:attrNameLst>
                                          </p:cBhvr>
                                          <p:to>
                                            <p:strVal val="visible"/>
                                          </p:to>
                                        </p:set>
                                        <p:anim calcmode="lin" valueType="num">
                                          <p:cBhvr>
                                            <p:cTn id="21" dur="300" fill="hold"/>
                                            <p:tgtEl>
                                              <p:spTgt spid="9"/>
                                            </p:tgtEl>
                                            <p:attrNameLst>
                                              <p:attrName>ppt_w</p:attrName>
                                            </p:attrNameLst>
                                          </p:cBhvr>
                                          <p:tavLst>
                                            <p:tav tm="0">
                                              <p:val>
                                                <p:fltVal val="0"/>
                                              </p:val>
                                            </p:tav>
                                            <p:tav tm="100000">
                                              <p:val>
                                                <p:strVal val="#ppt_w"/>
                                              </p:val>
                                            </p:tav>
                                          </p:tavLst>
                                        </p:anim>
                                        <p:anim calcmode="lin" valueType="num">
                                          <p:cBhvr>
                                            <p:cTn id="22" dur="300" fill="hold"/>
                                            <p:tgtEl>
                                              <p:spTgt spid="9"/>
                                            </p:tgtEl>
                                            <p:attrNameLst>
                                              <p:attrName>ppt_h</p:attrName>
                                            </p:attrNameLst>
                                          </p:cBhvr>
                                          <p:tavLst>
                                            <p:tav tm="0">
                                              <p:val>
                                                <p:fltVal val="0"/>
                                              </p:val>
                                            </p:tav>
                                            <p:tav tm="100000">
                                              <p:val>
                                                <p:strVal val="#ppt_h"/>
                                              </p:val>
                                            </p:tav>
                                          </p:tavLst>
                                        </p:anim>
                                        <p:animEffect transition="in" filter="fade">
                                          <p:cBhvr>
                                            <p:cTn id="23" dur="300"/>
                                            <p:tgtEl>
                                              <p:spTgt spid="9"/>
                                            </p:tgtEl>
                                          </p:cBhvr>
                                        </p:animEffect>
                                      </p:childTnLst>
                                    </p:cTn>
                                  </p:par>
                                  <p:par>
                                    <p:cTn id="24" presetID="6" presetClass="emph" presetSubtype="0" autoRev="1" fill="hold" grpId="1" nodeType="withEffect">
                                      <p:stCondLst>
                                        <p:cond delay="700"/>
                                      </p:stCondLst>
                                      <p:childTnLst>
                                        <p:animScale>
                                          <p:cBhvr>
                                            <p:cTn id="25" dur="150" fill="hold"/>
                                            <p:tgtEl>
                                              <p:spTgt spid="9"/>
                                            </p:tgtEl>
                                          </p:cBhvr>
                                          <p:by x="110000" y="110000"/>
                                        </p:animScale>
                                      </p:childTnLst>
                                    </p:cTn>
                                  </p:par>
                                  <p:par>
                                    <p:cTn id="26" presetID="2" presetClass="entr" presetSubtype="2" fill="hold" grpId="0" nodeType="withEffect" p14:presetBounceEnd="60000">
                                      <p:stCondLst>
                                        <p:cond delay="500"/>
                                      </p:stCondLst>
                                      <p:childTnLst>
                                        <p:set>
                                          <p:cBhvr>
                                            <p:cTn id="27" dur="1" fill="hold">
                                              <p:stCondLst>
                                                <p:cond delay="0"/>
                                              </p:stCondLst>
                                            </p:cTn>
                                            <p:tgtEl>
                                              <p:spTgt spid="5"/>
                                            </p:tgtEl>
                                            <p:attrNameLst>
                                              <p:attrName>style.visibility</p:attrName>
                                            </p:attrNameLst>
                                          </p:cBhvr>
                                          <p:to>
                                            <p:strVal val="visible"/>
                                          </p:to>
                                        </p:set>
                                        <p:anim calcmode="lin" valueType="num" p14:bounceEnd="60000">
                                          <p:cBhvr additive="base">
                                            <p:cTn id="28" dur="500" fill="hold"/>
                                            <p:tgtEl>
                                              <p:spTgt spid="5"/>
                                            </p:tgtEl>
                                            <p:attrNameLst>
                                              <p:attrName>ppt_x</p:attrName>
                                            </p:attrNameLst>
                                          </p:cBhvr>
                                          <p:tavLst>
                                            <p:tav tm="0">
                                              <p:val>
                                                <p:strVal val="1+#ppt_w/2"/>
                                              </p:val>
                                            </p:tav>
                                            <p:tav tm="100000">
                                              <p:val>
                                                <p:strVal val="#ppt_x"/>
                                              </p:val>
                                            </p:tav>
                                          </p:tavLst>
                                        </p:anim>
                                        <p:anim calcmode="lin" valueType="num" p14:bounceEnd="60000">
                                          <p:cBhvr additive="base">
                                            <p:cTn id="29" dur="500" fill="hold"/>
                                            <p:tgtEl>
                                              <p:spTgt spid="5"/>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14:presetBounceEnd="60000">
                                      <p:stCondLst>
                                        <p:cond delay="500"/>
                                      </p:stCondLst>
                                      <p:childTnLst>
                                        <p:set>
                                          <p:cBhvr>
                                            <p:cTn id="31" dur="1" fill="hold">
                                              <p:stCondLst>
                                                <p:cond delay="0"/>
                                              </p:stCondLst>
                                            </p:cTn>
                                            <p:tgtEl>
                                              <p:spTgt spid="7"/>
                                            </p:tgtEl>
                                            <p:attrNameLst>
                                              <p:attrName>style.visibility</p:attrName>
                                            </p:attrNameLst>
                                          </p:cBhvr>
                                          <p:to>
                                            <p:strVal val="visible"/>
                                          </p:to>
                                        </p:set>
                                        <p:anim calcmode="lin" valueType="num" p14:bounceEnd="60000">
                                          <p:cBhvr additive="base">
                                            <p:cTn id="32"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p:bldP spid="7" grpId="0"/>
          <p:bldP spid="9" grpId="0" animBg="1"/>
          <p:bldP spid="9"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53" presetClass="entr" presetSubtype="16" fill="hold" grpId="0" nodeType="withEffect">
                                      <p:stCondLst>
                                        <p:cond delay="400"/>
                                      </p:stCondLst>
                                      <p:childTnLst>
                                        <p:set>
                                          <p:cBhvr>
                                            <p:cTn id="20" dur="1" fill="hold">
                                              <p:stCondLst>
                                                <p:cond delay="0"/>
                                              </p:stCondLst>
                                            </p:cTn>
                                            <p:tgtEl>
                                              <p:spTgt spid="9"/>
                                            </p:tgtEl>
                                            <p:attrNameLst>
                                              <p:attrName>style.visibility</p:attrName>
                                            </p:attrNameLst>
                                          </p:cBhvr>
                                          <p:to>
                                            <p:strVal val="visible"/>
                                          </p:to>
                                        </p:set>
                                        <p:anim calcmode="lin" valueType="num">
                                          <p:cBhvr>
                                            <p:cTn id="21" dur="300" fill="hold"/>
                                            <p:tgtEl>
                                              <p:spTgt spid="9"/>
                                            </p:tgtEl>
                                            <p:attrNameLst>
                                              <p:attrName>ppt_w</p:attrName>
                                            </p:attrNameLst>
                                          </p:cBhvr>
                                          <p:tavLst>
                                            <p:tav tm="0">
                                              <p:val>
                                                <p:fltVal val="0"/>
                                              </p:val>
                                            </p:tav>
                                            <p:tav tm="100000">
                                              <p:val>
                                                <p:strVal val="#ppt_w"/>
                                              </p:val>
                                            </p:tav>
                                          </p:tavLst>
                                        </p:anim>
                                        <p:anim calcmode="lin" valueType="num">
                                          <p:cBhvr>
                                            <p:cTn id="22" dur="300" fill="hold"/>
                                            <p:tgtEl>
                                              <p:spTgt spid="9"/>
                                            </p:tgtEl>
                                            <p:attrNameLst>
                                              <p:attrName>ppt_h</p:attrName>
                                            </p:attrNameLst>
                                          </p:cBhvr>
                                          <p:tavLst>
                                            <p:tav tm="0">
                                              <p:val>
                                                <p:fltVal val="0"/>
                                              </p:val>
                                            </p:tav>
                                            <p:tav tm="100000">
                                              <p:val>
                                                <p:strVal val="#ppt_h"/>
                                              </p:val>
                                            </p:tav>
                                          </p:tavLst>
                                        </p:anim>
                                        <p:animEffect transition="in" filter="fade">
                                          <p:cBhvr>
                                            <p:cTn id="23" dur="300"/>
                                            <p:tgtEl>
                                              <p:spTgt spid="9"/>
                                            </p:tgtEl>
                                          </p:cBhvr>
                                        </p:animEffect>
                                      </p:childTnLst>
                                    </p:cTn>
                                  </p:par>
                                  <p:par>
                                    <p:cTn id="24" presetID="6" presetClass="emph" presetSubtype="0" autoRev="1" fill="hold" grpId="1" nodeType="withEffect">
                                      <p:stCondLst>
                                        <p:cond delay="700"/>
                                      </p:stCondLst>
                                      <p:childTnLst>
                                        <p:animScale>
                                          <p:cBhvr>
                                            <p:cTn id="25" dur="150" fill="hold"/>
                                            <p:tgtEl>
                                              <p:spTgt spid="9"/>
                                            </p:tgtEl>
                                          </p:cBhvr>
                                          <p:by x="110000" y="110000"/>
                                        </p:animScale>
                                      </p:childTnLst>
                                    </p:cTn>
                                  </p:par>
                                  <p:par>
                                    <p:cTn id="26" presetID="2" presetClass="entr" presetSubtype="2" fill="hold" grpId="0" nodeType="withEffect">
                                      <p:stCondLst>
                                        <p:cond delay="50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1+#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50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1+#ppt_w/2"/>
                                              </p:val>
                                            </p:tav>
                                            <p:tav tm="100000">
                                              <p:val>
                                                <p:strVal val="#ppt_x"/>
                                              </p:val>
                                            </p:tav>
                                          </p:tavLst>
                                        </p:anim>
                                        <p:anim calcmode="lin" valueType="num">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p:bldP spid="7" grpId="0"/>
          <p:bldP spid="9" grpId="0" animBg="1"/>
          <p:bldP spid="9" grpId="1" animBg="1"/>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Freeform 181"/>
          <p:cNvSpPr/>
          <p:nvPr/>
        </p:nvSpPr>
        <p:spPr bwMode="auto">
          <a:xfrm rot="10800000">
            <a:off x="2342569" y="2399312"/>
            <a:ext cx="1485559" cy="500839"/>
          </a:xfrm>
          <a:custGeom>
            <a:avLst/>
            <a:gdLst>
              <a:gd name="T0" fmla="*/ 461 w 556"/>
              <a:gd name="T1" fmla="*/ 0 h 187"/>
              <a:gd name="T2" fmla="*/ 374 w 556"/>
              <a:gd name="T3" fmla="*/ 59 h 187"/>
              <a:gd name="T4" fmla="*/ 361 w 556"/>
              <a:gd name="T5" fmla="*/ 69 h 187"/>
              <a:gd name="T6" fmla="*/ 0 w 556"/>
              <a:gd name="T7" fmla="*/ 69 h 187"/>
              <a:gd name="T8" fmla="*/ 0 w 556"/>
              <a:gd name="T9" fmla="*/ 119 h 187"/>
              <a:gd name="T10" fmla="*/ 361 w 556"/>
              <a:gd name="T11" fmla="*/ 119 h 187"/>
              <a:gd name="T12" fmla="*/ 374 w 556"/>
              <a:gd name="T13" fmla="*/ 129 h 187"/>
              <a:gd name="T14" fmla="*/ 461 w 556"/>
              <a:gd name="T15" fmla="*/ 187 h 187"/>
              <a:gd name="T16" fmla="*/ 555 w 556"/>
              <a:gd name="T17" fmla="*/ 93 h 187"/>
              <a:gd name="T18" fmla="*/ 461 w 556"/>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6" h="187">
                <a:moveTo>
                  <a:pt x="461" y="0"/>
                </a:moveTo>
                <a:cubicBezTo>
                  <a:pt x="422" y="0"/>
                  <a:pt x="388" y="25"/>
                  <a:pt x="374"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4" y="129"/>
                </a:cubicBezTo>
                <a:cubicBezTo>
                  <a:pt x="388" y="163"/>
                  <a:pt x="422" y="187"/>
                  <a:pt x="461" y="187"/>
                </a:cubicBezTo>
                <a:cubicBezTo>
                  <a:pt x="513" y="187"/>
                  <a:pt x="556" y="145"/>
                  <a:pt x="555" y="93"/>
                </a:cubicBezTo>
                <a:cubicBezTo>
                  <a:pt x="554" y="42"/>
                  <a:pt x="512" y="1"/>
                  <a:pt x="461" y="0"/>
                </a:cubicBezTo>
                <a:close/>
              </a:path>
            </a:pathLst>
          </a:custGeom>
          <a:solidFill>
            <a:srgbClr val="37B0E8"/>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49" name="Freeform 179"/>
          <p:cNvSpPr/>
          <p:nvPr/>
        </p:nvSpPr>
        <p:spPr bwMode="auto">
          <a:xfrm rot="10800000">
            <a:off x="3494697" y="2399312"/>
            <a:ext cx="1482168" cy="500839"/>
          </a:xfrm>
          <a:custGeom>
            <a:avLst/>
            <a:gdLst>
              <a:gd name="T0" fmla="*/ 461 w 555"/>
              <a:gd name="T1" fmla="*/ 0 h 187"/>
              <a:gd name="T2" fmla="*/ 374 w 555"/>
              <a:gd name="T3" fmla="*/ 59 h 187"/>
              <a:gd name="T4" fmla="*/ 360 w 555"/>
              <a:gd name="T5" fmla="*/ 69 h 187"/>
              <a:gd name="T6" fmla="*/ 0 w 555"/>
              <a:gd name="T7" fmla="*/ 69 h 187"/>
              <a:gd name="T8" fmla="*/ 0 w 555"/>
              <a:gd name="T9" fmla="*/ 119 h 187"/>
              <a:gd name="T10" fmla="*/ 360 w 555"/>
              <a:gd name="T11" fmla="*/ 119 h 187"/>
              <a:gd name="T12" fmla="*/ 374 w 555"/>
              <a:gd name="T13" fmla="*/ 129 h 187"/>
              <a:gd name="T14" fmla="*/ 461 w 555"/>
              <a:gd name="T15" fmla="*/ 187 h 187"/>
              <a:gd name="T16" fmla="*/ 554 w 555"/>
              <a:gd name="T17" fmla="*/ 93 h 187"/>
              <a:gd name="T18" fmla="*/ 461 w 555"/>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5" h="187">
                <a:moveTo>
                  <a:pt x="461" y="0"/>
                </a:moveTo>
                <a:cubicBezTo>
                  <a:pt x="422" y="0"/>
                  <a:pt x="388" y="25"/>
                  <a:pt x="374" y="59"/>
                </a:cubicBezTo>
                <a:cubicBezTo>
                  <a:pt x="372" y="65"/>
                  <a:pt x="366" y="69"/>
                  <a:pt x="360" y="69"/>
                </a:cubicBezTo>
                <a:cubicBezTo>
                  <a:pt x="0" y="69"/>
                  <a:pt x="0" y="69"/>
                  <a:pt x="0" y="69"/>
                </a:cubicBezTo>
                <a:cubicBezTo>
                  <a:pt x="0" y="119"/>
                  <a:pt x="0" y="119"/>
                  <a:pt x="0" y="119"/>
                </a:cubicBezTo>
                <a:cubicBezTo>
                  <a:pt x="360" y="119"/>
                  <a:pt x="360" y="119"/>
                  <a:pt x="360" y="119"/>
                </a:cubicBezTo>
                <a:cubicBezTo>
                  <a:pt x="366" y="119"/>
                  <a:pt x="372" y="123"/>
                  <a:pt x="374" y="129"/>
                </a:cubicBezTo>
                <a:cubicBezTo>
                  <a:pt x="388" y="163"/>
                  <a:pt x="421" y="187"/>
                  <a:pt x="461" y="187"/>
                </a:cubicBezTo>
                <a:cubicBezTo>
                  <a:pt x="513" y="187"/>
                  <a:pt x="555" y="145"/>
                  <a:pt x="554" y="93"/>
                </a:cubicBezTo>
                <a:cubicBezTo>
                  <a:pt x="554" y="42"/>
                  <a:pt x="512" y="1"/>
                  <a:pt x="461" y="0"/>
                </a:cubicBezTo>
                <a:close/>
              </a:path>
            </a:pathLst>
          </a:custGeom>
          <a:solidFill>
            <a:srgbClr val="37B0E8"/>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47" name="Freeform 177"/>
          <p:cNvSpPr/>
          <p:nvPr/>
        </p:nvSpPr>
        <p:spPr bwMode="auto">
          <a:xfrm rot="10800000">
            <a:off x="4646825" y="2399312"/>
            <a:ext cx="1484429" cy="500839"/>
          </a:xfrm>
          <a:custGeom>
            <a:avLst/>
            <a:gdLst>
              <a:gd name="T0" fmla="*/ 462 w 556"/>
              <a:gd name="T1" fmla="*/ 0 h 187"/>
              <a:gd name="T2" fmla="*/ 375 w 556"/>
              <a:gd name="T3" fmla="*/ 59 h 187"/>
              <a:gd name="T4" fmla="*/ 361 w 556"/>
              <a:gd name="T5" fmla="*/ 69 h 187"/>
              <a:gd name="T6" fmla="*/ 0 w 556"/>
              <a:gd name="T7" fmla="*/ 69 h 187"/>
              <a:gd name="T8" fmla="*/ 0 w 556"/>
              <a:gd name="T9" fmla="*/ 119 h 187"/>
              <a:gd name="T10" fmla="*/ 361 w 556"/>
              <a:gd name="T11" fmla="*/ 119 h 187"/>
              <a:gd name="T12" fmla="*/ 375 w 556"/>
              <a:gd name="T13" fmla="*/ 129 h 187"/>
              <a:gd name="T14" fmla="*/ 461 w 556"/>
              <a:gd name="T15" fmla="*/ 187 h 187"/>
              <a:gd name="T16" fmla="*/ 555 w 556"/>
              <a:gd name="T17" fmla="*/ 93 h 187"/>
              <a:gd name="T18" fmla="*/ 462 w 556"/>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6" h="187">
                <a:moveTo>
                  <a:pt x="462" y="0"/>
                </a:moveTo>
                <a:cubicBezTo>
                  <a:pt x="422" y="0"/>
                  <a:pt x="388" y="25"/>
                  <a:pt x="375"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5" y="129"/>
                </a:cubicBezTo>
                <a:cubicBezTo>
                  <a:pt x="388" y="163"/>
                  <a:pt x="422" y="187"/>
                  <a:pt x="461" y="187"/>
                </a:cubicBezTo>
                <a:cubicBezTo>
                  <a:pt x="514" y="187"/>
                  <a:pt x="556" y="145"/>
                  <a:pt x="555" y="93"/>
                </a:cubicBezTo>
                <a:cubicBezTo>
                  <a:pt x="554" y="42"/>
                  <a:pt x="512" y="1"/>
                  <a:pt x="462" y="0"/>
                </a:cubicBezTo>
                <a:close/>
              </a:path>
            </a:pathLst>
          </a:custGeom>
          <a:solidFill>
            <a:srgbClr val="37B0E8"/>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3152614"/>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anose="020B0503020204020204" pitchFamily="34" charset="-122"/>
                <a:ea typeface="微软雅黑" panose="020B0503020204020204" pitchFamily="34" charset="-122"/>
              </a:rPr>
              <a:t>思考总结</a:t>
            </a:r>
          </a:p>
        </p:txBody>
      </p:sp>
      <p:sp>
        <p:nvSpPr>
          <p:cNvPr id="26" name="矩形 25"/>
          <p:cNvSpPr/>
          <p:nvPr/>
        </p:nvSpPr>
        <p:spPr>
          <a:xfrm>
            <a:off x="486704" y="1653245"/>
            <a:ext cx="697627"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项目简介</a:t>
            </a:r>
          </a:p>
        </p:txBody>
      </p:sp>
      <p:sp>
        <p:nvSpPr>
          <p:cNvPr id="30" name="矩形 29"/>
          <p:cNvSpPr/>
          <p:nvPr/>
        </p:nvSpPr>
        <p:spPr>
          <a:xfrm>
            <a:off x="486708"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网络爬虫</a:t>
            </a:r>
          </a:p>
        </p:txBody>
      </p:sp>
      <p:sp>
        <p:nvSpPr>
          <p:cNvPr id="31" name="矩形 30"/>
          <p:cNvSpPr/>
          <p:nvPr/>
        </p:nvSpPr>
        <p:spPr>
          <a:xfrm>
            <a:off x="486705" y="2823369"/>
            <a:ext cx="697627"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推荐系统</a:t>
            </a:r>
          </a:p>
        </p:txBody>
      </p:sp>
      <p:sp>
        <p:nvSpPr>
          <p:cNvPr id="32" name="矩形 31"/>
          <p:cNvSpPr/>
          <p:nvPr/>
        </p:nvSpPr>
        <p:spPr>
          <a:xfrm>
            <a:off x="486704" y="2432846"/>
            <a:ext cx="697627"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数据分析</a:t>
            </a:r>
          </a:p>
        </p:txBody>
      </p:sp>
      <p:sp>
        <p:nvSpPr>
          <p:cNvPr id="33" name="矩形 32"/>
          <p:cNvSpPr/>
          <p:nvPr/>
        </p:nvSpPr>
        <p:spPr>
          <a:xfrm>
            <a:off x="486704" y="3224765"/>
            <a:ext cx="697628" cy="246221"/>
          </a:xfrm>
          <a:prstGeom prst="rect">
            <a:avLst/>
          </a:prstGeom>
        </p:spPr>
        <p:txBody>
          <a:bodyPr wrap="none">
            <a:spAutoFit/>
          </a:bodyPr>
          <a:lstStyle/>
          <a:p>
            <a:pPr algn="ctr"/>
            <a:r>
              <a:rPr lang="zh-CN" altLang="en-US" sz="1000" dirty="0">
                <a:ln w="6350">
                  <a:noFill/>
                </a:ln>
                <a:solidFill>
                  <a:schemeClr val="bg1"/>
                </a:solidFill>
                <a:latin typeface="Impact" panose="020B0806030902050204" pitchFamily="34" charset="0"/>
                <a:ea typeface="微软雅黑" panose="020B0503020204020204" pitchFamily="34" charset="-122"/>
              </a:rPr>
              <a:t>思考总结</a:t>
            </a:r>
          </a:p>
        </p:txBody>
      </p:sp>
      <p:sp>
        <p:nvSpPr>
          <p:cNvPr id="144" name="Freeform 174"/>
          <p:cNvSpPr/>
          <p:nvPr/>
        </p:nvSpPr>
        <p:spPr bwMode="auto">
          <a:xfrm rot="10800000">
            <a:off x="1704948" y="2482974"/>
            <a:ext cx="1054815" cy="336908"/>
          </a:xfrm>
          <a:custGeom>
            <a:avLst/>
            <a:gdLst>
              <a:gd name="T0" fmla="*/ 933 w 933"/>
              <a:gd name="T1" fmla="*/ 149 h 298"/>
              <a:gd name="T2" fmla="*/ 725 w 933"/>
              <a:gd name="T3" fmla="*/ 0 h 298"/>
              <a:gd name="T4" fmla="*/ 725 w 933"/>
              <a:gd name="T5" fmla="*/ 89 h 298"/>
              <a:gd name="T6" fmla="*/ 0 w 933"/>
              <a:gd name="T7" fmla="*/ 89 h 298"/>
              <a:gd name="T8" fmla="*/ 0 w 933"/>
              <a:gd name="T9" fmla="*/ 208 h 298"/>
              <a:gd name="T10" fmla="*/ 725 w 933"/>
              <a:gd name="T11" fmla="*/ 208 h 298"/>
              <a:gd name="T12" fmla="*/ 725 w 933"/>
              <a:gd name="T13" fmla="*/ 298 h 298"/>
              <a:gd name="T14" fmla="*/ 933 w 933"/>
              <a:gd name="T15" fmla="*/ 149 h 2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3" h="298">
                <a:moveTo>
                  <a:pt x="933" y="149"/>
                </a:moveTo>
                <a:lnTo>
                  <a:pt x="725" y="0"/>
                </a:lnTo>
                <a:lnTo>
                  <a:pt x="725" y="89"/>
                </a:lnTo>
                <a:lnTo>
                  <a:pt x="0" y="89"/>
                </a:lnTo>
                <a:lnTo>
                  <a:pt x="0" y="208"/>
                </a:lnTo>
                <a:lnTo>
                  <a:pt x="725" y="208"/>
                </a:lnTo>
                <a:lnTo>
                  <a:pt x="725" y="298"/>
                </a:lnTo>
                <a:lnTo>
                  <a:pt x="933" y="149"/>
                </a:lnTo>
                <a:close/>
              </a:path>
            </a:pathLst>
          </a:custGeom>
          <a:solidFill>
            <a:srgbClr val="37B0E8"/>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45" name="Freeform 175"/>
          <p:cNvSpPr/>
          <p:nvPr/>
        </p:nvSpPr>
        <p:spPr bwMode="auto">
          <a:xfrm rot="10800000">
            <a:off x="5798953" y="2399312"/>
            <a:ext cx="1482168" cy="500839"/>
          </a:xfrm>
          <a:custGeom>
            <a:avLst/>
            <a:gdLst>
              <a:gd name="T0" fmla="*/ 461 w 555"/>
              <a:gd name="T1" fmla="*/ 0 h 187"/>
              <a:gd name="T2" fmla="*/ 374 w 555"/>
              <a:gd name="T3" fmla="*/ 59 h 187"/>
              <a:gd name="T4" fmla="*/ 361 w 555"/>
              <a:gd name="T5" fmla="*/ 69 h 187"/>
              <a:gd name="T6" fmla="*/ 0 w 555"/>
              <a:gd name="T7" fmla="*/ 69 h 187"/>
              <a:gd name="T8" fmla="*/ 0 w 555"/>
              <a:gd name="T9" fmla="*/ 119 h 187"/>
              <a:gd name="T10" fmla="*/ 361 w 555"/>
              <a:gd name="T11" fmla="*/ 119 h 187"/>
              <a:gd name="T12" fmla="*/ 374 w 555"/>
              <a:gd name="T13" fmla="*/ 129 h 187"/>
              <a:gd name="T14" fmla="*/ 461 w 555"/>
              <a:gd name="T15" fmla="*/ 187 h 187"/>
              <a:gd name="T16" fmla="*/ 555 w 555"/>
              <a:gd name="T17" fmla="*/ 93 h 187"/>
              <a:gd name="T18" fmla="*/ 461 w 555"/>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5" h="187">
                <a:moveTo>
                  <a:pt x="461" y="0"/>
                </a:moveTo>
                <a:cubicBezTo>
                  <a:pt x="422" y="0"/>
                  <a:pt x="388" y="25"/>
                  <a:pt x="374"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4" y="129"/>
                </a:cubicBezTo>
                <a:cubicBezTo>
                  <a:pt x="388" y="163"/>
                  <a:pt x="422" y="187"/>
                  <a:pt x="461" y="187"/>
                </a:cubicBezTo>
                <a:cubicBezTo>
                  <a:pt x="513" y="187"/>
                  <a:pt x="555" y="145"/>
                  <a:pt x="555" y="93"/>
                </a:cubicBezTo>
                <a:cubicBezTo>
                  <a:pt x="554" y="42"/>
                  <a:pt x="512" y="1"/>
                  <a:pt x="461" y="0"/>
                </a:cubicBezTo>
                <a:close/>
              </a:path>
            </a:pathLst>
          </a:custGeom>
          <a:solidFill>
            <a:srgbClr val="37B0E8"/>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46" name="Oval 176"/>
          <p:cNvSpPr>
            <a:spLocks noChangeArrowheads="1"/>
          </p:cNvSpPr>
          <p:nvPr/>
        </p:nvSpPr>
        <p:spPr bwMode="auto">
          <a:xfrm>
            <a:off x="5885241" y="2495409"/>
            <a:ext cx="307513"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48" name="Oval 178"/>
          <p:cNvSpPr>
            <a:spLocks noChangeArrowheads="1"/>
          </p:cNvSpPr>
          <p:nvPr/>
        </p:nvSpPr>
        <p:spPr bwMode="auto">
          <a:xfrm>
            <a:off x="4736505" y="2495409"/>
            <a:ext cx="306383"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50" name="Oval 180"/>
          <p:cNvSpPr>
            <a:spLocks noChangeArrowheads="1"/>
          </p:cNvSpPr>
          <p:nvPr/>
        </p:nvSpPr>
        <p:spPr bwMode="auto">
          <a:xfrm>
            <a:off x="3582116" y="2495409"/>
            <a:ext cx="306383"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52" name="Oval 182"/>
          <p:cNvSpPr>
            <a:spLocks noChangeArrowheads="1"/>
          </p:cNvSpPr>
          <p:nvPr/>
        </p:nvSpPr>
        <p:spPr bwMode="auto">
          <a:xfrm>
            <a:off x="2429988" y="2495409"/>
            <a:ext cx="309774"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53" name="矩形 152"/>
          <p:cNvSpPr/>
          <p:nvPr/>
        </p:nvSpPr>
        <p:spPr>
          <a:xfrm>
            <a:off x="3547595" y="2499092"/>
            <a:ext cx="375424" cy="307777"/>
          </a:xfrm>
          <a:prstGeom prst="rect">
            <a:avLst/>
          </a:prstGeom>
        </p:spPr>
        <p:txBody>
          <a:bodyPr wrap="none">
            <a:spAutoFit/>
          </a:bodyPr>
          <a:lstStyle/>
          <a:p>
            <a:pPr algn="ctr" fontAlgn="base">
              <a:spcBef>
                <a:spcPct val="0"/>
              </a:spcBef>
              <a:spcAft>
                <a:spcPct val="0"/>
              </a:spcAft>
            </a:pPr>
            <a:r>
              <a:rPr lang="en-US" altLang="zh-CN" sz="1400" dirty="0">
                <a:solidFill>
                  <a:srgbClr val="37B0E8"/>
                </a:solidFill>
                <a:latin typeface="Impact" panose="020B0806030902050204" pitchFamily="34" charset="0"/>
                <a:ea typeface="微软雅黑" panose="020B0503020204020204" pitchFamily="34" charset="-122"/>
              </a:rPr>
              <a:t>03</a:t>
            </a:r>
            <a:endParaRPr lang="zh-CN" altLang="zh-CN" sz="1400" dirty="0">
              <a:solidFill>
                <a:srgbClr val="37B0E8"/>
              </a:solidFill>
              <a:latin typeface="Impact" panose="020B0806030902050204" pitchFamily="34" charset="0"/>
              <a:ea typeface="微软雅黑" panose="020B0503020204020204" pitchFamily="34" charset="-122"/>
            </a:endParaRPr>
          </a:p>
        </p:txBody>
      </p:sp>
      <p:sp>
        <p:nvSpPr>
          <p:cNvPr id="154" name="矩形 153"/>
          <p:cNvSpPr/>
          <p:nvPr/>
        </p:nvSpPr>
        <p:spPr>
          <a:xfrm>
            <a:off x="4704389" y="2499092"/>
            <a:ext cx="370615" cy="307777"/>
          </a:xfrm>
          <a:prstGeom prst="rect">
            <a:avLst/>
          </a:prstGeom>
        </p:spPr>
        <p:txBody>
          <a:bodyPr wrap="none">
            <a:spAutoFit/>
          </a:bodyPr>
          <a:lstStyle/>
          <a:p>
            <a:pPr algn="ctr" fontAlgn="base">
              <a:spcBef>
                <a:spcPct val="0"/>
              </a:spcBef>
              <a:spcAft>
                <a:spcPct val="0"/>
              </a:spcAft>
            </a:pPr>
            <a:r>
              <a:rPr lang="en-US" altLang="zh-CN" sz="1400" dirty="0">
                <a:solidFill>
                  <a:srgbClr val="37B0E8"/>
                </a:solidFill>
                <a:latin typeface="Impact" panose="020B0806030902050204" pitchFamily="34" charset="0"/>
                <a:ea typeface="微软雅黑" panose="020B0503020204020204" pitchFamily="34" charset="-122"/>
              </a:rPr>
              <a:t>02</a:t>
            </a:r>
            <a:endParaRPr lang="zh-CN" altLang="zh-CN" sz="1400" dirty="0">
              <a:solidFill>
                <a:srgbClr val="37B0E8"/>
              </a:solidFill>
              <a:latin typeface="Impact" panose="020B0806030902050204" pitchFamily="34" charset="0"/>
              <a:ea typeface="微软雅黑" panose="020B0503020204020204" pitchFamily="34" charset="-122"/>
            </a:endParaRPr>
          </a:p>
        </p:txBody>
      </p:sp>
      <p:sp>
        <p:nvSpPr>
          <p:cNvPr id="155" name="矩形 154"/>
          <p:cNvSpPr/>
          <p:nvPr/>
        </p:nvSpPr>
        <p:spPr>
          <a:xfrm>
            <a:off x="5864109" y="2499092"/>
            <a:ext cx="349776" cy="307777"/>
          </a:xfrm>
          <a:prstGeom prst="rect">
            <a:avLst/>
          </a:prstGeom>
        </p:spPr>
        <p:txBody>
          <a:bodyPr wrap="none">
            <a:spAutoFit/>
          </a:bodyPr>
          <a:lstStyle/>
          <a:p>
            <a:pPr algn="ctr" fontAlgn="base">
              <a:spcBef>
                <a:spcPct val="0"/>
              </a:spcBef>
              <a:spcAft>
                <a:spcPct val="0"/>
              </a:spcAft>
            </a:pPr>
            <a:r>
              <a:rPr lang="en-US" altLang="zh-CN" sz="1400" dirty="0">
                <a:solidFill>
                  <a:srgbClr val="37B0E8"/>
                </a:solidFill>
                <a:latin typeface="Impact" panose="020B0806030902050204" pitchFamily="34" charset="0"/>
                <a:ea typeface="微软雅黑" panose="020B0503020204020204" pitchFamily="34" charset="-122"/>
              </a:rPr>
              <a:t>01</a:t>
            </a:r>
            <a:endParaRPr lang="zh-CN" altLang="zh-CN" sz="1400" dirty="0">
              <a:solidFill>
                <a:srgbClr val="37B0E8"/>
              </a:solidFill>
              <a:latin typeface="Impact" panose="020B0806030902050204" pitchFamily="34" charset="0"/>
              <a:ea typeface="微软雅黑" panose="020B0503020204020204" pitchFamily="34" charset="-122"/>
            </a:endParaRPr>
          </a:p>
        </p:txBody>
      </p:sp>
      <p:sp>
        <p:nvSpPr>
          <p:cNvPr id="156" name="矩形 155"/>
          <p:cNvSpPr/>
          <p:nvPr/>
        </p:nvSpPr>
        <p:spPr>
          <a:xfrm>
            <a:off x="2399568" y="2499092"/>
            <a:ext cx="370615" cy="307777"/>
          </a:xfrm>
          <a:prstGeom prst="rect">
            <a:avLst/>
          </a:prstGeom>
        </p:spPr>
        <p:txBody>
          <a:bodyPr wrap="none">
            <a:spAutoFit/>
          </a:bodyPr>
          <a:lstStyle/>
          <a:p>
            <a:pPr lvl="0" algn="ctr" fontAlgn="base">
              <a:spcBef>
                <a:spcPct val="0"/>
              </a:spcBef>
              <a:spcAft>
                <a:spcPct val="0"/>
              </a:spcAft>
            </a:pPr>
            <a:r>
              <a:rPr lang="en-US" altLang="zh-CN" sz="1400" dirty="0">
                <a:solidFill>
                  <a:srgbClr val="37B0E8"/>
                </a:solidFill>
                <a:latin typeface="Impact" panose="020B0806030902050204" pitchFamily="34" charset="0"/>
                <a:ea typeface="微软雅黑" panose="020B0503020204020204" pitchFamily="34" charset="-122"/>
              </a:rPr>
              <a:t>04</a:t>
            </a:r>
            <a:endParaRPr lang="zh-CN" altLang="zh-CN" sz="1400" dirty="0">
              <a:solidFill>
                <a:srgbClr val="37B0E8"/>
              </a:solidFill>
              <a:latin typeface="Impact" panose="020B0806030902050204" pitchFamily="34" charset="0"/>
              <a:ea typeface="微软雅黑" panose="020B0503020204020204" pitchFamily="34" charset="-122"/>
            </a:endParaRPr>
          </a:p>
        </p:txBody>
      </p:sp>
      <p:sp>
        <p:nvSpPr>
          <p:cNvPr id="157" name="圆角矩形 156"/>
          <p:cNvSpPr/>
          <p:nvPr/>
        </p:nvSpPr>
        <p:spPr>
          <a:xfrm>
            <a:off x="4252718" y="3818401"/>
            <a:ext cx="1546235" cy="408739"/>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6350">
                  <a:noFill/>
                </a:ln>
                <a:solidFill>
                  <a:schemeClr val="bg1"/>
                </a:solidFill>
                <a:latin typeface="Impact" panose="020B0806030902050204" pitchFamily="34" charset="0"/>
                <a:ea typeface="微软雅黑" panose="020B0503020204020204" pitchFamily="34" charset="-122"/>
              </a:rPr>
              <a:t>容易实现</a:t>
            </a:r>
            <a:endParaRPr lang="zh-CN" altLang="zh-CN" dirty="0">
              <a:ln w="6350">
                <a:noFill/>
              </a:ln>
              <a:solidFill>
                <a:schemeClr val="bg1"/>
              </a:solidFill>
              <a:latin typeface="Impact" panose="020B0806030902050204" pitchFamily="34" charset="0"/>
              <a:ea typeface="微软雅黑" panose="020B0503020204020204" pitchFamily="34" charset="-122"/>
            </a:endParaRPr>
          </a:p>
        </p:txBody>
      </p:sp>
      <p:sp>
        <p:nvSpPr>
          <p:cNvPr id="158" name="Rectangle 66"/>
          <p:cNvSpPr>
            <a:spLocks noChangeArrowheads="1"/>
          </p:cNvSpPr>
          <p:nvPr/>
        </p:nvSpPr>
        <p:spPr bwMode="auto">
          <a:xfrm>
            <a:off x="4175971" y="3075012"/>
            <a:ext cx="203791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zh-CN" altLang="en-US" sz="1400" dirty="0">
                <a:solidFill>
                  <a:schemeClr val="tx1">
                    <a:lumMod val="50000"/>
                    <a:lumOff val="50000"/>
                  </a:schemeClr>
                </a:solidFill>
                <a:latin typeface="Arial" panose="020B0604020202020204" pitchFamily="34" charset="0"/>
                <a:ea typeface="微软雅黑" panose="020B0503020204020204" pitchFamily="34" charset="-122"/>
              </a:rPr>
              <a:t>开发时间较短，投资较少，人力物力均较容易实现</a:t>
            </a:r>
            <a:endParaRPr lang="zh-CN" altLang="zh-CN" sz="1400" dirty="0">
              <a:solidFill>
                <a:schemeClr val="tx1">
                  <a:lumMod val="50000"/>
                  <a:lumOff val="50000"/>
                </a:schemeClr>
              </a:solidFill>
              <a:latin typeface="Arial" panose="020B0604020202020204" pitchFamily="34" charset="0"/>
              <a:ea typeface="微软雅黑" panose="020B0503020204020204" pitchFamily="34" charset="-122"/>
            </a:endParaRPr>
          </a:p>
        </p:txBody>
      </p:sp>
      <p:sp>
        <p:nvSpPr>
          <p:cNvPr id="159" name="圆角矩形 158"/>
          <p:cNvSpPr/>
          <p:nvPr/>
        </p:nvSpPr>
        <p:spPr>
          <a:xfrm>
            <a:off x="2123728" y="3817222"/>
            <a:ext cx="1458388" cy="409918"/>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6350">
                  <a:noFill/>
                </a:ln>
                <a:solidFill>
                  <a:schemeClr val="bg1"/>
                </a:solidFill>
                <a:latin typeface="Impact" panose="020B0806030902050204" pitchFamily="34" charset="0"/>
                <a:ea typeface="微软雅黑" panose="020B0503020204020204" pitchFamily="34" charset="-122"/>
              </a:rPr>
              <a:t>尝试  努力</a:t>
            </a:r>
            <a:endParaRPr lang="zh-CN" altLang="zh-CN" dirty="0">
              <a:ln w="6350">
                <a:noFill/>
              </a:ln>
              <a:solidFill>
                <a:schemeClr val="bg1"/>
              </a:solidFill>
              <a:latin typeface="Impact" panose="020B0806030902050204" pitchFamily="34" charset="0"/>
              <a:ea typeface="微软雅黑" panose="020B0503020204020204" pitchFamily="34" charset="-122"/>
            </a:endParaRPr>
          </a:p>
        </p:txBody>
      </p:sp>
      <p:sp>
        <p:nvSpPr>
          <p:cNvPr id="160" name="Rectangle 66"/>
          <p:cNvSpPr>
            <a:spLocks noChangeArrowheads="1"/>
          </p:cNvSpPr>
          <p:nvPr/>
        </p:nvSpPr>
        <p:spPr bwMode="auto">
          <a:xfrm>
            <a:off x="1451896" y="3075012"/>
            <a:ext cx="228341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zh-CN" altLang="en-US" sz="1400" dirty="0">
                <a:solidFill>
                  <a:schemeClr val="tx1">
                    <a:lumMod val="50000"/>
                    <a:lumOff val="50000"/>
                  </a:schemeClr>
                </a:solidFill>
                <a:latin typeface="Arial" panose="020B0604020202020204" pitchFamily="34" charset="0"/>
                <a:ea typeface="微软雅黑" panose="020B0503020204020204" pitchFamily="34" charset="-122"/>
              </a:rPr>
              <a:t>我们敢于尝试，愿意努力</a:t>
            </a:r>
            <a:endParaRPr lang="zh-CN" altLang="zh-CN" sz="1400" dirty="0">
              <a:solidFill>
                <a:schemeClr val="tx1">
                  <a:lumMod val="50000"/>
                  <a:lumOff val="50000"/>
                </a:schemeClr>
              </a:solidFill>
              <a:latin typeface="Arial" panose="020B0604020202020204" pitchFamily="34" charset="0"/>
              <a:ea typeface="微软雅黑" panose="020B0503020204020204" pitchFamily="34" charset="-122"/>
            </a:endParaRPr>
          </a:p>
        </p:txBody>
      </p:sp>
      <p:sp>
        <p:nvSpPr>
          <p:cNvPr id="161" name="圆角矩形 160"/>
          <p:cNvSpPr/>
          <p:nvPr/>
        </p:nvSpPr>
        <p:spPr>
          <a:xfrm>
            <a:off x="3213984" y="1349779"/>
            <a:ext cx="1358016" cy="399355"/>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6350">
                  <a:noFill/>
                </a:ln>
                <a:solidFill>
                  <a:schemeClr val="bg1"/>
                </a:solidFill>
                <a:latin typeface="Impact" panose="020B0806030902050204" pitchFamily="34" charset="0"/>
                <a:ea typeface="微软雅黑" panose="020B0503020204020204" pitchFamily="34" charset="-122"/>
              </a:rPr>
              <a:t>值得推广</a:t>
            </a:r>
            <a:endParaRPr lang="zh-CN" altLang="zh-CN" dirty="0">
              <a:ln w="6350">
                <a:noFill/>
              </a:ln>
              <a:solidFill>
                <a:schemeClr val="bg1"/>
              </a:solidFill>
              <a:latin typeface="Impact" panose="020B0806030902050204" pitchFamily="34" charset="0"/>
              <a:ea typeface="微软雅黑" panose="020B0503020204020204" pitchFamily="34" charset="-122"/>
            </a:endParaRPr>
          </a:p>
        </p:txBody>
      </p:sp>
      <p:sp>
        <p:nvSpPr>
          <p:cNvPr id="162" name="Rectangle 66"/>
          <p:cNvSpPr>
            <a:spLocks noChangeArrowheads="1"/>
          </p:cNvSpPr>
          <p:nvPr/>
        </p:nvSpPr>
        <p:spPr bwMode="auto">
          <a:xfrm>
            <a:off x="2948169" y="1916443"/>
            <a:ext cx="206729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zh-CN" altLang="en-US" sz="1400" dirty="0">
                <a:solidFill>
                  <a:schemeClr val="tx1">
                    <a:lumMod val="50000"/>
                    <a:lumOff val="50000"/>
                  </a:schemeClr>
                </a:solidFill>
                <a:latin typeface="Arial" panose="020B0604020202020204" pitchFamily="34" charset="0"/>
                <a:ea typeface="微软雅黑" panose="020B0503020204020204" pitchFamily="34" charset="-122"/>
              </a:rPr>
              <a:t>适应时代发展，值得推广</a:t>
            </a:r>
            <a:endParaRPr lang="zh-CN" altLang="zh-CN" sz="1400" dirty="0">
              <a:solidFill>
                <a:schemeClr val="tx1">
                  <a:lumMod val="50000"/>
                  <a:lumOff val="50000"/>
                </a:schemeClr>
              </a:solidFill>
              <a:latin typeface="Arial" panose="020B0604020202020204" pitchFamily="34" charset="0"/>
              <a:ea typeface="微软雅黑" panose="020B0503020204020204" pitchFamily="34" charset="-122"/>
            </a:endParaRPr>
          </a:p>
        </p:txBody>
      </p:sp>
      <p:sp>
        <p:nvSpPr>
          <p:cNvPr id="163" name="圆角矩形 162"/>
          <p:cNvSpPr/>
          <p:nvPr/>
        </p:nvSpPr>
        <p:spPr>
          <a:xfrm>
            <a:off x="5523528" y="1349779"/>
            <a:ext cx="1568752" cy="399355"/>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6350">
                  <a:noFill/>
                </a:ln>
                <a:solidFill>
                  <a:schemeClr val="bg1"/>
                </a:solidFill>
                <a:latin typeface="Impact" panose="020B0806030902050204" pitchFamily="34" charset="0"/>
                <a:ea typeface="微软雅黑" panose="020B0503020204020204" pitchFamily="34" charset="-122"/>
              </a:rPr>
              <a:t>可行性</a:t>
            </a:r>
            <a:endParaRPr lang="zh-CN" altLang="zh-CN" dirty="0">
              <a:ln w="6350">
                <a:noFill/>
              </a:ln>
              <a:solidFill>
                <a:schemeClr val="bg1"/>
              </a:solidFill>
              <a:latin typeface="Impact" panose="020B0806030902050204" pitchFamily="34" charset="0"/>
              <a:ea typeface="微软雅黑" panose="020B0503020204020204" pitchFamily="34" charset="-122"/>
            </a:endParaRPr>
          </a:p>
        </p:txBody>
      </p:sp>
      <p:sp>
        <p:nvSpPr>
          <p:cNvPr id="164" name="Rectangle 66"/>
          <p:cNvSpPr>
            <a:spLocks noChangeArrowheads="1"/>
          </p:cNvSpPr>
          <p:nvPr/>
        </p:nvSpPr>
        <p:spPr bwMode="auto">
          <a:xfrm>
            <a:off x="5527732" y="1928587"/>
            <a:ext cx="183357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zh-CN" altLang="en-US" sz="1400" dirty="0">
                <a:solidFill>
                  <a:schemeClr val="tx1">
                    <a:lumMod val="50000"/>
                    <a:lumOff val="50000"/>
                  </a:schemeClr>
                </a:solidFill>
                <a:latin typeface="Arial" panose="020B0604020202020204" pitchFamily="34" charset="0"/>
                <a:ea typeface="微软雅黑" panose="020B0503020204020204" pitchFamily="34" charset="-122"/>
              </a:rPr>
              <a:t>技术、经济、操作、人员等方面均具有可行性。</a:t>
            </a:r>
            <a:endParaRPr lang="zh-CN" altLang="zh-CN" sz="1400" dirty="0">
              <a:solidFill>
                <a:schemeClr val="tx1">
                  <a:lumMod val="50000"/>
                  <a:lumOff val="50000"/>
                </a:schemeClr>
              </a:solidFill>
              <a:latin typeface="Arial" panose="020B0604020202020204" pitchFamily="34" charset="0"/>
              <a:ea typeface="微软雅黑" panose="020B0503020204020204" pitchFamily="34" charset="-122"/>
            </a:endParaRPr>
          </a:p>
        </p:txBody>
      </p:sp>
      <p:grpSp>
        <p:nvGrpSpPr>
          <p:cNvPr id="165" name="组合 164"/>
          <p:cNvGrpSpPr/>
          <p:nvPr/>
        </p:nvGrpSpPr>
        <p:grpSpPr>
          <a:xfrm flipH="1">
            <a:off x="6490128" y="2215063"/>
            <a:ext cx="3626488" cy="873273"/>
            <a:chOff x="-1335088" y="3200400"/>
            <a:chExt cx="5268913" cy="1316038"/>
          </a:xfrm>
          <a:effectLst>
            <a:outerShdw blurRad="63500" dist="38100" dir="2700000" algn="tl" rotWithShape="0">
              <a:prstClr val="black">
                <a:alpha val="19000"/>
              </a:prstClr>
            </a:outerShdw>
          </a:effectLst>
        </p:grpSpPr>
        <p:sp>
          <p:nvSpPr>
            <p:cNvPr id="166" name="Freeform 113"/>
            <p:cNvSpPr/>
            <p:nvPr/>
          </p:nvSpPr>
          <p:spPr bwMode="auto">
            <a:xfrm>
              <a:off x="1889125" y="3433763"/>
              <a:ext cx="434975" cy="887413"/>
            </a:xfrm>
            <a:custGeom>
              <a:avLst/>
              <a:gdLst>
                <a:gd name="T0" fmla="*/ 36 w 116"/>
                <a:gd name="T1" fmla="*/ 121 h 237"/>
                <a:gd name="T2" fmla="*/ 38 w 116"/>
                <a:gd name="T3" fmla="*/ 94 h 237"/>
                <a:gd name="T4" fmla="*/ 17 w 116"/>
                <a:gd name="T5" fmla="*/ 38 h 237"/>
                <a:gd name="T6" fmla="*/ 33 w 116"/>
                <a:gd name="T7" fmla="*/ 0 h 237"/>
                <a:gd name="T8" fmla="*/ 83 w 116"/>
                <a:gd name="T9" fmla="*/ 0 h 237"/>
                <a:gd name="T10" fmla="*/ 108 w 116"/>
                <a:gd name="T11" fmla="*/ 61 h 237"/>
                <a:gd name="T12" fmla="*/ 102 w 116"/>
                <a:gd name="T13" fmla="*/ 122 h 237"/>
                <a:gd name="T14" fmla="*/ 62 w 116"/>
                <a:gd name="T15" fmla="*/ 217 h 237"/>
                <a:gd name="T16" fmla="*/ 32 w 116"/>
                <a:gd name="T17" fmla="*/ 235 h 237"/>
                <a:gd name="T18" fmla="*/ 31 w 116"/>
                <a:gd name="T19" fmla="*/ 234 h 237"/>
                <a:gd name="T20" fmla="*/ 9 w 116"/>
                <a:gd name="T21" fmla="*/ 183 h 237"/>
                <a:gd name="T22" fmla="*/ 36 w 116"/>
                <a:gd name="T23" fmla="*/ 12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6" h="237">
                  <a:moveTo>
                    <a:pt x="36" y="121"/>
                  </a:moveTo>
                  <a:cubicBezTo>
                    <a:pt x="39" y="112"/>
                    <a:pt x="41" y="103"/>
                    <a:pt x="38" y="94"/>
                  </a:cubicBezTo>
                  <a:cubicBezTo>
                    <a:pt x="17" y="38"/>
                    <a:pt x="17" y="38"/>
                    <a:pt x="17" y="38"/>
                  </a:cubicBezTo>
                  <a:cubicBezTo>
                    <a:pt x="33" y="0"/>
                    <a:pt x="33" y="0"/>
                    <a:pt x="33" y="0"/>
                  </a:cubicBezTo>
                  <a:cubicBezTo>
                    <a:pt x="83" y="0"/>
                    <a:pt x="83" y="0"/>
                    <a:pt x="83" y="0"/>
                  </a:cubicBezTo>
                  <a:cubicBezTo>
                    <a:pt x="108" y="61"/>
                    <a:pt x="108" y="61"/>
                    <a:pt x="108" y="61"/>
                  </a:cubicBezTo>
                  <a:cubicBezTo>
                    <a:pt x="116" y="78"/>
                    <a:pt x="110" y="104"/>
                    <a:pt x="102" y="122"/>
                  </a:cubicBezTo>
                  <a:cubicBezTo>
                    <a:pt x="62" y="217"/>
                    <a:pt x="62" y="217"/>
                    <a:pt x="62" y="217"/>
                  </a:cubicBezTo>
                  <a:cubicBezTo>
                    <a:pt x="57" y="230"/>
                    <a:pt x="44" y="237"/>
                    <a:pt x="32" y="235"/>
                  </a:cubicBezTo>
                  <a:cubicBezTo>
                    <a:pt x="31" y="234"/>
                    <a:pt x="31" y="234"/>
                    <a:pt x="31" y="234"/>
                  </a:cubicBezTo>
                  <a:cubicBezTo>
                    <a:pt x="10" y="230"/>
                    <a:pt x="0" y="205"/>
                    <a:pt x="9" y="183"/>
                  </a:cubicBezTo>
                  <a:lnTo>
                    <a:pt x="36" y="121"/>
                  </a:ln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14"/>
            <p:cNvSpPr/>
            <p:nvPr/>
          </p:nvSpPr>
          <p:spPr bwMode="auto">
            <a:xfrm>
              <a:off x="1911350" y="3497263"/>
              <a:ext cx="184150" cy="812800"/>
            </a:xfrm>
            <a:custGeom>
              <a:avLst/>
              <a:gdLst>
                <a:gd name="T0" fmla="*/ 20 w 49"/>
                <a:gd name="T1" fmla="*/ 0 h 217"/>
                <a:gd name="T2" fmla="*/ 47 w 49"/>
                <a:gd name="T3" fmla="*/ 71 h 217"/>
                <a:gd name="T4" fmla="*/ 44 w 49"/>
                <a:gd name="T5" fmla="*/ 106 h 217"/>
                <a:gd name="T6" fmla="*/ 14 w 49"/>
                <a:gd name="T7" fmla="*/ 175 h 217"/>
                <a:gd name="T8" fmla="*/ 22 w 49"/>
                <a:gd name="T9" fmla="*/ 217 h 217"/>
                <a:gd name="T10" fmla="*/ 0 w 49"/>
                <a:gd name="T11" fmla="*/ 190 h 217"/>
                <a:gd name="T12" fmla="*/ 0 w 49"/>
                <a:gd name="T13" fmla="*/ 186 h 217"/>
                <a:gd name="T14" fmla="*/ 0 w 49"/>
                <a:gd name="T15" fmla="*/ 186 h 217"/>
                <a:gd name="T16" fmla="*/ 0 w 49"/>
                <a:gd name="T17" fmla="*/ 182 h 217"/>
                <a:gd name="T18" fmla="*/ 0 w 49"/>
                <a:gd name="T19" fmla="*/ 182 h 217"/>
                <a:gd name="T20" fmla="*/ 0 w 49"/>
                <a:gd name="T21" fmla="*/ 178 h 217"/>
                <a:gd name="T22" fmla="*/ 0 w 49"/>
                <a:gd name="T23" fmla="*/ 178 h 217"/>
                <a:gd name="T24" fmla="*/ 1 w 49"/>
                <a:gd name="T25" fmla="*/ 174 h 217"/>
                <a:gd name="T26" fmla="*/ 1 w 49"/>
                <a:gd name="T27" fmla="*/ 174 h 217"/>
                <a:gd name="T28" fmla="*/ 2 w 49"/>
                <a:gd name="T29" fmla="*/ 170 h 217"/>
                <a:gd name="T30" fmla="*/ 2 w 49"/>
                <a:gd name="T31" fmla="*/ 170 h 217"/>
                <a:gd name="T32" fmla="*/ 3 w 49"/>
                <a:gd name="T33" fmla="*/ 166 h 217"/>
                <a:gd name="T34" fmla="*/ 30 w 49"/>
                <a:gd name="T35" fmla="*/ 104 h 217"/>
                <a:gd name="T36" fmla="*/ 31 w 49"/>
                <a:gd name="T37" fmla="*/ 100 h 217"/>
                <a:gd name="T38" fmla="*/ 33 w 49"/>
                <a:gd name="T39" fmla="*/ 90 h 217"/>
                <a:gd name="T40" fmla="*/ 32 w 49"/>
                <a:gd name="T41" fmla="*/ 77 h 217"/>
                <a:gd name="T42" fmla="*/ 11 w 49"/>
                <a:gd name="T43" fmla="*/ 21 h 217"/>
                <a:gd name="T44" fmla="*/ 20 w 49"/>
                <a:gd name="T45"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 h="217">
                  <a:moveTo>
                    <a:pt x="20" y="0"/>
                  </a:moveTo>
                  <a:cubicBezTo>
                    <a:pt x="29" y="19"/>
                    <a:pt x="42" y="51"/>
                    <a:pt x="47" y="71"/>
                  </a:cubicBezTo>
                  <a:cubicBezTo>
                    <a:pt x="49" y="82"/>
                    <a:pt x="48" y="95"/>
                    <a:pt x="44" y="106"/>
                  </a:cubicBezTo>
                  <a:cubicBezTo>
                    <a:pt x="36" y="124"/>
                    <a:pt x="23" y="154"/>
                    <a:pt x="14" y="175"/>
                  </a:cubicBezTo>
                  <a:cubicBezTo>
                    <a:pt x="4" y="198"/>
                    <a:pt x="14" y="212"/>
                    <a:pt x="22" y="217"/>
                  </a:cubicBezTo>
                  <a:cubicBezTo>
                    <a:pt x="10" y="213"/>
                    <a:pt x="2" y="203"/>
                    <a:pt x="0" y="190"/>
                  </a:cubicBezTo>
                  <a:cubicBezTo>
                    <a:pt x="0" y="189"/>
                    <a:pt x="0" y="188"/>
                    <a:pt x="0" y="186"/>
                  </a:cubicBezTo>
                  <a:cubicBezTo>
                    <a:pt x="0" y="186"/>
                    <a:pt x="0" y="186"/>
                    <a:pt x="0" y="186"/>
                  </a:cubicBezTo>
                  <a:cubicBezTo>
                    <a:pt x="0" y="185"/>
                    <a:pt x="0" y="184"/>
                    <a:pt x="0" y="182"/>
                  </a:cubicBezTo>
                  <a:cubicBezTo>
                    <a:pt x="0" y="182"/>
                    <a:pt x="0" y="182"/>
                    <a:pt x="0" y="182"/>
                  </a:cubicBezTo>
                  <a:cubicBezTo>
                    <a:pt x="0" y="181"/>
                    <a:pt x="0" y="180"/>
                    <a:pt x="0" y="178"/>
                  </a:cubicBezTo>
                  <a:cubicBezTo>
                    <a:pt x="0" y="178"/>
                    <a:pt x="0" y="178"/>
                    <a:pt x="0" y="178"/>
                  </a:cubicBezTo>
                  <a:cubicBezTo>
                    <a:pt x="0" y="177"/>
                    <a:pt x="0" y="176"/>
                    <a:pt x="1" y="174"/>
                  </a:cubicBezTo>
                  <a:cubicBezTo>
                    <a:pt x="1" y="174"/>
                    <a:pt x="1" y="174"/>
                    <a:pt x="1" y="174"/>
                  </a:cubicBezTo>
                  <a:cubicBezTo>
                    <a:pt x="1" y="173"/>
                    <a:pt x="1" y="172"/>
                    <a:pt x="2" y="170"/>
                  </a:cubicBezTo>
                  <a:cubicBezTo>
                    <a:pt x="2" y="170"/>
                    <a:pt x="2" y="170"/>
                    <a:pt x="2" y="170"/>
                  </a:cubicBezTo>
                  <a:cubicBezTo>
                    <a:pt x="2" y="169"/>
                    <a:pt x="3" y="167"/>
                    <a:pt x="3" y="166"/>
                  </a:cubicBezTo>
                  <a:cubicBezTo>
                    <a:pt x="30" y="104"/>
                    <a:pt x="30" y="104"/>
                    <a:pt x="30" y="104"/>
                  </a:cubicBezTo>
                  <a:cubicBezTo>
                    <a:pt x="30" y="103"/>
                    <a:pt x="31" y="102"/>
                    <a:pt x="31" y="100"/>
                  </a:cubicBezTo>
                  <a:cubicBezTo>
                    <a:pt x="32" y="97"/>
                    <a:pt x="33" y="94"/>
                    <a:pt x="33" y="90"/>
                  </a:cubicBezTo>
                  <a:cubicBezTo>
                    <a:pt x="34" y="86"/>
                    <a:pt x="34" y="81"/>
                    <a:pt x="32" y="77"/>
                  </a:cubicBezTo>
                  <a:cubicBezTo>
                    <a:pt x="11" y="21"/>
                    <a:pt x="11" y="21"/>
                    <a:pt x="11" y="21"/>
                  </a:cubicBezTo>
                  <a:lnTo>
                    <a:pt x="20" y="0"/>
                  </a:lnTo>
                  <a:close/>
                </a:path>
              </a:pathLst>
            </a:custGeom>
            <a:solidFill>
              <a:srgbClr val="ECC0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15"/>
            <p:cNvSpPr/>
            <p:nvPr/>
          </p:nvSpPr>
          <p:spPr bwMode="auto">
            <a:xfrm>
              <a:off x="2024062" y="3298825"/>
              <a:ext cx="390525" cy="1112838"/>
            </a:xfrm>
            <a:custGeom>
              <a:avLst/>
              <a:gdLst>
                <a:gd name="T0" fmla="*/ 28 w 104"/>
                <a:gd name="T1" fmla="*/ 0 h 297"/>
                <a:gd name="T2" fmla="*/ 94 w 104"/>
                <a:gd name="T3" fmla="*/ 113 h 297"/>
                <a:gd name="T4" fmla="*/ 97 w 104"/>
                <a:gd name="T5" fmla="*/ 175 h 297"/>
                <a:gd name="T6" fmla="*/ 70 w 104"/>
                <a:gd name="T7" fmla="*/ 274 h 297"/>
                <a:gd name="T8" fmla="*/ 42 w 104"/>
                <a:gd name="T9" fmla="*/ 296 h 297"/>
                <a:gd name="T10" fmla="*/ 41 w 104"/>
                <a:gd name="T11" fmla="*/ 296 h 297"/>
                <a:gd name="T12" fmla="*/ 13 w 104"/>
                <a:gd name="T13" fmla="*/ 248 h 297"/>
                <a:gd name="T14" fmla="*/ 30 w 104"/>
                <a:gd name="T15" fmla="*/ 183 h 297"/>
                <a:gd name="T16" fmla="*/ 29 w 104"/>
                <a:gd name="T17" fmla="*/ 156 h 297"/>
                <a:gd name="T18" fmla="*/ 0 w 104"/>
                <a:gd name="T19" fmla="*/ 104 h 297"/>
                <a:gd name="T20" fmla="*/ 28 w 104"/>
                <a:gd name="T21"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297">
                  <a:moveTo>
                    <a:pt x="28" y="0"/>
                  </a:moveTo>
                  <a:cubicBezTo>
                    <a:pt x="94" y="113"/>
                    <a:pt x="94" y="113"/>
                    <a:pt x="94" y="113"/>
                  </a:cubicBezTo>
                  <a:cubicBezTo>
                    <a:pt x="104" y="129"/>
                    <a:pt x="102" y="155"/>
                    <a:pt x="97" y="175"/>
                  </a:cubicBezTo>
                  <a:cubicBezTo>
                    <a:pt x="70" y="274"/>
                    <a:pt x="70" y="274"/>
                    <a:pt x="70" y="274"/>
                  </a:cubicBezTo>
                  <a:cubicBezTo>
                    <a:pt x="66" y="287"/>
                    <a:pt x="55" y="297"/>
                    <a:pt x="42" y="296"/>
                  </a:cubicBezTo>
                  <a:cubicBezTo>
                    <a:pt x="41" y="296"/>
                    <a:pt x="41" y="296"/>
                    <a:pt x="41" y="296"/>
                  </a:cubicBezTo>
                  <a:cubicBezTo>
                    <a:pt x="20" y="294"/>
                    <a:pt x="6" y="271"/>
                    <a:pt x="13" y="248"/>
                  </a:cubicBezTo>
                  <a:cubicBezTo>
                    <a:pt x="30" y="183"/>
                    <a:pt x="30" y="183"/>
                    <a:pt x="30" y="183"/>
                  </a:cubicBezTo>
                  <a:cubicBezTo>
                    <a:pt x="33" y="174"/>
                    <a:pt x="33" y="164"/>
                    <a:pt x="29" y="156"/>
                  </a:cubicBezTo>
                  <a:cubicBezTo>
                    <a:pt x="0" y="104"/>
                    <a:pt x="0" y="104"/>
                    <a:pt x="0" y="104"/>
                  </a:cubicBezTo>
                  <a:lnTo>
                    <a:pt x="28" y="0"/>
                  </a:ln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116"/>
            <p:cNvSpPr/>
            <p:nvPr/>
          </p:nvSpPr>
          <p:spPr bwMode="auto">
            <a:xfrm>
              <a:off x="2024062" y="3602038"/>
              <a:ext cx="180975" cy="801688"/>
            </a:xfrm>
            <a:custGeom>
              <a:avLst/>
              <a:gdLst>
                <a:gd name="T0" fmla="*/ 6 w 48"/>
                <a:gd name="T1" fmla="*/ 0 h 214"/>
                <a:gd name="T2" fmla="*/ 42 w 48"/>
                <a:gd name="T3" fmla="*/ 67 h 214"/>
                <a:gd name="T4" fmla="*/ 44 w 48"/>
                <a:gd name="T5" fmla="*/ 101 h 214"/>
                <a:gd name="T6" fmla="*/ 25 w 48"/>
                <a:gd name="T7" fmla="*/ 174 h 214"/>
                <a:gd name="T8" fmla="*/ 39 w 48"/>
                <a:gd name="T9" fmla="*/ 214 h 214"/>
                <a:gd name="T10" fmla="*/ 13 w 48"/>
                <a:gd name="T11" fmla="*/ 191 h 214"/>
                <a:gd name="T12" fmla="*/ 12 w 48"/>
                <a:gd name="T13" fmla="*/ 187 h 214"/>
                <a:gd name="T14" fmla="*/ 12 w 48"/>
                <a:gd name="T15" fmla="*/ 187 h 214"/>
                <a:gd name="T16" fmla="*/ 11 w 48"/>
                <a:gd name="T17" fmla="*/ 184 h 214"/>
                <a:gd name="T18" fmla="*/ 11 w 48"/>
                <a:gd name="T19" fmla="*/ 183 h 214"/>
                <a:gd name="T20" fmla="*/ 11 w 48"/>
                <a:gd name="T21" fmla="*/ 180 h 214"/>
                <a:gd name="T22" fmla="*/ 11 w 48"/>
                <a:gd name="T23" fmla="*/ 179 h 214"/>
                <a:gd name="T24" fmla="*/ 11 w 48"/>
                <a:gd name="T25" fmla="*/ 175 h 214"/>
                <a:gd name="T26" fmla="*/ 11 w 48"/>
                <a:gd name="T27" fmla="*/ 175 h 214"/>
                <a:gd name="T28" fmla="*/ 12 w 48"/>
                <a:gd name="T29" fmla="*/ 171 h 214"/>
                <a:gd name="T30" fmla="*/ 12 w 48"/>
                <a:gd name="T31" fmla="*/ 171 h 214"/>
                <a:gd name="T32" fmla="*/ 13 w 48"/>
                <a:gd name="T33" fmla="*/ 167 h 214"/>
                <a:gd name="T34" fmla="*/ 30 w 48"/>
                <a:gd name="T35" fmla="*/ 102 h 214"/>
                <a:gd name="T36" fmla="*/ 31 w 48"/>
                <a:gd name="T37" fmla="*/ 98 h 214"/>
                <a:gd name="T38" fmla="*/ 32 w 48"/>
                <a:gd name="T39" fmla="*/ 88 h 214"/>
                <a:gd name="T40" fmla="*/ 29 w 48"/>
                <a:gd name="T41" fmla="*/ 75 h 214"/>
                <a:gd name="T42" fmla="*/ 0 w 48"/>
                <a:gd name="T43" fmla="*/ 23 h 214"/>
                <a:gd name="T44" fmla="*/ 6 w 48"/>
                <a:gd name="T4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214">
                  <a:moveTo>
                    <a:pt x="6" y="0"/>
                  </a:moveTo>
                  <a:cubicBezTo>
                    <a:pt x="18" y="18"/>
                    <a:pt x="35" y="48"/>
                    <a:pt x="42" y="67"/>
                  </a:cubicBezTo>
                  <a:cubicBezTo>
                    <a:pt x="47" y="78"/>
                    <a:pt x="48" y="90"/>
                    <a:pt x="44" y="101"/>
                  </a:cubicBezTo>
                  <a:cubicBezTo>
                    <a:pt x="39" y="121"/>
                    <a:pt x="31" y="153"/>
                    <a:pt x="25" y="174"/>
                  </a:cubicBezTo>
                  <a:cubicBezTo>
                    <a:pt x="18" y="199"/>
                    <a:pt x="30" y="210"/>
                    <a:pt x="39" y="214"/>
                  </a:cubicBezTo>
                  <a:cubicBezTo>
                    <a:pt x="26" y="212"/>
                    <a:pt x="17" y="203"/>
                    <a:pt x="13" y="191"/>
                  </a:cubicBezTo>
                  <a:cubicBezTo>
                    <a:pt x="13" y="190"/>
                    <a:pt x="12" y="189"/>
                    <a:pt x="12" y="187"/>
                  </a:cubicBezTo>
                  <a:cubicBezTo>
                    <a:pt x="12" y="187"/>
                    <a:pt x="12" y="187"/>
                    <a:pt x="12" y="187"/>
                  </a:cubicBezTo>
                  <a:cubicBezTo>
                    <a:pt x="12" y="186"/>
                    <a:pt x="12" y="185"/>
                    <a:pt x="11" y="184"/>
                  </a:cubicBezTo>
                  <a:cubicBezTo>
                    <a:pt x="11" y="183"/>
                    <a:pt x="11" y="183"/>
                    <a:pt x="11" y="183"/>
                  </a:cubicBezTo>
                  <a:cubicBezTo>
                    <a:pt x="11" y="182"/>
                    <a:pt x="11" y="181"/>
                    <a:pt x="11" y="180"/>
                  </a:cubicBezTo>
                  <a:cubicBezTo>
                    <a:pt x="11" y="179"/>
                    <a:pt x="11" y="179"/>
                    <a:pt x="11" y="179"/>
                  </a:cubicBezTo>
                  <a:cubicBezTo>
                    <a:pt x="11" y="178"/>
                    <a:pt x="11" y="177"/>
                    <a:pt x="11" y="175"/>
                  </a:cubicBezTo>
                  <a:cubicBezTo>
                    <a:pt x="11" y="175"/>
                    <a:pt x="11" y="175"/>
                    <a:pt x="11" y="175"/>
                  </a:cubicBezTo>
                  <a:cubicBezTo>
                    <a:pt x="11" y="174"/>
                    <a:pt x="12" y="173"/>
                    <a:pt x="12" y="171"/>
                  </a:cubicBezTo>
                  <a:cubicBezTo>
                    <a:pt x="12" y="171"/>
                    <a:pt x="12" y="171"/>
                    <a:pt x="12" y="171"/>
                  </a:cubicBezTo>
                  <a:cubicBezTo>
                    <a:pt x="12" y="170"/>
                    <a:pt x="12" y="168"/>
                    <a:pt x="13" y="167"/>
                  </a:cubicBezTo>
                  <a:cubicBezTo>
                    <a:pt x="30" y="102"/>
                    <a:pt x="30" y="102"/>
                    <a:pt x="30" y="102"/>
                  </a:cubicBezTo>
                  <a:cubicBezTo>
                    <a:pt x="31" y="100"/>
                    <a:pt x="31" y="99"/>
                    <a:pt x="31" y="98"/>
                  </a:cubicBezTo>
                  <a:cubicBezTo>
                    <a:pt x="32" y="95"/>
                    <a:pt x="32" y="91"/>
                    <a:pt x="32" y="88"/>
                  </a:cubicBezTo>
                  <a:cubicBezTo>
                    <a:pt x="32" y="83"/>
                    <a:pt x="31" y="79"/>
                    <a:pt x="29" y="75"/>
                  </a:cubicBezTo>
                  <a:cubicBezTo>
                    <a:pt x="0" y="23"/>
                    <a:pt x="0" y="23"/>
                    <a:pt x="0" y="23"/>
                  </a:cubicBezTo>
                  <a:lnTo>
                    <a:pt x="6" y="0"/>
                  </a:lnTo>
                  <a:close/>
                </a:path>
              </a:pathLst>
            </a:custGeom>
            <a:solidFill>
              <a:srgbClr val="ECC0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117"/>
            <p:cNvSpPr/>
            <p:nvPr/>
          </p:nvSpPr>
          <p:spPr bwMode="auto">
            <a:xfrm>
              <a:off x="2197100" y="3305175"/>
              <a:ext cx="393700" cy="1098550"/>
            </a:xfrm>
            <a:custGeom>
              <a:avLst/>
              <a:gdLst>
                <a:gd name="T0" fmla="*/ 18 w 105"/>
                <a:gd name="T1" fmla="*/ 0 h 293"/>
                <a:gd name="T2" fmla="*/ 94 w 105"/>
                <a:gd name="T3" fmla="*/ 107 h 293"/>
                <a:gd name="T4" fmla="*/ 102 w 105"/>
                <a:gd name="T5" fmla="*/ 168 h 293"/>
                <a:gd name="T6" fmla="*/ 84 w 105"/>
                <a:gd name="T7" fmla="*/ 269 h 293"/>
                <a:gd name="T8" fmla="*/ 58 w 105"/>
                <a:gd name="T9" fmla="*/ 293 h 293"/>
                <a:gd name="T10" fmla="*/ 57 w 105"/>
                <a:gd name="T11" fmla="*/ 293 h 293"/>
                <a:gd name="T12" fmla="*/ 24 w 105"/>
                <a:gd name="T13" fmla="*/ 248 h 293"/>
                <a:gd name="T14" fmla="*/ 36 w 105"/>
                <a:gd name="T15" fmla="*/ 181 h 293"/>
                <a:gd name="T16" fmla="*/ 33 w 105"/>
                <a:gd name="T17" fmla="*/ 154 h 293"/>
                <a:gd name="T18" fmla="*/ 0 w 105"/>
                <a:gd name="T19" fmla="*/ 105 h 293"/>
                <a:gd name="T20" fmla="*/ 18 w 105"/>
                <a:gd name="T21"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293">
                  <a:moveTo>
                    <a:pt x="18" y="0"/>
                  </a:moveTo>
                  <a:cubicBezTo>
                    <a:pt x="94" y="107"/>
                    <a:pt x="94" y="107"/>
                    <a:pt x="94" y="107"/>
                  </a:cubicBezTo>
                  <a:cubicBezTo>
                    <a:pt x="105" y="122"/>
                    <a:pt x="105" y="148"/>
                    <a:pt x="102" y="168"/>
                  </a:cubicBezTo>
                  <a:cubicBezTo>
                    <a:pt x="84" y="269"/>
                    <a:pt x="84" y="269"/>
                    <a:pt x="84" y="269"/>
                  </a:cubicBezTo>
                  <a:cubicBezTo>
                    <a:pt x="81" y="282"/>
                    <a:pt x="70" y="293"/>
                    <a:pt x="58" y="293"/>
                  </a:cubicBezTo>
                  <a:cubicBezTo>
                    <a:pt x="57" y="293"/>
                    <a:pt x="57" y="293"/>
                    <a:pt x="57" y="293"/>
                  </a:cubicBezTo>
                  <a:cubicBezTo>
                    <a:pt x="35" y="293"/>
                    <a:pt x="20" y="272"/>
                    <a:pt x="24" y="248"/>
                  </a:cubicBezTo>
                  <a:cubicBezTo>
                    <a:pt x="36" y="181"/>
                    <a:pt x="36" y="181"/>
                    <a:pt x="36" y="181"/>
                  </a:cubicBezTo>
                  <a:cubicBezTo>
                    <a:pt x="38" y="172"/>
                    <a:pt x="37" y="162"/>
                    <a:pt x="33" y="154"/>
                  </a:cubicBezTo>
                  <a:cubicBezTo>
                    <a:pt x="0" y="105"/>
                    <a:pt x="0" y="105"/>
                    <a:pt x="0" y="105"/>
                  </a:cubicBezTo>
                  <a:lnTo>
                    <a:pt x="18" y="0"/>
                  </a:ln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118"/>
            <p:cNvSpPr/>
            <p:nvPr/>
          </p:nvSpPr>
          <p:spPr bwMode="auto">
            <a:xfrm>
              <a:off x="2163762" y="3613150"/>
              <a:ext cx="236538" cy="790575"/>
            </a:xfrm>
            <a:custGeom>
              <a:avLst/>
              <a:gdLst>
                <a:gd name="T0" fmla="*/ 13 w 63"/>
                <a:gd name="T1" fmla="*/ 0 h 211"/>
                <a:gd name="T2" fmla="*/ 54 w 63"/>
                <a:gd name="T3" fmla="*/ 63 h 211"/>
                <a:gd name="T4" fmla="*/ 59 w 63"/>
                <a:gd name="T5" fmla="*/ 98 h 211"/>
                <a:gd name="T6" fmla="*/ 46 w 63"/>
                <a:gd name="T7" fmla="*/ 172 h 211"/>
                <a:gd name="T8" fmla="*/ 63 w 63"/>
                <a:gd name="T9" fmla="*/ 211 h 211"/>
                <a:gd name="T10" fmla="*/ 36 w 63"/>
                <a:gd name="T11" fmla="*/ 190 h 211"/>
                <a:gd name="T12" fmla="*/ 34 w 63"/>
                <a:gd name="T13" fmla="*/ 186 h 211"/>
                <a:gd name="T14" fmla="*/ 34 w 63"/>
                <a:gd name="T15" fmla="*/ 186 h 211"/>
                <a:gd name="T16" fmla="*/ 33 w 63"/>
                <a:gd name="T17" fmla="*/ 182 h 211"/>
                <a:gd name="T18" fmla="*/ 33 w 63"/>
                <a:gd name="T19" fmla="*/ 182 h 211"/>
                <a:gd name="T20" fmla="*/ 33 w 63"/>
                <a:gd name="T21" fmla="*/ 178 h 211"/>
                <a:gd name="T22" fmla="*/ 33 w 63"/>
                <a:gd name="T23" fmla="*/ 178 h 211"/>
                <a:gd name="T24" fmla="*/ 33 w 63"/>
                <a:gd name="T25" fmla="*/ 174 h 211"/>
                <a:gd name="T26" fmla="*/ 33 w 63"/>
                <a:gd name="T27" fmla="*/ 174 h 211"/>
                <a:gd name="T28" fmla="*/ 33 w 63"/>
                <a:gd name="T29" fmla="*/ 170 h 211"/>
                <a:gd name="T30" fmla="*/ 33 w 63"/>
                <a:gd name="T31" fmla="*/ 170 h 211"/>
                <a:gd name="T32" fmla="*/ 33 w 63"/>
                <a:gd name="T33" fmla="*/ 166 h 211"/>
                <a:gd name="T34" fmla="*/ 45 w 63"/>
                <a:gd name="T35" fmla="*/ 99 h 211"/>
                <a:gd name="T36" fmla="*/ 46 w 63"/>
                <a:gd name="T37" fmla="*/ 95 h 211"/>
                <a:gd name="T38" fmla="*/ 46 w 63"/>
                <a:gd name="T39" fmla="*/ 85 h 211"/>
                <a:gd name="T40" fmla="*/ 42 w 63"/>
                <a:gd name="T41" fmla="*/ 72 h 211"/>
                <a:gd name="T42" fmla="*/ 0 w 63"/>
                <a:gd name="T43" fmla="*/ 11 h 211"/>
                <a:gd name="T44" fmla="*/ 13 w 63"/>
                <a:gd name="T4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3" h="211">
                  <a:moveTo>
                    <a:pt x="13" y="0"/>
                  </a:moveTo>
                  <a:cubicBezTo>
                    <a:pt x="26" y="17"/>
                    <a:pt x="46" y="45"/>
                    <a:pt x="54" y="63"/>
                  </a:cubicBezTo>
                  <a:cubicBezTo>
                    <a:pt x="60" y="74"/>
                    <a:pt x="61" y="86"/>
                    <a:pt x="59" y="98"/>
                  </a:cubicBezTo>
                  <a:cubicBezTo>
                    <a:pt x="56" y="118"/>
                    <a:pt x="50" y="150"/>
                    <a:pt x="46" y="172"/>
                  </a:cubicBezTo>
                  <a:cubicBezTo>
                    <a:pt x="41" y="197"/>
                    <a:pt x="54" y="208"/>
                    <a:pt x="63" y="211"/>
                  </a:cubicBezTo>
                  <a:cubicBezTo>
                    <a:pt x="51" y="210"/>
                    <a:pt x="41" y="201"/>
                    <a:pt x="36" y="190"/>
                  </a:cubicBezTo>
                  <a:cubicBezTo>
                    <a:pt x="35" y="189"/>
                    <a:pt x="35" y="187"/>
                    <a:pt x="34" y="186"/>
                  </a:cubicBezTo>
                  <a:cubicBezTo>
                    <a:pt x="34" y="186"/>
                    <a:pt x="34" y="186"/>
                    <a:pt x="34" y="186"/>
                  </a:cubicBezTo>
                  <a:cubicBezTo>
                    <a:pt x="34" y="185"/>
                    <a:pt x="34" y="184"/>
                    <a:pt x="33" y="182"/>
                  </a:cubicBezTo>
                  <a:cubicBezTo>
                    <a:pt x="33" y="182"/>
                    <a:pt x="33" y="182"/>
                    <a:pt x="33" y="182"/>
                  </a:cubicBezTo>
                  <a:cubicBezTo>
                    <a:pt x="33" y="181"/>
                    <a:pt x="33" y="180"/>
                    <a:pt x="33" y="178"/>
                  </a:cubicBezTo>
                  <a:cubicBezTo>
                    <a:pt x="33" y="178"/>
                    <a:pt x="33" y="178"/>
                    <a:pt x="33" y="178"/>
                  </a:cubicBezTo>
                  <a:cubicBezTo>
                    <a:pt x="33" y="177"/>
                    <a:pt x="33" y="176"/>
                    <a:pt x="33" y="174"/>
                  </a:cubicBezTo>
                  <a:cubicBezTo>
                    <a:pt x="33" y="174"/>
                    <a:pt x="33" y="174"/>
                    <a:pt x="33" y="174"/>
                  </a:cubicBezTo>
                  <a:cubicBezTo>
                    <a:pt x="33" y="173"/>
                    <a:pt x="33" y="171"/>
                    <a:pt x="33" y="170"/>
                  </a:cubicBezTo>
                  <a:cubicBezTo>
                    <a:pt x="33" y="170"/>
                    <a:pt x="33" y="170"/>
                    <a:pt x="33" y="170"/>
                  </a:cubicBezTo>
                  <a:cubicBezTo>
                    <a:pt x="33" y="169"/>
                    <a:pt x="33" y="167"/>
                    <a:pt x="33" y="166"/>
                  </a:cubicBezTo>
                  <a:cubicBezTo>
                    <a:pt x="45" y="99"/>
                    <a:pt x="45" y="99"/>
                    <a:pt x="45" y="99"/>
                  </a:cubicBezTo>
                  <a:cubicBezTo>
                    <a:pt x="45" y="98"/>
                    <a:pt x="46" y="97"/>
                    <a:pt x="46" y="95"/>
                  </a:cubicBezTo>
                  <a:cubicBezTo>
                    <a:pt x="46" y="92"/>
                    <a:pt x="46" y="89"/>
                    <a:pt x="46" y="85"/>
                  </a:cubicBezTo>
                  <a:cubicBezTo>
                    <a:pt x="45" y="81"/>
                    <a:pt x="44" y="76"/>
                    <a:pt x="42" y="72"/>
                  </a:cubicBezTo>
                  <a:cubicBezTo>
                    <a:pt x="0" y="11"/>
                    <a:pt x="0" y="11"/>
                    <a:pt x="0" y="11"/>
                  </a:cubicBezTo>
                  <a:lnTo>
                    <a:pt x="13" y="0"/>
                  </a:lnTo>
                  <a:close/>
                </a:path>
              </a:pathLst>
            </a:custGeom>
            <a:solidFill>
              <a:srgbClr val="ECC0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119"/>
            <p:cNvSpPr/>
            <p:nvPr/>
          </p:nvSpPr>
          <p:spPr bwMode="auto">
            <a:xfrm>
              <a:off x="1000125" y="3200400"/>
              <a:ext cx="1301750" cy="1169988"/>
            </a:xfrm>
            <a:custGeom>
              <a:avLst/>
              <a:gdLst>
                <a:gd name="T0" fmla="*/ 12 w 347"/>
                <a:gd name="T1" fmla="*/ 175 h 312"/>
                <a:gd name="T2" fmla="*/ 66 w 347"/>
                <a:gd name="T3" fmla="*/ 162 h 312"/>
                <a:gd name="T4" fmla="*/ 106 w 347"/>
                <a:gd name="T5" fmla="*/ 137 h 312"/>
                <a:gd name="T6" fmla="*/ 220 w 347"/>
                <a:gd name="T7" fmla="*/ 13 h 312"/>
                <a:gd name="T8" fmla="*/ 283 w 347"/>
                <a:gd name="T9" fmla="*/ 13 h 312"/>
                <a:gd name="T10" fmla="*/ 305 w 347"/>
                <a:gd name="T11" fmla="*/ 72 h 312"/>
                <a:gd name="T12" fmla="*/ 257 w 347"/>
                <a:gd name="T13" fmla="*/ 128 h 312"/>
                <a:gd name="T14" fmla="*/ 266 w 347"/>
                <a:gd name="T15" fmla="*/ 127 h 312"/>
                <a:gd name="T16" fmla="*/ 265 w 347"/>
                <a:gd name="T17" fmla="*/ 133 h 312"/>
                <a:gd name="T18" fmla="*/ 316 w 347"/>
                <a:gd name="T19" fmla="*/ 142 h 312"/>
                <a:gd name="T20" fmla="*/ 346 w 347"/>
                <a:gd name="T21" fmla="*/ 177 h 312"/>
                <a:gd name="T22" fmla="*/ 346 w 347"/>
                <a:gd name="T23" fmla="*/ 178 h 312"/>
                <a:gd name="T24" fmla="*/ 294 w 347"/>
                <a:gd name="T25" fmla="*/ 200 h 312"/>
                <a:gd name="T26" fmla="*/ 241 w 347"/>
                <a:gd name="T27" fmla="*/ 223 h 312"/>
                <a:gd name="T28" fmla="*/ 179 w 347"/>
                <a:gd name="T29" fmla="*/ 288 h 312"/>
                <a:gd name="T30" fmla="*/ 83 w 347"/>
                <a:gd name="T31" fmla="*/ 310 h 312"/>
                <a:gd name="T32" fmla="*/ 0 w 347"/>
                <a:gd name="T33" fmla="*/ 300 h 312"/>
                <a:gd name="T34" fmla="*/ 12 w 347"/>
                <a:gd name="T35" fmla="*/ 17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7" h="312">
                  <a:moveTo>
                    <a:pt x="12" y="175"/>
                  </a:moveTo>
                  <a:cubicBezTo>
                    <a:pt x="66" y="162"/>
                    <a:pt x="66" y="162"/>
                    <a:pt x="66" y="162"/>
                  </a:cubicBezTo>
                  <a:cubicBezTo>
                    <a:pt x="81" y="162"/>
                    <a:pt x="93" y="146"/>
                    <a:pt x="106" y="137"/>
                  </a:cubicBezTo>
                  <a:cubicBezTo>
                    <a:pt x="220" y="13"/>
                    <a:pt x="220" y="13"/>
                    <a:pt x="220" y="13"/>
                  </a:cubicBezTo>
                  <a:cubicBezTo>
                    <a:pt x="238" y="0"/>
                    <a:pt x="257" y="7"/>
                    <a:pt x="283" y="13"/>
                  </a:cubicBezTo>
                  <a:cubicBezTo>
                    <a:pt x="305" y="72"/>
                    <a:pt x="305" y="72"/>
                    <a:pt x="305" y="72"/>
                  </a:cubicBezTo>
                  <a:cubicBezTo>
                    <a:pt x="282" y="83"/>
                    <a:pt x="258" y="109"/>
                    <a:pt x="257" y="128"/>
                  </a:cubicBezTo>
                  <a:cubicBezTo>
                    <a:pt x="266" y="127"/>
                    <a:pt x="266" y="127"/>
                    <a:pt x="266" y="127"/>
                  </a:cubicBezTo>
                  <a:cubicBezTo>
                    <a:pt x="265" y="133"/>
                    <a:pt x="265" y="133"/>
                    <a:pt x="265" y="133"/>
                  </a:cubicBezTo>
                  <a:cubicBezTo>
                    <a:pt x="316" y="142"/>
                    <a:pt x="316" y="142"/>
                    <a:pt x="316" y="142"/>
                  </a:cubicBezTo>
                  <a:cubicBezTo>
                    <a:pt x="333" y="145"/>
                    <a:pt x="346" y="160"/>
                    <a:pt x="346" y="177"/>
                  </a:cubicBezTo>
                  <a:cubicBezTo>
                    <a:pt x="346" y="178"/>
                    <a:pt x="346" y="178"/>
                    <a:pt x="346" y="178"/>
                  </a:cubicBezTo>
                  <a:cubicBezTo>
                    <a:pt x="347" y="198"/>
                    <a:pt x="321" y="198"/>
                    <a:pt x="294" y="200"/>
                  </a:cubicBezTo>
                  <a:cubicBezTo>
                    <a:pt x="241" y="223"/>
                    <a:pt x="241" y="223"/>
                    <a:pt x="241" y="223"/>
                  </a:cubicBezTo>
                  <a:cubicBezTo>
                    <a:pt x="179" y="288"/>
                    <a:pt x="179" y="288"/>
                    <a:pt x="179" y="288"/>
                  </a:cubicBezTo>
                  <a:cubicBezTo>
                    <a:pt x="158" y="309"/>
                    <a:pt x="111" y="312"/>
                    <a:pt x="83" y="310"/>
                  </a:cubicBezTo>
                  <a:cubicBezTo>
                    <a:pt x="0" y="300"/>
                    <a:pt x="0" y="300"/>
                    <a:pt x="0" y="300"/>
                  </a:cubicBezTo>
                  <a:lnTo>
                    <a:pt x="12" y="175"/>
                  </a:ln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120"/>
            <p:cNvSpPr/>
            <p:nvPr/>
          </p:nvSpPr>
          <p:spPr bwMode="auto">
            <a:xfrm>
              <a:off x="1946275" y="3222625"/>
              <a:ext cx="1004888" cy="971550"/>
            </a:xfrm>
            <a:custGeom>
              <a:avLst/>
              <a:gdLst>
                <a:gd name="T0" fmla="*/ 260 w 268"/>
                <a:gd name="T1" fmla="*/ 203 h 259"/>
                <a:gd name="T2" fmla="*/ 195 w 268"/>
                <a:gd name="T3" fmla="*/ 76 h 259"/>
                <a:gd name="T4" fmla="*/ 146 w 268"/>
                <a:gd name="T5" fmla="*/ 34 h 259"/>
                <a:gd name="T6" fmla="*/ 0 w 268"/>
                <a:gd name="T7" fmla="*/ 0 h 259"/>
                <a:gd name="T8" fmla="*/ 33 w 268"/>
                <a:gd name="T9" fmla="*/ 78 h 259"/>
                <a:gd name="T10" fmla="*/ 124 w 268"/>
                <a:gd name="T11" fmla="*/ 109 h 259"/>
                <a:gd name="T12" fmla="*/ 157 w 268"/>
                <a:gd name="T13" fmla="*/ 156 h 259"/>
                <a:gd name="T14" fmla="*/ 192 w 268"/>
                <a:gd name="T15" fmla="*/ 225 h 259"/>
                <a:gd name="T16" fmla="*/ 253 w 268"/>
                <a:gd name="T17" fmla="*/ 244 h 259"/>
                <a:gd name="T18" fmla="*/ 254 w 268"/>
                <a:gd name="T19" fmla="*/ 243 h 259"/>
                <a:gd name="T20" fmla="*/ 260 w 268"/>
                <a:gd name="T21" fmla="*/ 20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8" h="259">
                  <a:moveTo>
                    <a:pt x="260" y="203"/>
                  </a:moveTo>
                  <a:cubicBezTo>
                    <a:pt x="195" y="76"/>
                    <a:pt x="195" y="76"/>
                    <a:pt x="195" y="76"/>
                  </a:cubicBezTo>
                  <a:cubicBezTo>
                    <a:pt x="185" y="56"/>
                    <a:pt x="166" y="40"/>
                    <a:pt x="146" y="34"/>
                  </a:cubicBezTo>
                  <a:cubicBezTo>
                    <a:pt x="0" y="0"/>
                    <a:pt x="0" y="0"/>
                    <a:pt x="0" y="0"/>
                  </a:cubicBezTo>
                  <a:cubicBezTo>
                    <a:pt x="33" y="78"/>
                    <a:pt x="33" y="78"/>
                    <a:pt x="33" y="78"/>
                  </a:cubicBezTo>
                  <a:cubicBezTo>
                    <a:pt x="124" y="109"/>
                    <a:pt x="124" y="109"/>
                    <a:pt x="124" y="109"/>
                  </a:cubicBezTo>
                  <a:cubicBezTo>
                    <a:pt x="144" y="139"/>
                    <a:pt x="152" y="146"/>
                    <a:pt x="157" y="156"/>
                  </a:cubicBezTo>
                  <a:cubicBezTo>
                    <a:pt x="192" y="225"/>
                    <a:pt x="192" y="225"/>
                    <a:pt x="192" y="225"/>
                  </a:cubicBezTo>
                  <a:cubicBezTo>
                    <a:pt x="204" y="250"/>
                    <a:pt x="234" y="259"/>
                    <a:pt x="253" y="244"/>
                  </a:cubicBezTo>
                  <a:cubicBezTo>
                    <a:pt x="254" y="243"/>
                    <a:pt x="254" y="243"/>
                    <a:pt x="254" y="243"/>
                  </a:cubicBezTo>
                  <a:cubicBezTo>
                    <a:pt x="265" y="235"/>
                    <a:pt x="268" y="218"/>
                    <a:pt x="260" y="203"/>
                  </a:cubicBez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21"/>
            <p:cNvSpPr/>
            <p:nvPr/>
          </p:nvSpPr>
          <p:spPr bwMode="auto">
            <a:xfrm>
              <a:off x="2339975" y="3563938"/>
              <a:ext cx="547688" cy="627063"/>
            </a:xfrm>
            <a:custGeom>
              <a:avLst/>
              <a:gdLst>
                <a:gd name="T0" fmla="*/ 8 w 146"/>
                <a:gd name="T1" fmla="*/ 2 h 167"/>
                <a:gd name="T2" fmla="*/ 60 w 146"/>
                <a:gd name="T3" fmla="*/ 32 h 167"/>
                <a:gd name="T4" fmla="*/ 109 w 146"/>
                <a:gd name="T5" fmla="*/ 128 h 167"/>
                <a:gd name="T6" fmla="*/ 146 w 146"/>
                <a:gd name="T7" fmla="*/ 155 h 167"/>
                <a:gd name="T8" fmla="*/ 87 w 146"/>
                <a:gd name="T9" fmla="*/ 134 h 167"/>
                <a:gd name="T10" fmla="*/ 52 w 146"/>
                <a:gd name="T11" fmla="*/ 65 h 167"/>
                <a:gd name="T12" fmla="*/ 30 w 146"/>
                <a:gd name="T13" fmla="*/ 43 h 167"/>
                <a:gd name="T14" fmla="*/ 14 w 146"/>
                <a:gd name="T15" fmla="*/ 25 h 167"/>
                <a:gd name="T16" fmla="*/ 8 w 146"/>
                <a:gd name="T17" fmla="*/ 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167">
                  <a:moveTo>
                    <a:pt x="8" y="2"/>
                  </a:moveTo>
                  <a:cubicBezTo>
                    <a:pt x="35" y="0"/>
                    <a:pt x="60" y="32"/>
                    <a:pt x="60" y="32"/>
                  </a:cubicBezTo>
                  <a:cubicBezTo>
                    <a:pt x="60" y="32"/>
                    <a:pt x="91" y="93"/>
                    <a:pt x="109" y="128"/>
                  </a:cubicBezTo>
                  <a:cubicBezTo>
                    <a:pt x="120" y="150"/>
                    <a:pt x="135" y="158"/>
                    <a:pt x="146" y="155"/>
                  </a:cubicBezTo>
                  <a:cubicBezTo>
                    <a:pt x="126" y="167"/>
                    <a:pt x="99" y="158"/>
                    <a:pt x="87" y="134"/>
                  </a:cubicBezTo>
                  <a:cubicBezTo>
                    <a:pt x="52" y="65"/>
                    <a:pt x="52" y="65"/>
                    <a:pt x="52" y="65"/>
                  </a:cubicBezTo>
                  <a:cubicBezTo>
                    <a:pt x="47" y="55"/>
                    <a:pt x="39" y="48"/>
                    <a:pt x="30" y="43"/>
                  </a:cubicBezTo>
                  <a:cubicBezTo>
                    <a:pt x="14" y="25"/>
                    <a:pt x="14" y="25"/>
                    <a:pt x="14" y="25"/>
                  </a:cubicBezTo>
                  <a:cubicBezTo>
                    <a:pt x="7" y="6"/>
                    <a:pt x="0" y="2"/>
                    <a:pt x="8" y="2"/>
                  </a:cubicBez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122"/>
            <p:cNvSpPr/>
            <p:nvPr/>
          </p:nvSpPr>
          <p:spPr bwMode="auto">
            <a:xfrm>
              <a:off x="2794000" y="3841750"/>
              <a:ext cx="141288" cy="203200"/>
            </a:xfrm>
            <a:custGeom>
              <a:avLst/>
              <a:gdLst>
                <a:gd name="T0" fmla="*/ 15 w 38"/>
                <a:gd name="T1" fmla="*/ 0 h 54"/>
                <a:gd name="T2" fmla="*/ 35 w 38"/>
                <a:gd name="T3" fmla="*/ 40 h 54"/>
                <a:gd name="T4" fmla="*/ 38 w 38"/>
                <a:gd name="T5" fmla="*/ 53 h 54"/>
                <a:gd name="T6" fmla="*/ 15 w 38"/>
                <a:gd name="T7" fmla="*/ 44 h 54"/>
                <a:gd name="T8" fmla="*/ 3 w 38"/>
                <a:gd name="T9" fmla="*/ 19 h 54"/>
                <a:gd name="T10" fmla="*/ 8 w 38"/>
                <a:gd name="T11" fmla="*/ 3 h 54"/>
                <a:gd name="T12" fmla="*/ 15 w 38"/>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38" h="54">
                  <a:moveTo>
                    <a:pt x="15" y="0"/>
                  </a:moveTo>
                  <a:cubicBezTo>
                    <a:pt x="35" y="40"/>
                    <a:pt x="35" y="40"/>
                    <a:pt x="35" y="40"/>
                  </a:cubicBezTo>
                  <a:cubicBezTo>
                    <a:pt x="37" y="44"/>
                    <a:pt x="38" y="48"/>
                    <a:pt x="38" y="53"/>
                  </a:cubicBezTo>
                  <a:cubicBezTo>
                    <a:pt x="31" y="54"/>
                    <a:pt x="20" y="53"/>
                    <a:pt x="15" y="44"/>
                  </a:cubicBezTo>
                  <a:cubicBezTo>
                    <a:pt x="3" y="19"/>
                    <a:pt x="3" y="19"/>
                    <a:pt x="3" y="19"/>
                  </a:cubicBezTo>
                  <a:cubicBezTo>
                    <a:pt x="0" y="13"/>
                    <a:pt x="2" y="6"/>
                    <a:pt x="8" y="3"/>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23"/>
            <p:cNvSpPr>
              <a:spLocks noEditPoints="1"/>
            </p:cNvSpPr>
            <p:nvPr/>
          </p:nvSpPr>
          <p:spPr bwMode="auto">
            <a:xfrm>
              <a:off x="1938337" y="3489325"/>
              <a:ext cx="701675" cy="809625"/>
            </a:xfrm>
            <a:custGeom>
              <a:avLst/>
              <a:gdLst>
                <a:gd name="T0" fmla="*/ 95 w 187"/>
                <a:gd name="T1" fmla="*/ 0 h 216"/>
                <a:gd name="T2" fmla="*/ 187 w 187"/>
                <a:gd name="T3" fmla="*/ 108 h 216"/>
                <a:gd name="T4" fmla="*/ 165 w 187"/>
                <a:gd name="T5" fmla="*/ 159 h 216"/>
                <a:gd name="T6" fmla="*/ 157 w 187"/>
                <a:gd name="T7" fmla="*/ 192 h 216"/>
                <a:gd name="T8" fmla="*/ 104 w 187"/>
                <a:gd name="T9" fmla="*/ 213 h 216"/>
                <a:gd name="T10" fmla="*/ 0 w 187"/>
                <a:gd name="T11" fmla="*/ 111 h 216"/>
                <a:gd name="T12" fmla="*/ 95 w 187"/>
                <a:gd name="T13" fmla="*/ 0 h 216"/>
                <a:gd name="T14" fmla="*/ 95 w 187"/>
                <a:gd name="T15" fmla="*/ 50 h 216"/>
                <a:gd name="T16" fmla="*/ 45 w 187"/>
                <a:gd name="T17" fmla="*/ 108 h 216"/>
                <a:gd name="T18" fmla="*/ 95 w 187"/>
                <a:gd name="T19" fmla="*/ 165 h 216"/>
                <a:gd name="T20" fmla="*/ 144 w 187"/>
                <a:gd name="T21" fmla="*/ 108 h 216"/>
                <a:gd name="T22" fmla="*/ 95 w 187"/>
                <a:gd name="T23" fmla="*/ 5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 h="216">
                  <a:moveTo>
                    <a:pt x="95" y="0"/>
                  </a:moveTo>
                  <a:cubicBezTo>
                    <a:pt x="146" y="0"/>
                    <a:pt x="187" y="48"/>
                    <a:pt x="187" y="108"/>
                  </a:cubicBezTo>
                  <a:cubicBezTo>
                    <a:pt x="187" y="135"/>
                    <a:pt x="178" y="141"/>
                    <a:pt x="165" y="159"/>
                  </a:cubicBezTo>
                  <a:cubicBezTo>
                    <a:pt x="162" y="162"/>
                    <a:pt x="161" y="171"/>
                    <a:pt x="157" y="192"/>
                  </a:cubicBezTo>
                  <a:cubicBezTo>
                    <a:pt x="148" y="202"/>
                    <a:pt x="125" y="212"/>
                    <a:pt x="104" y="213"/>
                  </a:cubicBezTo>
                  <a:cubicBezTo>
                    <a:pt x="42" y="216"/>
                    <a:pt x="0" y="171"/>
                    <a:pt x="0" y="111"/>
                  </a:cubicBezTo>
                  <a:cubicBezTo>
                    <a:pt x="0" y="52"/>
                    <a:pt x="44" y="0"/>
                    <a:pt x="95" y="0"/>
                  </a:cubicBezTo>
                  <a:close/>
                  <a:moveTo>
                    <a:pt x="95" y="50"/>
                  </a:moveTo>
                  <a:cubicBezTo>
                    <a:pt x="67" y="50"/>
                    <a:pt x="45" y="76"/>
                    <a:pt x="45" y="108"/>
                  </a:cubicBezTo>
                  <a:cubicBezTo>
                    <a:pt x="45" y="139"/>
                    <a:pt x="67" y="165"/>
                    <a:pt x="95" y="165"/>
                  </a:cubicBezTo>
                  <a:cubicBezTo>
                    <a:pt x="122" y="165"/>
                    <a:pt x="144" y="139"/>
                    <a:pt x="144" y="108"/>
                  </a:cubicBezTo>
                  <a:cubicBezTo>
                    <a:pt x="144" y="76"/>
                    <a:pt x="122" y="50"/>
                    <a:pt x="95" y="50"/>
                  </a:cubicBezTo>
                  <a:close/>
                </a:path>
              </a:pathLst>
            </a:custGeom>
            <a:solidFill>
              <a:srgbClr val="D4A77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124"/>
            <p:cNvSpPr>
              <a:spLocks noEditPoints="1"/>
            </p:cNvSpPr>
            <p:nvPr/>
          </p:nvSpPr>
          <p:spPr bwMode="auto">
            <a:xfrm>
              <a:off x="1965325" y="3440113"/>
              <a:ext cx="700088" cy="817563"/>
            </a:xfrm>
            <a:custGeom>
              <a:avLst/>
              <a:gdLst>
                <a:gd name="T0" fmla="*/ 93 w 187"/>
                <a:gd name="T1" fmla="*/ 0 h 218"/>
                <a:gd name="T2" fmla="*/ 187 w 187"/>
                <a:gd name="T3" fmla="*/ 109 h 218"/>
                <a:gd name="T4" fmla="*/ 93 w 187"/>
                <a:gd name="T5" fmla="*/ 218 h 218"/>
                <a:gd name="T6" fmla="*/ 0 w 187"/>
                <a:gd name="T7" fmla="*/ 109 h 218"/>
                <a:gd name="T8" fmla="*/ 93 w 187"/>
                <a:gd name="T9" fmla="*/ 0 h 218"/>
                <a:gd name="T10" fmla="*/ 92 w 187"/>
                <a:gd name="T11" fmla="*/ 51 h 218"/>
                <a:gd name="T12" fmla="*/ 42 w 187"/>
                <a:gd name="T13" fmla="*/ 109 h 218"/>
                <a:gd name="T14" fmla="*/ 92 w 187"/>
                <a:gd name="T15" fmla="*/ 167 h 218"/>
                <a:gd name="T16" fmla="*/ 142 w 187"/>
                <a:gd name="T17" fmla="*/ 109 h 218"/>
                <a:gd name="T18" fmla="*/ 92 w 187"/>
                <a:gd name="T19" fmla="*/ 5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18">
                  <a:moveTo>
                    <a:pt x="93" y="0"/>
                  </a:moveTo>
                  <a:cubicBezTo>
                    <a:pt x="145" y="0"/>
                    <a:pt x="187" y="49"/>
                    <a:pt x="187" y="109"/>
                  </a:cubicBezTo>
                  <a:cubicBezTo>
                    <a:pt x="187" y="169"/>
                    <a:pt x="145" y="218"/>
                    <a:pt x="93" y="218"/>
                  </a:cubicBezTo>
                  <a:cubicBezTo>
                    <a:pt x="41" y="218"/>
                    <a:pt x="0" y="169"/>
                    <a:pt x="0" y="109"/>
                  </a:cubicBezTo>
                  <a:cubicBezTo>
                    <a:pt x="0" y="49"/>
                    <a:pt x="41" y="0"/>
                    <a:pt x="93" y="0"/>
                  </a:cubicBezTo>
                  <a:close/>
                  <a:moveTo>
                    <a:pt x="92" y="51"/>
                  </a:moveTo>
                  <a:cubicBezTo>
                    <a:pt x="64" y="51"/>
                    <a:pt x="42" y="77"/>
                    <a:pt x="42" y="109"/>
                  </a:cubicBezTo>
                  <a:cubicBezTo>
                    <a:pt x="42" y="141"/>
                    <a:pt x="64" y="167"/>
                    <a:pt x="92" y="167"/>
                  </a:cubicBezTo>
                  <a:cubicBezTo>
                    <a:pt x="119" y="167"/>
                    <a:pt x="142" y="141"/>
                    <a:pt x="142" y="109"/>
                  </a:cubicBezTo>
                  <a:cubicBezTo>
                    <a:pt x="142" y="77"/>
                    <a:pt x="119" y="51"/>
                    <a:pt x="92" y="51"/>
                  </a:cubicBez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25"/>
            <p:cNvSpPr>
              <a:spLocks noEditPoints="1"/>
            </p:cNvSpPr>
            <p:nvPr/>
          </p:nvSpPr>
          <p:spPr bwMode="auto">
            <a:xfrm>
              <a:off x="1957387" y="3440113"/>
              <a:ext cx="701675" cy="817563"/>
            </a:xfrm>
            <a:custGeom>
              <a:avLst/>
              <a:gdLst>
                <a:gd name="T0" fmla="*/ 93 w 187"/>
                <a:gd name="T1" fmla="*/ 0 h 218"/>
                <a:gd name="T2" fmla="*/ 187 w 187"/>
                <a:gd name="T3" fmla="*/ 109 h 218"/>
                <a:gd name="T4" fmla="*/ 93 w 187"/>
                <a:gd name="T5" fmla="*/ 218 h 218"/>
                <a:gd name="T6" fmla="*/ 0 w 187"/>
                <a:gd name="T7" fmla="*/ 109 h 218"/>
                <a:gd name="T8" fmla="*/ 93 w 187"/>
                <a:gd name="T9" fmla="*/ 0 h 218"/>
                <a:gd name="T10" fmla="*/ 92 w 187"/>
                <a:gd name="T11" fmla="*/ 51 h 218"/>
                <a:gd name="T12" fmla="*/ 42 w 187"/>
                <a:gd name="T13" fmla="*/ 109 h 218"/>
                <a:gd name="T14" fmla="*/ 92 w 187"/>
                <a:gd name="T15" fmla="*/ 167 h 218"/>
                <a:gd name="T16" fmla="*/ 142 w 187"/>
                <a:gd name="T17" fmla="*/ 109 h 218"/>
                <a:gd name="T18" fmla="*/ 92 w 187"/>
                <a:gd name="T19" fmla="*/ 5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18">
                  <a:moveTo>
                    <a:pt x="93" y="0"/>
                  </a:moveTo>
                  <a:cubicBezTo>
                    <a:pt x="145" y="0"/>
                    <a:pt x="187" y="49"/>
                    <a:pt x="187" y="109"/>
                  </a:cubicBezTo>
                  <a:cubicBezTo>
                    <a:pt x="187" y="169"/>
                    <a:pt x="145" y="218"/>
                    <a:pt x="93" y="218"/>
                  </a:cubicBezTo>
                  <a:cubicBezTo>
                    <a:pt x="41" y="218"/>
                    <a:pt x="0" y="169"/>
                    <a:pt x="0" y="109"/>
                  </a:cubicBezTo>
                  <a:cubicBezTo>
                    <a:pt x="0" y="49"/>
                    <a:pt x="41" y="0"/>
                    <a:pt x="93" y="0"/>
                  </a:cubicBezTo>
                  <a:close/>
                  <a:moveTo>
                    <a:pt x="92" y="51"/>
                  </a:moveTo>
                  <a:cubicBezTo>
                    <a:pt x="65" y="51"/>
                    <a:pt x="42" y="77"/>
                    <a:pt x="42" y="109"/>
                  </a:cubicBezTo>
                  <a:cubicBezTo>
                    <a:pt x="42" y="141"/>
                    <a:pt x="65" y="167"/>
                    <a:pt x="92" y="167"/>
                  </a:cubicBezTo>
                  <a:cubicBezTo>
                    <a:pt x="120" y="167"/>
                    <a:pt x="142" y="141"/>
                    <a:pt x="142" y="109"/>
                  </a:cubicBezTo>
                  <a:cubicBezTo>
                    <a:pt x="142" y="77"/>
                    <a:pt x="120" y="51"/>
                    <a:pt x="92" y="51"/>
                  </a:cubicBezTo>
                  <a:close/>
                </a:path>
              </a:pathLst>
            </a:custGeom>
            <a:solidFill>
              <a:srgbClr val="CE81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126"/>
            <p:cNvSpPr/>
            <p:nvPr/>
          </p:nvSpPr>
          <p:spPr bwMode="auto">
            <a:xfrm>
              <a:off x="1957387" y="3673475"/>
              <a:ext cx="206375" cy="341313"/>
            </a:xfrm>
            <a:custGeom>
              <a:avLst/>
              <a:gdLst>
                <a:gd name="T0" fmla="*/ 9 w 55"/>
                <a:gd name="T1" fmla="*/ 0 h 91"/>
                <a:gd name="T2" fmla="*/ 0 w 55"/>
                <a:gd name="T3" fmla="*/ 47 h 91"/>
                <a:gd name="T4" fmla="*/ 7 w 55"/>
                <a:gd name="T5" fmla="*/ 91 h 91"/>
                <a:gd name="T6" fmla="*/ 52 w 55"/>
                <a:gd name="T7" fmla="*/ 82 h 91"/>
                <a:gd name="T8" fmla="*/ 42 w 55"/>
                <a:gd name="T9" fmla="*/ 47 h 91"/>
                <a:gd name="T10" fmla="*/ 55 w 55"/>
                <a:gd name="T11" fmla="*/ 9 h 91"/>
                <a:gd name="T12" fmla="*/ 9 w 55"/>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5" h="91">
                  <a:moveTo>
                    <a:pt x="9" y="0"/>
                  </a:moveTo>
                  <a:cubicBezTo>
                    <a:pt x="3" y="14"/>
                    <a:pt x="0" y="30"/>
                    <a:pt x="0" y="47"/>
                  </a:cubicBezTo>
                  <a:cubicBezTo>
                    <a:pt x="0" y="63"/>
                    <a:pt x="2" y="77"/>
                    <a:pt x="7" y="91"/>
                  </a:cubicBezTo>
                  <a:cubicBezTo>
                    <a:pt x="52" y="82"/>
                    <a:pt x="52" y="82"/>
                    <a:pt x="52" y="82"/>
                  </a:cubicBezTo>
                  <a:cubicBezTo>
                    <a:pt x="46" y="73"/>
                    <a:pt x="42" y="60"/>
                    <a:pt x="42" y="47"/>
                  </a:cubicBezTo>
                  <a:cubicBezTo>
                    <a:pt x="42" y="33"/>
                    <a:pt x="47" y="19"/>
                    <a:pt x="55" y="9"/>
                  </a:cubicBezTo>
                  <a:lnTo>
                    <a:pt x="9" y="0"/>
                  </a:ln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127"/>
            <p:cNvSpPr/>
            <p:nvPr/>
          </p:nvSpPr>
          <p:spPr bwMode="auto">
            <a:xfrm>
              <a:off x="2444750" y="3673475"/>
              <a:ext cx="214313" cy="341313"/>
            </a:xfrm>
            <a:custGeom>
              <a:avLst/>
              <a:gdLst>
                <a:gd name="T0" fmla="*/ 0 w 57"/>
                <a:gd name="T1" fmla="*/ 9 h 91"/>
                <a:gd name="T2" fmla="*/ 12 w 57"/>
                <a:gd name="T3" fmla="*/ 47 h 91"/>
                <a:gd name="T4" fmla="*/ 2 w 57"/>
                <a:gd name="T5" fmla="*/ 82 h 91"/>
                <a:gd name="T6" fmla="*/ 49 w 57"/>
                <a:gd name="T7" fmla="*/ 91 h 91"/>
                <a:gd name="T8" fmla="*/ 57 w 57"/>
                <a:gd name="T9" fmla="*/ 47 h 91"/>
                <a:gd name="T10" fmla="*/ 48 w 57"/>
                <a:gd name="T11" fmla="*/ 0 h 91"/>
                <a:gd name="T12" fmla="*/ 0 w 57"/>
                <a:gd name="T13" fmla="*/ 9 h 91"/>
              </a:gdLst>
              <a:ahLst/>
              <a:cxnLst>
                <a:cxn ang="0">
                  <a:pos x="T0" y="T1"/>
                </a:cxn>
                <a:cxn ang="0">
                  <a:pos x="T2" y="T3"/>
                </a:cxn>
                <a:cxn ang="0">
                  <a:pos x="T4" y="T5"/>
                </a:cxn>
                <a:cxn ang="0">
                  <a:pos x="T6" y="T7"/>
                </a:cxn>
                <a:cxn ang="0">
                  <a:pos x="T8" y="T9"/>
                </a:cxn>
                <a:cxn ang="0">
                  <a:pos x="T10" y="T11"/>
                </a:cxn>
                <a:cxn ang="0">
                  <a:pos x="T12" y="T13"/>
                </a:cxn>
              </a:cxnLst>
              <a:rect l="0" t="0" r="r" b="b"/>
              <a:pathLst>
                <a:path w="57" h="91">
                  <a:moveTo>
                    <a:pt x="0" y="9"/>
                  </a:moveTo>
                  <a:cubicBezTo>
                    <a:pt x="7" y="19"/>
                    <a:pt x="12" y="33"/>
                    <a:pt x="12" y="47"/>
                  </a:cubicBezTo>
                  <a:cubicBezTo>
                    <a:pt x="12" y="60"/>
                    <a:pt x="8" y="73"/>
                    <a:pt x="2" y="82"/>
                  </a:cubicBezTo>
                  <a:cubicBezTo>
                    <a:pt x="49" y="91"/>
                    <a:pt x="49" y="91"/>
                    <a:pt x="49" y="91"/>
                  </a:cubicBezTo>
                  <a:cubicBezTo>
                    <a:pt x="54" y="77"/>
                    <a:pt x="57" y="63"/>
                    <a:pt x="57" y="47"/>
                  </a:cubicBezTo>
                  <a:cubicBezTo>
                    <a:pt x="57" y="30"/>
                    <a:pt x="54" y="14"/>
                    <a:pt x="48" y="0"/>
                  </a:cubicBezTo>
                  <a:lnTo>
                    <a:pt x="0" y="9"/>
                  </a:ln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128"/>
            <p:cNvSpPr>
              <a:spLocks noEditPoints="1"/>
            </p:cNvSpPr>
            <p:nvPr/>
          </p:nvSpPr>
          <p:spPr bwMode="auto">
            <a:xfrm>
              <a:off x="1924050" y="3440113"/>
              <a:ext cx="708025" cy="822325"/>
            </a:xfrm>
            <a:custGeom>
              <a:avLst/>
              <a:gdLst>
                <a:gd name="T0" fmla="*/ 95 w 189"/>
                <a:gd name="T1" fmla="*/ 0 h 219"/>
                <a:gd name="T2" fmla="*/ 0 w 189"/>
                <a:gd name="T3" fmla="*/ 109 h 219"/>
                <a:gd name="T4" fmla="*/ 95 w 189"/>
                <a:gd name="T5" fmla="*/ 219 h 219"/>
                <a:gd name="T6" fmla="*/ 189 w 189"/>
                <a:gd name="T7" fmla="*/ 109 h 219"/>
                <a:gd name="T8" fmla="*/ 95 w 189"/>
                <a:gd name="T9" fmla="*/ 0 h 219"/>
                <a:gd name="T10" fmla="*/ 95 w 189"/>
                <a:gd name="T11" fmla="*/ 53 h 219"/>
                <a:gd name="T12" fmla="*/ 143 w 189"/>
                <a:gd name="T13" fmla="*/ 109 h 219"/>
                <a:gd name="T14" fmla="*/ 95 w 189"/>
                <a:gd name="T15" fmla="*/ 165 h 219"/>
                <a:gd name="T16" fmla="*/ 47 w 189"/>
                <a:gd name="T17" fmla="*/ 109 h 219"/>
                <a:gd name="T18" fmla="*/ 95 w 189"/>
                <a:gd name="T19" fmla="*/ 53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219">
                  <a:moveTo>
                    <a:pt x="95" y="0"/>
                  </a:moveTo>
                  <a:cubicBezTo>
                    <a:pt x="43" y="0"/>
                    <a:pt x="0" y="49"/>
                    <a:pt x="0" y="109"/>
                  </a:cubicBezTo>
                  <a:cubicBezTo>
                    <a:pt x="0" y="170"/>
                    <a:pt x="43" y="219"/>
                    <a:pt x="95" y="219"/>
                  </a:cubicBezTo>
                  <a:cubicBezTo>
                    <a:pt x="147" y="219"/>
                    <a:pt x="189" y="170"/>
                    <a:pt x="189" y="109"/>
                  </a:cubicBezTo>
                  <a:cubicBezTo>
                    <a:pt x="189" y="49"/>
                    <a:pt x="147" y="0"/>
                    <a:pt x="95" y="0"/>
                  </a:cubicBezTo>
                  <a:close/>
                  <a:moveTo>
                    <a:pt x="95" y="53"/>
                  </a:moveTo>
                  <a:cubicBezTo>
                    <a:pt x="121" y="53"/>
                    <a:pt x="143" y="78"/>
                    <a:pt x="143" y="109"/>
                  </a:cubicBezTo>
                  <a:cubicBezTo>
                    <a:pt x="143" y="140"/>
                    <a:pt x="121" y="165"/>
                    <a:pt x="95" y="165"/>
                  </a:cubicBezTo>
                  <a:cubicBezTo>
                    <a:pt x="69" y="165"/>
                    <a:pt x="47" y="140"/>
                    <a:pt x="47" y="109"/>
                  </a:cubicBezTo>
                  <a:cubicBezTo>
                    <a:pt x="47" y="78"/>
                    <a:pt x="69" y="53"/>
                    <a:pt x="95"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129"/>
            <p:cNvSpPr>
              <a:spLocks noEditPoints="1"/>
            </p:cNvSpPr>
            <p:nvPr/>
          </p:nvSpPr>
          <p:spPr bwMode="auto">
            <a:xfrm>
              <a:off x="1938337" y="3448050"/>
              <a:ext cx="690563" cy="806450"/>
            </a:xfrm>
            <a:custGeom>
              <a:avLst/>
              <a:gdLst>
                <a:gd name="T0" fmla="*/ 92 w 184"/>
                <a:gd name="T1" fmla="*/ 0 h 215"/>
                <a:gd name="T2" fmla="*/ 184 w 184"/>
                <a:gd name="T3" fmla="*/ 107 h 215"/>
                <a:gd name="T4" fmla="*/ 92 w 184"/>
                <a:gd name="T5" fmla="*/ 215 h 215"/>
                <a:gd name="T6" fmla="*/ 0 w 184"/>
                <a:gd name="T7" fmla="*/ 107 h 215"/>
                <a:gd name="T8" fmla="*/ 92 w 184"/>
                <a:gd name="T9" fmla="*/ 0 h 215"/>
                <a:gd name="T10" fmla="*/ 92 w 184"/>
                <a:gd name="T11" fmla="*/ 50 h 215"/>
                <a:gd name="T12" fmla="*/ 43 w 184"/>
                <a:gd name="T13" fmla="*/ 107 h 215"/>
                <a:gd name="T14" fmla="*/ 92 w 184"/>
                <a:gd name="T15" fmla="*/ 165 h 215"/>
                <a:gd name="T16" fmla="*/ 141 w 184"/>
                <a:gd name="T17" fmla="*/ 107 h 215"/>
                <a:gd name="T18" fmla="*/ 92 w 184"/>
                <a:gd name="T19" fmla="*/ 5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215">
                  <a:moveTo>
                    <a:pt x="92" y="0"/>
                  </a:moveTo>
                  <a:cubicBezTo>
                    <a:pt x="143" y="0"/>
                    <a:pt x="184" y="48"/>
                    <a:pt x="184" y="107"/>
                  </a:cubicBezTo>
                  <a:cubicBezTo>
                    <a:pt x="184" y="167"/>
                    <a:pt x="143" y="215"/>
                    <a:pt x="92" y="215"/>
                  </a:cubicBezTo>
                  <a:cubicBezTo>
                    <a:pt x="41" y="215"/>
                    <a:pt x="0" y="167"/>
                    <a:pt x="0" y="107"/>
                  </a:cubicBezTo>
                  <a:cubicBezTo>
                    <a:pt x="0" y="48"/>
                    <a:pt x="41" y="0"/>
                    <a:pt x="92" y="0"/>
                  </a:cubicBezTo>
                  <a:close/>
                  <a:moveTo>
                    <a:pt x="92" y="50"/>
                  </a:moveTo>
                  <a:cubicBezTo>
                    <a:pt x="65" y="50"/>
                    <a:pt x="43" y="75"/>
                    <a:pt x="43" y="107"/>
                  </a:cubicBezTo>
                  <a:cubicBezTo>
                    <a:pt x="43" y="139"/>
                    <a:pt x="65" y="165"/>
                    <a:pt x="92" y="165"/>
                  </a:cubicBezTo>
                  <a:cubicBezTo>
                    <a:pt x="119" y="165"/>
                    <a:pt x="141" y="139"/>
                    <a:pt x="141" y="107"/>
                  </a:cubicBezTo>
                  <a:cubicBezTo>
                    <a:pt x="141" y="75"/>
                    <a:pt x="119" y="50"/>
                    <a:pt x="92" y="50"/>
                  </a:cubicBezTo>
                  <a:close/>
                </a:path>
              </a:pathLst>
            </a:custGeom>
            <a:solidFill>
              <a:srgbClr val="FBE7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130"/>
            <p:cNvSpPr/>
            <p:nvPr/>
          </p:nvSpPr>
          <p:spPr bwMode="auto">
            <a:xfrm>
              <a:off x="1938337" y="3478213"/>
              <a:ext cx="236538" cy="742950"/>
            </a:xfrm>
            <a:custGeom>
              <a:avLst/>
              <a:gdLst>
                <a:gd name="T0" fmla="*/ 63 w 63"/>
                <a:gd name="T1" fmla="*/ 0 h 198"/>
                <a:gd name="T2" fmla="*/ 63 w 63"/>
                <a:gd name="T3" fmla="*/ 47 h 198"/>
                <a:gd name="T4" fmla="*/ 37 w 63"/>
                <a:gd name="T5" fmla="*/ 99 h 198"/>
                <a:gd name="T6" fmla="*/ 63 w 63"/>
                <a:gd name="T7" fmla="*/ 151 h 198"/>
                <a:gd name="T8" fmla="*/ 63 w 63"/>
                <a:gd name="T9" fmla="*/ 198 h 198"/>
                <a:gd name="T10" fmla="*/ 0 w 63"/>
                <a:gd name="T11" fmla="*/ 99 h 198"/>
                <a:gd name="T12" fmla="*/ 63 w 63"/>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63" h="198">
                  <a:moveTo>
                    <a:pt x="63" y="0"/>
                  </a:moveTo>
                  <a:cubicBezTo>
                    <a:pt x="63" y="47"/>
                    <a:pt x="63" y="47"/>
                    <a:pt x="63" y="47"/>
                  </a:cubicBezTo>
                  <a:cubicBezTo>
                    <a:pt x="47" y="57"/>
                    <a:pt x="37" y="77"/>
                    <a:pt x="37" y="99"/>
                  </a:cubicBezTo>
                  <a:cubicBezTo>
                    <a:pt x="37" y="121"/>
                    <a:pt x="47" y="141"/>
                    <a:pt x="63" y="151"/>
                  </a:cubicBezTo>
                  <a:cubicBezTo>
                    <a:pt x="63" y="198"/>
                    <a:pt x="63" y="198"/>
                    <a:pt x="63" y="198"/>
                  </a:cubicBezTo>
                  <a:cubicBezTo>
                    <a:pt x="27" y="185"/>
                    <a:pt x="0" y="146"/>
                    <a:pt x="0" y="99"/>
                  </a:cubicBezTo>
                  <a:cubicBezTo>
                    <a:pt x="0" y="53"/>
                    <a:pt x="27" y="13"/>
                    <a:pt x="63" y="0"/>
                  </a:cubicBez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131"/>
            <p:cNvSpPr/>
            <p:nvPr/>
          </p:nvSpPr>
          <p:spPr bwMode="auto">
            <a:xfrm>
              <a:off x="2351087" y="3475038"/>
              <a:ext cx="250825" cy="749300"/>
            </a:xfrm>
            <a:custGeom>
              <a:avLst/>
              <a:gdLst>
                <a:gd name="T0" fmla="*/ 0 w 67"/>
                <a:gd name="T1" fmla="*/ 160 h 200"/>
                <a:gd name="T2" fmla="*/ 37 w 67"/>
                <a:gd name="T3" fmla="*/ 100 h 200"/>
                <a:gd name="T4" fmla="*/ 0 w 67"/>
                <a:gd name="T5" fmla="*/ 40 h 200"/>
                <a:gd name="T6" fmla="*/ 0 w 67"/>
                <a:gd name="T7" fmla="*/ 0 h 200"/>
                <a:gd name="T8" fmla="*/ 67 w 67"/>
                <a:gd name="T9" fmla="*/ 100 h 200"/>
                <a:gd name="T10" fmla="*/ 0 w 67"/>
                <a:gd name="T11" fmla="*/ 200 h 200"/>
                <a:gd name="T12" fmla="*/ 0 w 67"/>
                <a:gd name="T13" fmla="*/ 160 h 200"/>
              </a:gdLst>
              <a:ahLst/>
              <a:cxnLst>
                <a:cxn ang="0">
                  <a:pos x="T0" y="T1"/>
                </a:cxn>
                <a:cxn ang="0">
                  <a:pos x="T2" y="T3"/>
                </a:cxn>
                <a:cxn ang="0">
                  <a:pos x="T4" y="T5"/>
                </a:cxn>
                <a:cxn ang="0">
                  <a:pos x="T6" y="T7"/>
                </a:cxn>
                <a:cxn ang="0">
                  <a:pos x="T8" y="T9"/>
                </a:cxn>
                <a:cxn ang="0">
                  <a:pos x="T10" y="T11"/>
                </a:cxn>
                <a:cxn ang="0">
                  <a:pos x="T12" y="T13"/>
                </a:cxn>
              </a:cxnLst>
              <a:rect l="0" t="0" r="r" b="b"/>
              <a:pathLst>
                <a:path w="67" h="200">
                  <a:moveTo>
                    <a:pt x="0" y="160"/>
                  </a:moveTo>
                  <a:cubicBezTo>
                    <a:pt x="19" y="151"/>
                    <a:pt x="37" y="132"/>
                    <a:pt x="37" y="100"/>
                  </a:cubicBezTo>
                  <a:cubicBezTo>
                    <a:pt x="37" y="68"/>
                    <a:pt x="19" y="49"/>
                    <a:pt x="0" y="40"/>
                  </a:cubicBezTo>
                  <a:cubicBezTo>
                    <a:pt x="0" y="0"/>
                    <a:pt x="0" y="0"/>
                    <a:pt x="0" y="0"/>
                  </a:cubicBezTo>
                  <a:cubicBezTo>
                    <a:pt x="38" y="11"/>
                    <a:pt x="67" y="52"/>
                    <a:pt x="67" y="100"/>
                  </a:cubicBezTo>
                  <a:cubicBezTo>
                    <a:pt x="67" y="148"/>
                    <a:pt x="38" y="189"/>
                    <a:pt x="0" y="200"/>
                  </a:cubicBezTo>
                  <a:lnTo>
                    <a:pt x="0" y="160"/>
                  </a:ln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32"/>
            <p:cNvSpPr/>
            <p:nvPr/>
          </p:nvSpPr>
          <p:spPr bwMode="auto">
            <a:xfrm>
              <a:off x="2505075" y="3748088"/>
              <a:ext cx="1428750" cy="214313"/>
            </a:xfrm>
            <a:custGeom>
              <a:avLst/>
              <a:gdLst>
                <a:gd name="T0" fmla="*/ 28 w 381"/>
                <a:gd name="T1" fmla="*/ 0 h 57"/>
                <a:gd name="T2" fmla="*/ 0 w 381"/>
                <a:gd name="T3" fmla="*/ 27 h 57"/>
                <a:gd name="T4" fmla="*/ 30 w 381"/>
                <a:gd name="T5" fmla="*/ 57 h 57"/>
                <a:gd name="T6" fmla="*/ 368 w 381"/>
                <a:gd name="T7" fmla="*/ 57 h 57"/>
                <a:gd name="T8" fmla="*/ 381 w 381"/>
                <a:gd name="T9" fmla="*/ 28 h 57"/>
                <a:gd name="T10" fmla="*/ 368 w 381"/>
                <a:gd name="T11" fmla="*/ 0 h 57"/>
                <a:gd name="T12" fmla="*/ 28 w 381"/>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381" h="57">
                  <a:moveTo>
                    <a:pt x="28" y="0"/>
                  </a:moveTo>
                  <a:cubicBezTo>
                    <a:pt x="0" y="27"/>
                    <a:pt x="0" y="27"/>
                    <a:pt x="0" y="27"/>
                  </a:cubicBezTo>
                  <a:cubicBezTo>
                    <a:pt x="30" y="57"/>
                    <a:pt x="30" y="57"/>
                    <a:pt x="30" y="57"/>
                  </a:cubicBezTo>
                  <a:cubicBezTo>
                    <a:pt x="30" y="57"/>
                    <a:pt x="367" y="57"/>
                    <a:pt x="368" y="57"/>
                  </a:cubicBezTo>
                  <a:cubicBezTo>
                    <a:pt x="375" y="57"/>
                    <a:pt x="381" y="44"/>
                    <a:pt x="381" y="28"/>
                  </a:cubicBezTo>
                  <a:cubicBezTo>
                    <a:pt x="381" y="12"/>
                    <a:pt x="375" y="0"/>
                    <a:pt x="368" y="0"/>
                  </a:cubicBezTo>
                  <a:cubicBezTo>
                    <a:pt x="367" y="0"/>
                    <a:pt x="28" y="0"/>
                    <a:pt x="28" y="0"/>
                  </a:cubicBez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33"/>
            <p:cNvSpPr/>
            <p:nvPr/>
          </p:nvSpPr>
          <p:spPr bwMode="auto">
            <a:xfrm>
              <a:off x="2609850" y="3748088"/>
              <a:ext cx="1323975" cy="184150"/>
            </a:xfrm>
            <a:custGeom>
              <a:avLst/>
              <a:gdLst>
                <a:gd name="T0" fmla="*/ 349 w 353"/>
                <a:gd name="T1" fmla="*/ 49 h 49"/>
                <a:gd name="T2" fmla="*/ 353 w 353"/>
                <a:gd name="T3" fmla="*/ 28 h 49"/>
                <a:gd name="T4" fmla="*/ 340 w 353"/>
                <a:gd name="T5" fmla="*/ 0 h 49"/>
                <a:gd name="T6" fmla="*/ 4 w 353"/>
                <a:gd name="T7" fmla="*/ 0 h 49"/>
                <a:gd name="T8" fmla="*/ 0 w 353"/>
                <a:gd name="T9" fmla="*/ 28 h 49"/>
                <a:gd name="T10" fmla="*/ 1 w 353"/>
                <a:gd name="T11" fmla="*/ 49 h 49"/>
                <a:gd name="T12" fmla="*/ 349 w 353"/>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353" h="49">
                  <a:moveTo>
                    <a:pt x="349" y="49"/>
                  </a:moveTo>
                  <a:cubicBezTo>
                    <a:pt x="351" y="44"/>
                    <a:pt x="353" y="36"/>
                    <a:pt x="353" y="28"/>
                  </a:cubicBezTo>
                  <a:cubicBezTo>
                    <a:pt x="353" y="12"/>
                    <a:pt x="347" y="0"/>
                    <a:pt x="340" y="0"/>
                  </a:cubicBezTo>
                  <a:cubicBezTo>
                    <a:pt x="339" y="0"/>
                    <a:pt x="4" y="0"/>
                    <a:pt x="4" y="0"/>
                  </a:cubicBezTo>
                  <a:cubicBezTo>
                    <a:pt x="4" y="9"/>
                    <a:pt x="0" y="18"/>
                    <a:pt x="0" y="28"/>
                  </a:cubicBezTo>
                  <a:cubicBezTo>
                    <a:pt x="0" y="35"/>
                    <a:pt x="0" y="42"/>
                    <a:pt x="1" y="49"/>
                  </a:cubicBezTo>
                  <a:lnTo>
                    <a:pt x="349" y="49"/>
                  </a:ln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34"/>
            <p:cNvSpPr/>
            <p:nvPr/>
          </p:nvSpPr>
          <p:spPr bwMode="auto">
            <a:xfrm>
              <a:off x="2505075" y="3736975"/>
              <a:ext cx="1420813" cy="198438"/>
            </a:xfrm>
            <a:custGeom>
              <a:avLst/>
              <a:gdLst>
                <a:gd name="T0" fmla="*/ 30 w 379"/>
                <a:gd name="T1" fmla="*/ 0 h 53"/>
                <a:gd name="T2" fmla="*/ 0 w 379"/>
                <a:gd name="T3" fmla="*/ 30 h 53"/>
                <a:gd name="T4" fmla="*/ 23 w 379"/>
                <a:gd name="T5" fmla="*/ 53 h 53"/>
                <a:gd name="T6" fmla="*/ 367 w 379"/>
                <a:gd name="T7" fmla="*/ 53 h 53"/>
                <a:gd name="T8" fmla="*/ 379 w 379"/>
                <a:gd name="T9" fmla="*/ 27 h 53"/>
                <a:gd name="T10" fmla="*/ 367 w 379"/>
                <a:gd name="T11" fmla="*/ 0 h 53"/>
                <a:gd name="T12" fmla="*/ 30 w 379"/>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79" h="53">
                  <a:moveTo>
                    <a:pt x="30" y="0"/>
                  </a:moveTo>
                  <a:cubicBezTo>
                    <a:pt x="0" y="30"/>
                    <a:pt x="0" y="30"/>
                    <a:pt x="0" y="30"/>
                  </a:cubicBezTo>
                  <a:cubicBezTo>
                    <a:pt x="23" y="53"/>
                    <a:pt x="23" y="53"/>
                    <a:pt x="23" y="53"/>
                  </a:cubicBezTo>
                  <a:cubicBezTo>
                    <a:pt x="23" y="53"/>
                    <a:pt x="367" y="53"/>
                    <a:pt x="367" y="53"/>
                  </a:cubicBezTo>
                  <a:cubicBezTo>
                    <a:pt x="374" y="53"/>
                    <a:pt x="379" y="42"/>
                    <a:pt x="379" y="27"/>
                  </a:cubicBezTo>
                  <a:cubicBezTo>
                    <a:pt x="379" y="12"/>
                    <a:pt x="374" y="0"/>
                    <a:pt x="367" y="0"/>
                  </a:cubicBezTo>
                  <a:cubicBezTo>
                    <a:pt x="367" y="0"/>
                    <a:pt x="30" y="0"/>
                    <a:pt x="30" y="0"/>
                  </a:cubicBezTo>
                  <a:close/>
                </a:path>
              </a:pathLst>
            </a:custGeom>
            <a:solidFill>
              <a:srgbClr val="FCF0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35"/>
            <p:cNvSpPr/>
            <p:nvPr/>
          </p:nvSpPr>
          <p:spPr bwMode="auto">
            <a:xfrm>
              <a:off x="2505075" y="3748088"/>
              <a:ext cx="1420813" cy="198438"/>
            </a:xfrm>
            <a:custGeom>
              <a:avLst/>
              <a:gdLst>
                <a:gd name="T0" fmla="*/ 28 w 379"/>
                <a:gd name="T1" fmla="*/ 0 h 53"/>
                <a:gd name="T2" fmla="*/ 0 w 379"/>
                <a:gd name="T3" fmla="*/ 27 h 53"/>
                <a:gd name="T4" fmla="*/ 26 w 379"/>
                <a:gd name="T5" fmla="*/ 53 h 53"/>
                <a:gd name="T6" fmla="*/ 367 w 379"/>
                <a:gd name="T7" fmla="*/ 53 h 53"/>
                <a:gd name="T8" fmla="*/ 379 w 379"/>
                <a:gd name="T9" fmla="*/ 26 h 53"/>
                <a:gd name="T10" fmla="*/ 367 w 379"/>
                <a:gd name="T11" fmla="*/ 0 h 53"/>
                <a:gd name="T12" fmla="*/ 28 w 379"/>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79" h="53">
                  <a:moveTo>
                    <a:pt x="28" y="0"/>
                  </a:moveTo>
                  <a:cubicBezTo>
                    <a:pt x="0" y="27"/>
                    <a:pt x="0" y="27"/>
                    <a:pt x="0" y="27"/>
                  </a:cubicBezTo>
                  <a:cubicBezTo>
                    <a:pt x="0" y="27"/>
                    <a:pt x="20" y="46"/>
                    <a:pt x="26" y="53"/>
                  </a:cubicBezTo>
                  <a:cubicBezTo>
                    <a:pt x="26" y="53"/>
                    <a:pt x="367" y="53"/>
                    <a:pt x="367" y="53"/>
                  </a:cubicBezTo>
                  <a:cubicBezTo>
                    <a:pt x="374" y="53"/>
                    <a:pt x="379" y="41"/>
                    <a:pt x="379" y="26"/>
                  </a:cubicBezTo>
                  <a:cubicBezTo>
                    <a:pt x="379" y="11"/>
                    <a:pt x="374" y="0"/>
                    <a:pt x="367" y="0"/>
                  </a:cubicBezTo>
                  <a:cubicBezTo>
                    <a:pt x="367" y="0"/>
                    <a:pt x="28" y="0"/>
                    <a:pt x="28" y="0"/>
                  </a:cubicBez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36"/>
            <p:cNvSpPr/>
            <p:nvPr/>
          </p:nvSpPr>
          <p:spPr bwMode="auto">
            <a:xfrm>
              <a:off x="2508250" y="3759200"/>
              <a:ext cx="1406525" cy="82550"/>
            </a:xfrm>
            <a:custGeom>
              <a:avLst/>
              <a:gdLst>
                <a:gd name="T0" fmla="*/ 375 w 375"/>
                <a:gd name="T1" fmla="*/ 22 h 22"/>
                <a:gd name="T2" fmla="*/ 367 w 375"/>
                <a:gd name="T3" fmla="*/ 0 h 22"/>
                <a:gd name="T4" fmla="*/ 23 w 375"/>
                <a:gd name="T5" fmla="*/ 0 h 22"/>
                <a:gd name="T6" fmla="*/ 0 w 375"/>
                <a:gd name="T7" fmla="*/ 22 h 22"/>
                <a:gd name="T8" fmla="*/ 375 w 375"/>
                <a:gd name="T9" fmla="*/ 22 h 22"/>
              </a:gdLst>
              <a:ahLst/>
              <a:cxnLst>
                <a:cxn ang="0">
                  <a:pos x="T0" y="T1"/>
                </a:cxn>
                <a:cxn ang="0">
                  <a:pos x="T2" y="T3"/>
                </a:cxn>
                <a:cxn ang="0">
                  <a:pos x="T4" y="T5"/>
                </a:cxn>
                <a:cxn ang="0">
                  <a:pos x="T6" y="T7"/>
                </a:cxn>
                <a:cxn ang="0">
                  <a:pos x="T8" y="T9"/>
                </a:cxn>
              </a:cxnLst>
              <a:rect l="0" t="0" r="r" b="b"/>
              <a:pathLst>
                <a:path w="375" h="22">
                  <a:moveTo>
                    <a:pt x="375" y="22"/>
                  </a:moveTo>
                  <a:cubicBezTo>
                    <a:pt x="375" y="12"/>
                    <a:pt x="371" y="1"/>
                    <a:pt x="367" y="0"/>
                  </a:cubicBezTo>
                  <a:cubicBezTo>
                    <a:pt x="23" y="0"/>
                    <a:pt x="23" y="0"/>
                    <a:pt x="23" y="0"/>
                  </a:cubicBezTo>
                  <a:cubicBezTo>
                    <a:pt x="0" y="22"/>
                    <a:pt x="0" y="22"/>
                    <a:pt x="0" y="22"/>
                  </a:cubicBezTo>
                  <a:lnTo>
                    <a:pt x="375" y="22"/>
                  </a:ln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37"/>
            <p:cNvSpPr/>
            <p:nvPr/>
          </p:nvSpPr>
          <p:spPr bwMode="auto">
            <a:xfrm>
              <a:off x="2535237" y="3879850"/>
              <a:ext cx="1379538" cy="66675"/>
            </a:xfrm>
            <a:custGeom>
              <a:avLst/>
              <a:gdLst>
                <a:gd name="T0" fmla="*/ 0 w 368"/>
                <a:gd name="T1" fmla="*/ 0 h 18"/>
                <a:gd name="T2" fmla="*/ 18 w 368"/>
                <a:gd name="T3" fmla="*/ 18 h 18"/>
                <a:gd name="T4" fmla="*/ 362 w 368"/>
                <a:gd name="T5" fmla="*/ 18 h 18"/>
                <a:gd name="T6" fmla="*/ 368 w 368"/>
                <a:gd name="T7" fmla="*/ 0 h 18"/>
                <a:gd name="T8" fmla="*/ 0 w 368"/>
                <a:gd name="T9" fmla="*/ 0 h 18"/>
              </a:gdLst>
              <a:ahLst/>
              <a:cxnLst>
                <a:cxn ang="0">
                  <a:pos x="T0" y="T1"/>
                </a:cxn>
                <a:cxn ang="0">
                  <a:pos x="T2" y="T3"/>
                </a:cxn>
                <a:cxn ang="0">
                  <a:pos x="T4" y="T5"/>
                </a:cxn>
                <a:cxn ang="0">
                  <a:pos x="T6" y="T7"/>
                </a:cxn>
                <a:cxn ang="0">
                  <a:pos x="T8" y="T9"/>
                </a:cxn>
              </a:cxnLst>
              <a:rect l="0" t="0" r="r" b="b"/>
              <a:pathLst>
                <a:path w="368" h="18">
                  <a:moveTo>
                    <a:pt x="0" y="0"/>
                  </a:moveTo>
                  <a:cubicBezTo>
                    <a:pt x="18" y="18"/>
                    <a:pt x="18" y="18"/>
                    <a:pt x="18" y="18"/>
                  </a:cubicBezTo>
                  <a:cubicBezTo>
                    <a:pt x="362" y="18"/>
                    <a:pt x="362" y="18"/>
                    <a:pt x="362" y="18"/>
                  </a:cubicBezTo>
                  <a:cubicBezTo>
                    <a:pt x="365" y="14"/>
                    <a:pt x="367" y="8"/>
                    <a:pt x="368" y="0"/>
                  </a:cubicBezTo>
                  <a:lnTo>
                    <a:pt x="0" y="0"/>
                  </a:lnTo>
                  <a:close/>
                </a:path>
              </a:pathLst>
            </a:custGeom>
            <a:solidFill>
              <a:srgbClr val="D1800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Rectangle 138"/>
            <p:cNvSpPr>
              <a:spLocks noChangeArrowheads="1"/>
            </p:cNvSpPr>
            <p:nvPr/>
          </p:nvSpPr>
          <p:spPr bwMode="auto">
            <a:xfrm>
              <a:off x="2676525" y="3706813"/>
              <a:ext cx="123825" cy="109538"/>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2" name="Rectangle 139"/>
            <p:cNvSpPr>
              <a:spLocks noChangeArrowheads="1"/>
            </p:cNvSpPr>
            <p:nvPr/>
          </p:nvSpPr>
          <p:spPr bwMode="auto">
            <a:xfrm>
              <a:off x="2774950" y="3714750"/>
              <a:ext cx="25400" cy="277813"/>
            </a:xfrm>
            <a:prstGeom prst="rect">
              <a:avLst/>
            </a:prstGeom>
            <a:solidFill>
              <a:srgbClr val="703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3" name="Rectangle 140"/>
            <p:cNvSpPr>
              <a:spLocks noChangeArrowheads="1"/>
            </p:cNvSpPr>
            <p:nvPr/>
          </p:nvSpPr>
          <p:spPr bwMode="auto">
            <a:xfrm>
              <a:off x="2774950" y="3714750"/>
              <a:ext cx="25400" cy="258763"/>
            </a:xfrm>
            <a:prstGeom prst="rect">
              <a:avLst/>
            </a:prstGeom>
            <a:solidFill>
              <a:srgbClr val="B65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4" name="Rectangle 141"/>
            <p:cNvSpPr>
              <a:spLocks noChangeArrowheads="1"/>
            </p:cNvSpPr>
            <p:nvPr/>
          </p:nvSpPr>
          <p:spPr bwMode="auto">
            <a:xfrm>
              <a:off x="2774950" y="3729038"/>
              <a:ext cx="25400" cy="112713"/>
            </a:xfrm>
            <a:prstGeom prst="rect">
              <a:avLst/>
            </a:prstGeom>
            <a:solidFill>
              <a:srgbClr val="BA6E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5" name="Rectangle 142"/>
            <p:cNvSpPr>
              <a:spLocks noChangeArrowheads="1"/>
            </p:cNvSpPr>
            <p:nvPr/>
          </p:nvSpPr>
          <p:spPr bwMode="auto">
            <a:xfrm>
              <a:off x="2774950" y="3890963"/>
              <a:ext cx="25400" cy="82550"/>
            </a:xfrm>
            <a:prstGeom prst="rect">
              <a:avLst/>
            </a:prstGeom>
            <a:solidFill>
              <a:srgbClr val="6D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6" name="Rectangle 143"/>
            <p:cNvSpPr>
              <a:spLocks noChangeArrowheads="1"/>
            </p:cNvSpPr>
            <p:nvPr/>
          </p:nvSpPr>
          <p:spPr bwMode="auto">
            <a:xfrm>
              <a:off x="2676525" y="3714750"/>
              <a:ext cx="90488" cy="277813"/>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7" name="Rectangle 144"/>
            <p:cNvSpPr>
              <a:spLocks noChangeArrowheads="1"/>
            </p:cNvSpPr>
            <p:nvPr/>
          </p:nvSpPr>
          <p:spPr bwMode="auto">
            <a:xfrm>
              <a:off x="2676525" y="3714750"/>
              <a:ext cx="90488" cy="258763"/>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8" name="Rectangle 145"/>
            <p:cNvSpPr>
              <a:spLocks noChangeArrowheads="1"/>
            </p:cNvSpPr>
            <p:nvPr/>
          </p:nvSpPr>
          <p:spPr bwMode="auto">
            <a:xfrm>
              <a:off x="2676525" y="3729038"/>
              <a:ext cx="90488" cy="112713"/>
            </a:xfrm>
            <a:prstGeom prst="rect">
              <a:avLst/>
            </a:prstGeom>
            <a:solidFill>
              <a:srgbClr val="FFFF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9" name="Rectangle 146"/>
            <p:cNvSpPr>
              <a:spLocks noChangeArrowheads="1"/>
            </p:cNvSpPr>
            <p:nvPr/>
          </p:nvSpPr>
          <p:spPr bwMode="auto">
            <a:xfrm>
              <a:off x="2692400" y="3714750"/>
              <a:ext cx="90488" cy="277813"/>
            </a:xfrm>
            <a:prstGeom prst="rect">
              <a:avLst/>
            </a:prstGeom>
            <a:solidFill>
              <a:srgbClr val="F8C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0" name="Rectangle 147"/>
            <p:cNvSpPr>
              <a:spLocks noChangeArrowheads="1"/>
            </p:cNvSpPr>
            <p:nvPr/>
          </p:nvSpPr>
          <p:spPr bwMode="auto">
            <a:xfrm>
              <a:off x="2692400" y="3714750"/>
              <a:ext cx="90488" cy="258763"/>
            </a:xfrm>
            <a:prstGeom prst="rect">
              <a:avLst/>
            </a:prstGeom>
            <a:solidFill>
              <a:srgbClr val="F8C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1" name="Rectangle 148"/>
            <p:cNvSpPr>
              <a:spLocks noChangeArrowheads="1"/>
            </p:cNvSpPr>
            <p:nvPr/>
          </p:nvSpPr>
          <p:spPr bwMode="auto">
            <a:xfrm>
              <a:off x="2692400" y="3736975"/>
              <a:ext cx="90488" cy="104775"/>
            </a:xfrm>
            <a:prstGeom prst="rect">
              <a:avLst/>
            </a:prstGeom>
            <a:solidFill>
              <a:srgbClr val="FBE6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2" name="Rectangle 149"/>
            <p:cNvSpPr>
              <a:spLocks noChangeArrowheads="1"/>
            </p:cNvSpPr>
            <p:nvPr/>
          </p:nvSpPr>
          <p:spPr bwMode="auto">
            <a:xfrm>
              <a:off x="2692400" y="3890963"/>
              <a:ext cx="90488" cy="82550"/>
            </a:xfrm>
            <a:prstGeom prst="rect">
              <a:avLst/>
            </a:prstGeom>
            <a:solidFill>
              <a:srgbClr val="AF5E0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3" name="Rectangle 150"/>
            <p:cNvSpPr>
              <a:spLocks noChangeArrowheads="1"/>
            </p:cNvSpPr>
            <p:nvPr/>
          </p:nvSpPr>
          <p:spPr bwMode="auto">
            <a:xfrm>
              <a:off x="3276600" y="3706813"/>
              <a:ext cx="128588" cy="109538"/>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4" name="Rectangle 151"/>
            <p:cNvSpPr>
              <a:spLocks noChangeArrowheads="1"/>
            </p:cNvSpPr>
            <p:nvPr/>
          </p:nvSpPr>
          <p:spPr bwMode="auto">
            <a:xfrm>
              <a:off x="3378200" y="3714750"/>
              <a:ext cx="26988" cy="277813"/>
            </a:xfrm>
            <a:prstGeom prst="rect">
              <a:avLst/>
            </a:prstGeom>
            <a:solidFill>
              <a:srgbClr val="703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5" name="Rectangle 152"/>
            <p:cNvSpPr>
              <a:spLocks noChangeArrowheads="1"/>
            </p:cNvSpPr>
            <p:nvPr/>
          </p:nvSpPr>
          <p:spPr bwMode="auto">
            <a:xfrm>
              <a:off x="3378200" y="3714750"/>
              <a:ext cx="26988" cy="258763"/>
            </a:xfrm>
            <a:prstGeom prst="rect">
              <a:avLst/>
            </a:prstGeom>
            <a:solidFill>
              <a:srgbClr val="B65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6" name="Rectangle 153"/>
            <p:cNvSpPr>
              <a:spLocks noChangeArrowheads="1"/>
            </p:cNvSpPr>
            <p:nvPr/>
          </p:nvSpPr>
          <p:spPr bwMode="auto">
            <a:xfrm>
              <a:off x="3378200" y="3729038"/>
              <a:ext cx="26988" cy="112713"/>
            </a:xfrm>
            <a:prstGeom prst="rect">
              <a:avLst/>
            </a:prstGeom>
            <a:solidFill>
              <a:srgbClr val="BA6E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7" name="Rectangle 154"/>
            <p:cNvSpPr>
              <a:spLocks noChangeArrowheads="1"/>
            </p:cNvSpPr>
            <p:nvPr/>
          </p:nvSpPr>
          <p:spPr bwMode="auto">
            <a:xfrm>
              <a:off x="3378200" y="3890963"/>
              <a:ext cx="26988" cy="82550"/>
            </a:xfrm>
            <a:prstGeom prst="rect">
              <a:avLst/>
            </a:prstGeom>
            <a:solidFill>
              <a:srgbClr val="6D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8" name="Rectangle 155"/>
            <p:cNvSpPr>
              <a:spLocks noChangeArrowheads="1"/>
            </p:cNvSpPr>
            <p:nvPr/>
          </p:nvSpPr>
          <p:spPr bwMode="auto">
            <a:xfrm>
              <a:off x="3276600" y="3714750"/>
              <a:ext cx="95250" cy="277813"/>
            </a:xfrm>
            <a:prstGeom prst="rect">
              <a:avLst/>
            </a:prstGeom>
            <a:solidFill>
              <a:srgbClr val="FFBE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9" name="Rectangle 156"/>
            <p:cNvSpPr>
              <a:spLocks noChangeArrowheads="1"/>
            </p:cNvSpPr>
            <p:nvPr/>
          </p:nvSpPr>
          <p:spPr bwMode="auto">
            <a:xfrm>
              <a:off x="3276600" y="3714750"/>
              <a:ext cx="95250" cy="258763"/>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0" name="Rectangle 157"/>
            <p:cNvSpPr>
              <a:spLocks noChangeArrowheads="1"/>
            </p:cNvSpPr>
            <p:nvPr/>
          </p:nvSpPr>
          <p:spPr bwMode="auto">
            <a:xfrm>
              <a:off x="3276600" y="3729038"/>
              <a:ext cx="95250" cy="112713"/>
            </a:xfrm>
            <a:prstGeom prst="rect">
              <a:avLst/>
            </a:prstGeom>
            <a:solidFill>
              <a:srgbClr val="FFFF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1" name="Rectangle 158"/>
            <p:cNvSpPr>
              <a:spLocks noChangeArrowheads="1"/>
            </p:cNvSpPr>
            <p:nvPr/>
          </p:nvSpPr>
          <p:spPr bwMode="auto">
            <a:xfrm>
              <a:off x="3276600" y="3890963"/>
              <a:ext cx="95250" cy="82550"/>
            </a:xfrm>
            <a:prstGeom prst="rect">
              <a:avLst/>
            </a:prstGeom>
            <a:solidFill>
              <a:srgbClr val="EF9B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2" name="Rectangle 159"/>
            <p:cNvSpPr>
              <a:spLocks noChangeArrowheads="1"/>
            </p:cNvSpPr>
            <p:nvPr/>
          </p:nvSpPr>
          <p:spPr bwMode="auto">
            <a:xfrm>
              <a:off x="3295650" y="3714750"/>
              <a:ext cx="90488" cy="277813"/>
            </a:xfrm>
            <a:prstGeom prst="rect">
              <a:avLst/>
            </a:prstGeom>
            <a:solidFill>
              <a:srgbClr val="CE81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3" name="Rectangle 160"/>
            <p:cNvSpPr>
              <a:spLocks noChangeArrowheads="1"/>
            </p:cNvSpPr>
            <p:nvPr/>
          </p:nvSpPr>
          <p:spPr bwMode="auto">
            <a:xfrm>
              <a:off x="3295650" y="3714750"/>
              <a:ext cx="90488" cy="258763"/>
            </a:xfrm>
            <a:prstGeom prst="rect">
              <a:avLst/>
            </a:prstGeom>
            <a:solidFill>
              <a:srgbClr val="F8C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4" name="Rectangle 161"/>
            <p:cNvSpPr>
              <a:spLocks noChangeArrowheads="1"/>
            </p:cNvSpPr>
            <p:nvPr/>
          </p:nvSpPr>
          <p:spPr bwMode="auto">
            <a:xfrm>
              <a:off x="3295650" y="3736975"/>
              <a:ext cx="90488" cy="104775"/>
            </a:xfrm>
            <a:prstGeom prst="rect">
              <a:avLst/>
            </a:prstGeom>
            <a:solidFill>
              <a:srgbClr val="FBE6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 name="Rectangle 162"/>
            <p:cNvSpPr>
              <a:spLocks noChangeArrowheads="1"/>
            </p:cNvSpPr>
            <p:nvPr/>
          </p:nvSpPr>
          <p:spPr bwMode="auto">
            <a:xfrm>
              <a:off x="3295650" y="3890963"/>
              <a:ext cx="90488" cy="82550"/>
            </a:xfrm>
            <a:prstGeom prst="rect">
              <a:avLst/>
            </a:prstGeom>
            <a:solidFill>
              <a:srgbClr val="AF5E0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 name="Freeform 163"/>
            <p:cNvSpPr/>
            <p:nvPr/>
          </p:nvSpPr>
          <p:spPr bwMode="auto">
            <a:xfrm>
              <a:off x="3430587" y="3913188"/>
              <a:ext cx="442913" cy="49213"/>
            </a:xfrm>
            <a:custGeom>
              <a:avLst/>
              <a:gdLst>
                <a:gd name="T0" fmla="*/ 277 w 279"/>
                <a:gd name="T1" fmla="*/ 0 h 31"/>
                <a:gd name="T2" fmla="*/ 258 w 279"/>
                <a:gd name="T3" fmla="*/ 0 h 31"/>
                <a:gd name="T4" fmla="*/ 24 w 279"/>
                <a:gd name="T5" fmla="*/ 0 h 31"/>
                <a:gd name="T6" fmla="*/ 3 w 279"/>
                <a:gd name="T7" fmla="*/ 0 h 31"/>
                <a:gd name="T8" fmla="*/ 0 w 279"/>
                <a:gd name="T9" fmla="*/ 0 h 31"/>
                <a:gd name="T10" fmla="*/ 0 w 279"/>
                <a:gd name="T11" fmla="*/ 31 h 31"/>
                <a:gd name="T12" fmla="*/ 24 w 279"/>
                <a:gd name="T13" fmla="*/ 31 h 31"/>
                <a:gd name="T14" fmla="*/ 24 w 279"/>
                <a:gd name="T15" fmla="*/ 9 h 31"/>
                <a:gd name="T16" fmla="*/ 258 w 279"/>
                <a:gd name="T17" fmla="*/ 9 h 31"/>
                <a:gd name="T18" fmla="*/ 258 w 279"/>
                <a:gd name="T19" fmla="*/ 31 h 31"/>
                <a:gd name="T20" fmla="*/ 279 w 279"/>
                <a:gd name="T21" fmla="*/ 31 h 31"/>
                <a:gd name="T22" fmla="*/ 279 w 279"/>
                <a:gd name="T23" fmla="*/ 0 h 31"/>
                <a:gd name="T24" fmla="*/ 277 w 279"/>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9" h="31">
                  <a:moveTo>
                    <a:pt x="277" y="0"/>
                  </a:moveTo>
                  <a:lnTo>
                    <a:pt x="258" y="0"/>
                  </a:lnTo>
                  <a:lnTo>
                    <a:pt x="24" y="0"/>
                  </a:lnTo>
                  <a:lnTo>
                    <a:pt x="3" y="0"/>
                  </a:lnTo>
                  <a:lnTo>
                    <a:pt x="0" y="0"/>
                  </a:lnTo>
                  <a:lnTo>
                    <a:pt x="0" y="31"/>
                  </a:lnTo>
                  <a:lnTo>
                    <a:pt x="24" y="31"/>
                  </a:lnTo>
                  <a:lnTo>
                    <a:pt x="24" y="9"/>
                  </a:lnTo>
                  <a:lnTo>
                    <a:pt x="258" y="9"/>
                  </a:lnTo>
                  <a:lnTo>
                    <a:pt x="258" y="31"/>
                  </a:lnTo>
                  <a:lnTo>
                    <a:pt x="279" y="31"/>
                  </a:lnTo>
                  <a:lnTo>
                    <a:pt x="279" y="0"/>
                  </a:lnTo>
                  <a:lnTo>
                    <a:pt x="277" y="0"/>
                  </a:ln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164"/>
            <p:cNvSpPr/>
            <p:nvPr/>
          </p:nvSpPr>
          <p:spPr bwMode="auto">
            <a:xfrm>
              <a:off x="3441700" y="3935413"/>
              <a:ext cx="420688" cy="385763"/>
            </a:xfrm>
            <a:custGeom>
              <a:avLst/>
              <a:gdLst>
                <a:gd name="T0" fmla="*/ 265 w 265"/>
                <a:gd name="T1" fmla="*/ 95 h 243"/>
                <a:gd name="T2" fmla="*/ 265 w 265"/>
                <a:gd name="T3" fmla="*/ 0 h 243"/>
                <a:gd name="T4" fmla="*/ 0 w 265"/>
                <a:gd name="T5" fmla="*/ 0 h 243"/>
                <a:gd name="T6" fmla="*/ 0 w 265"/>
                <a:gd name="T7" fmla="*/ 95 h 243"/>
                <a:gd name="T8" fmla="*/ 43 w 265"/>
                <a:gd name="T9" fmla="*/ 95 h 243"/>
                <a:gd name="T10" fmla="*/ 43 w 265"/>
                <a:gd name="T11" fmla="*/ 203 h 243"/>
                <a:gd name="T12" fmla="*/ 0 w 265"/>
                <a:gd name="T13" fmla="*/ 203 h 243"/>
                <a:gd name="T14" fmla="*/ 0 w 265"/>
                <a:gd name="T15" fmla="*/ 243 h 243"/>
                <a:gd name="T16" fmla="*/ 102 w 265"/>
                <a:gd name="T17" fmla="*/ 243 h 243"/>
                <a:gd name="T18" fmla="*/ 102 w 265"/>
                <a:gd name="T19" fmla="*/ 95 h 243"/>
                <a:gd name="T20" fmla="*/ 166 w 265"/>
                <a:gd name="T21" fmla="*/ 95 h 243"/>
                <a:gd name="T22" fmla="*/ 166 w 265"/>
                <a:gd name="T23" fmla="*/ 243 h 243"/>
                <a:gd name="T24" fmla="*/ 265 w 265"/>
                <a:gd name="T25" fmla="*/ 243 h 243"/>
                <a:gd name="T26" fmla="*/ 265 w 265"/>
                <a:gd name="T27" fmla="*/ 203 h 243"/>
                <a:gd name="T28" fmla="*/ 222 w 265"/>
                <a:gd name="T29" fmla="*/ 203 h 243"/>
                <a:gd name="T30" fmla="*/ 222 w 265"/>
                <a:gd name="T31" fmla="*/ 95 h 243"/>
                <a:gd name="T32" fmla="*/ 265 w 265"/>
                <a:gd name="T33" fmla="*/ 9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243">
                  <a:moveTo>
                    <a:pt x="265" y="95"/>
                  </a:moveTo>
                  <a:lnTo>
                    <a:pt x="265" y="0"/>
                  </a:lnTo>
                  <a:lnTo>
                    <a:pt x="0" y="0"/>
                  </a:lnTo>
                  <a:lnTo>
                    <a:pt x="0" y="95"/>
                  </a:lnTo>
                  <a:lnTo>
                    <a:pt x="43" y="95"/>
                  </a:lnTo>
                  <a:lnTo>
                    <a:pt x="43" y="203"/>
                  </a:lnTo>
                  <a:lnTo>
                    <a:pt x="0" y="203"/>
                  </a:lnTo>
                  <a:lnTo>
                    <a:pt x="0" y="243"/>
                  </a:lnTo>
                  <a:lnTo>
                    <a:pt x="102" y="243"/>
                  </a:lnTo>
                  <a:lnTo>
                    <a:pt x="102" y="95"/>
                  </a:lnTo>
                  <a:lnTo>
                    <a:pt x="166" y="95"/>
                  </a:lnTo>
                  <a:lnTo>
                    <a:pt x="166" y="243"/>
                  </a:lnTo>
                  <a:lnTo>
                    <a:pt x="265" y="243"/>
                  </a:lnTo>
                  <a:lnTo>
                    <a:pt x="265" y="203"/>
                  </a:lnTo>
                  <a:lnTo>
                    <a:pt x="222" y="203"/>
                  </a:lnTo>
                  <a:lnTo>
                    <a:pt x="222" y="95"/>
                  </a:lnTo>
                  <a:lnTo>
                    <a:pt x="265" y="95"/>
                  </a:ln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165"/>
            <p:cNvSpPr/>
            <p:nvPr/>
          </p:nvSpPr>
          <p:spPr bwMode="auto">
            <a:xfrm>
              <a:off x="3441700" y="3932238"/>
              <a:ext cx="420688" cy="366713"/>
            </a:xfrm>
            <a:custGeom>
              <a:avLst/>
              <a:gdLst>
                <a:gd name="T0" fmla="*/ 265 w 265"/>
                <a:gd name="T1" fmla="*/ 85 h 231"/>
                <a:gd name="T2" fmla="*/ 265 w 265"/>
                <a:gd name="T3" fmla="*/ 0 h 231"/>
                <a:gd name="T4" fmla="*/ 0 w 265"/>
                <a:gd name="T5" fmla="*/ 0 h 231"/>
                <a:gd name="T6" fmla="*/ 0 w 265"/>
                <a:gd name="T7" fmla="*/ 85 h 231"/>
                <a:gd name="T8" fmla="*/ 43 w 265"/>
                <a:gd name="T9" fmla="*/ 85 h 231"/>
                <a:gd name="T10" fmla="*/ 43 w 265"/>
                <a:gd name="T11" fmla="*/ 191 h 231"/>
                <a:gd name="T12" fmla="*/ 0 w 265"/>
                <a:gd name="T13" fmla="*/ 191 h 231"/>
                <a:gd name="T14" fmla="*/ 0 w 265"/>
                <a:gd name="T15" fmla="*/ 231 h 231"/>
                <a:gd name="T16" fmla="*/ 102 w 265"/>
                <a:gd name="T17" fmla="*/ 231 h 231"/>
                <a:gd name="T18" fmla="*/ 102 w 265"/>
                <a:gd name="T19" fmla="*/ 85 h 231"/>
                <a:gd name="T20" fmla="*/ 166 w 265"/>
                <a:gd name="T21" fmla="*/ 85 h 231"/>
                <a:gd name="T22" fmla="*/ 166 w 265"/>
                <a:gd name="T23" fmla="*/ 231 h 231"/>
                <a:gd name="T24" fmla="*/ 265 w 265"/>
                <a:gd name="T25" fmla="*/ 231 h 231"/>
                <a:gd name="T26" fmla="*/ 265 w 265"/>
                <a:gd name="T27" fmla="*/ 191 h 231"/>
                <a:gd name="T28" fmla="*/ 222 w 265"/>
                <a:gd name="T29" fmla="*/ 191 h 231"/>
                <a:gd name="T30" fmla="*/ 222 w 265"/>
                <a:gd name="T31" fmla="*/ 85 h 231"/>
                <a:gd name="T32" fmla="*/ 265 w 265"/>
                <a:gd name="T33" fmla="*/ 8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231">
                  <a:moveTo>
                    <a:pt x="265" y="85"/>
                  </a:moveTo>
                  <a:lnTo>
                    <a:pt x="265" y="0"/>
                  </a:lnTo>
                  <a:lnTo>
                    <a:pt x="0" y="0"/>
                  </a:lnTo>
                  <a:lnTo>
                    <a:pt x="0" y="85"/>
                  </a:lnTo>
                  <a:lnTo>
                    <a:pt x="43" y="85"/>
                  </a:lnTo>
                  <a:lnTo>
                    <a:pt x="43" y="191"/>
                  </a:lnTo>
                  <a:lnTo>
                    <a:pt x="0" y="191"/>
                  </a:lnTo>
                  <a:lnTo>
                    <a:pt x="0" y="231"/>
                  </a:lnTo>
                  <a:lnTo>
                    <a:pt x="102" y="231"/>
                  </a:lnTo>
                  <a:lnTo>
                    <a:pt x="102" y="85"/>
                  </a:lnTo>
                  <a:lnTo>
                    <a:pt x="166" y="85"/>
                  </a:lnTo>
                  <a:lnTo>
                    <a:pt x="166" y="231"/>
                  </a:lnTo>
                  <a:lnTo>
                    <a:pt x="265" y="231"/>
                  </a:lnTo>
                  <a:lnTo>
                    <a:pt x="265" y="191"/>
                  </a:lnTo>
                  <a:lnTo>
                    <a:pt x="222" y="191"/>
                  </a:lnTo>
                  <a:lnTo>
                    <a:pt x="222" y="85"/>
                  </a:lnTo>
                  <a:lnTo>
                    <a:pt x="265" y="85"/>
                  </a:ln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Rectangle 166"/>
            <p:cNvSpPr>
              <a:spLocks noChangeArrowheads="1"/>
            </p:cNvSpPr>
            <p:nvPr/>
          </p:nvSpPr>
          <p:spPr bwMode="auto">
            <a:xfrm>
              <a:off x="3441700" y="4257675"/>
              <a:ext cx="161925" cy="23813"/>
            </a:xfrm>
            <a:prstGeom prst="rect">
              <a:avLst/>
            </a:prstGeom>
            <a:solidFill>
              <a:srgbClr val="FBE6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0" name="Rectangle 167"/>
            <p:cNvSpPr>
              <a:spLocks noChangeArrowheads="1"/>
            </p:cNvSpPr>
            <p:nvPr/>
          </p:nvSpPr>
          <p:spPr bwMode="auto">
            <a:xfrm>
              <a:off x="3705225" y="4257675"/>
              <a:ext cx="157163" cy="23813"/>
            </a:xfrm>
            <a:prstGeom prst="rect">
              <a:avLst/>
            </a:prstGeom>
            <a:solidFill>
              <a:srgbClr val="FBE6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1" name="Freeform 168"/>
            <p:cNvSpPr/>
            <p:nvPr/>
          </p:nvSpPr>
          <p:spPr bwMode="auto">
            <a:xfrm>
              <a:off x="3441700" y="4003675"/>
              <a:ext cx="420688" cy="63500"/>
            </a:xfrm>
            <a:custGeom>
              <a:avLst/>
              <a:gdLst>
                <a:gd name="T0" fmla="*/ 43 w 265"/>
                <a:gd name="T1" fmla="*/ 40 h 40"/>
                <a:gd name="T2" fmla="*/ 102 w 265"/>
                <a:gd name="T3" fmla="*/ 40 h 40"/>
                <a:gd name="T4" fmla="*/ 102 w 265"/>
                <a:gd name="T5" fmla="*/ 30 h 40"/>
                <a:gd name="T6" fmla="*/ 166 w 265"/>
                <a:gd name="T7" fmla="*/ 30 h 40"/>
                <a:gd name="T8" fmla="*/ 166 w 265"/>
                <a:gd name="T9" fmla="*/ 40 h 40"/>
                <a:gd name="T10" fmla="*/ 222 w 265"/>
                <a:gd name="T11" fmla="*/ 40 h 40"/>
                <a:gd name="T12" fmla="*/ 222 w 265"/>
                <a:gd name="T13" fmla="*/ 30 h 40"/>
                <a:gd name="T14" fmla="*/ 265 w 265"/>
                <a:gd name="T15" fmla="*/ 30 h 40"/>
                <a:gd name="T16" fmla="*/ 265 w 265"/>
                <a:gd name="T17" fmla="*/ 0 h 40"/>
                <a:gd name="T18" fmla="*/ 0 w 265"/>
                <a:gd name="T19" fmla="*/ 0 h 40"/>
                <a:gd name="T20" fmla="*/ 0 w 265"/>
                <a:gd name="T21" fmla="*/ 30 h 40"/>
                <a:gd name="T22" fmla="*/ 43 w 265"/>
                <a:gd name="T23" fmla="*/ 30 h 40"/>
                <a:gd name="T24" fmla="*/ 43 w 265"/>
                <a:gd name="T2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40">
                  <a:moveTo>
                    <a:pt x="43" y="40"/>
                  </a:moveTo>
                  <a:lnTo>
                    <a:pt x="102" y="40"/>
                  </a:lnTo>
                  <a:lnTo>
                    <a:pt x="102" y="30"/>
                  </a:lnTo>
                  <a:lnTo>
                    <a:pt x="166" y="30"/>
                  </a:lnTo>
                  <a:lnTo>
                    <a:pt x="166" y="40"/>
                  </a:lnTo>
                  <a:lnTo>
                    <a:pt x="222" y="40"/>
                  </a:lnTo>
                  <a:lnTo>
                    <a:pt x="222" y="30"/>
                  </a:lnTo>
                  <a:lnTo>
                    <a:pt x="265" y="30"/>
                  </a:lnTo>
                  <a:lnTo>
                    <a:pt x="265" y="0"/>
                  </a:lnTo>
                  <a:lnTo>
                    <a:pt x="0" y="0"/>
                  </a:lnTo>
                  <a:lnTo>
                    <a:pt x="0" y="30"/>
                  </a:lnTo>
                  <a:lnTo>
                    <a:pt x="43" y="30"/>
                  </a:lnTo>
                  <a:lnTo>
                    <a:pt x="43" y="40"/>
                  </a:lnTo>
                  <a:close/>
                </a:path>
              </a:pathLst>
            </a:custGeom>
            <a:solidFill>
              <a:srgbClr val="FBE6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Rectangle 169"/>
            <p:cNvSpPr>
              <a:spLocks noChangeArrowheads="1"/>
            </p:cNvSpPr>
            <p:nvPr/>
          </p:nvSpPr>
          <p:spPr bwMode="auto">
            <a:xfrm>
              <a:off x="3783012" y="4051300"/>
              <a:ext cx="79375" cy="15875"/>
            </a:xfrm>
            <a:prstGeom prst="rect">
              <a:avLst/>
            </a:prstGeom>
            <a:solidFill>
              <a:srgbClr val="DEA30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3" name="Freeform 170"/>
            <p:cNvSpPr/>
            <p:nvPr/>
          </p:nvSpPr>
          <p:spPr bwMode="auto">
            <a:xfrm>
              <a:off x="3441700" y="3932238"/>
              <a:ext cx="82550" cy="303213"/>
            </a:xfrm>
            <a:custGeom>
              <a:avLst/>
              <a:gdLst>
                <a:gd name="T0" fmla="*/ 43 w 52"/>
                <a:gd name="T1" fmla="*/ 191 h 191"/>
                <a:gd name="T2" fmla="*/ 52 w 52"/>
                <a:gd name="T3" fmla="*/ 191 h 191"/>
                <a:gd name="T4" fmla="*/ 52 w 52"/>
                <a:gd name="T5" fmla="*/ 75 h 191"/>
                <a:gd name="T6" fmla="*/ 10 w 52"/>
                <a:gd name="T7" fmla="*/ 75 h 191"/>
                <a:gd name="T8" fmla="*/ 10 w 52"/>
                <a:gd name="T9" fmla="*/ 0 h 191"/>
                <a:gd name="T10" fmla="*/ 0 w 52"/>
                <a:gd name="T11" fmla="*/ 0 h 191"/>
                <a:gd name="T12" fmla="*/ 0 w 52"/>
                <a:gd name="T13" fmla="*/ 85 h 191"/>
                <a:gd name="T14" fmla="*/ 43 w 52"/>
                <a:gd name="T15" fmla="*/ 85 h 191"/>
                <a:gd name="T16" fmla="*/ 43 w 52"/>
                <a:gd name="T17"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191">
                  <a:moveTo>
                    <a:pt x="43" y="191"/>
                  </a:moveTo>
                  <a:lnTo>
                    <a:pt x="52" y="191"/>
                  </a:lnTo>
                  <a:lnTo>
                    <a:pt x="52" y="75"/>
                  </a:lnTo>
                  <a:lnTo>
                    <a:pt x="10" y="75"/>
                  </a:lnTo>
                  <a:lnTo>
                    <a:pt x="10" y="0"/>
                  </a:lnTo>
                  <a:lnTo>
                    <a:pt x="0" y="0"/>
                  </a:lnTo>
                  <a:lnTo>
                    <a:pt x="0" y="85"/>
                  </a:lnTo>
                  <a:lnTo>
                    <a:pt x="43" y="85"/>
                  </a:lnTo>
                  <a:lnTo>
                    <a:pt x="43" y="191"/>
                  </a:lnTo>
                  <a:close/>
                </a:path>
              </a:pathLst>
            </a:custGeom>
            <a:solidFill>
              <a:srgbClr val="DEA3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171"/>
            <p:cNvSpPr/>
            <p:nvPr/>
          </p:nvSpPr>
          <p:spPr bwMode="auto">
            <a:xfrm>
              <a:off x="3441700" y="4235450"/>
              <a:ext cx="161925" cy="63500"/>
            </a:xfrm>
            <a:custGeom>
              <a:avLst/>
              <a:gdLst>
                <a:gd name="T0" fmla="*/ 10 w 102"/>
                <a:gd name="T1" fmla="*/ 31 h 40"/>
                <a:gd name="T2" fmla="*/ 10 w 102"/>
                <a:gd name="T3" fmla="*/ 0 h 40"/>
                <a:gd name="T4" fmla="*/ 0 w 102"/>
                <a:gd name="T5" fmla="*/ 0 h 40"/>
                <a:gd name="T6" fmla="*/ 0 w 102"/>
                <a:gd name="T7" fmla="*/ 40 h 40"/>
                <a:gd name="T8" fmla="*/ 102 w 102"/>
                <a:gd name="T9" fmla="*/ 40 h 40"/>
                <a:gd name="T10" fmla="*/ 102 w 102"/>
                <a:gd name="T11" fmla="*/ 31 h 40"/>
                <a:gd name="T12" fmla="*/ 10 w 102"/>
                <a:gd name="T13" fmla="*/ 31 h 40"/>
              </a:gdLst>
              <a:ahLst/>
              <a:cxnLst>
                <a:cxn ang="0">
                  <a:pos x="T0" y="T1"/>
                </a:cxn>
                <a:cxn ang="0">
                  <a:pos x="T2" y="T3"/>
                </a:cxn>
                <a:cxn ang="0">
                  <a:pos x="T4" y="T5"/>
                </a:cxn>
                <a:cxn ang="0">
                  <a:pos x="T6" y="T7"/>
                </a:cxn>
                <a:cxn ang="0">
                  <a:pos x="T8" y="T9"/>
                </a:cxn>
                <a:cxn ang="0">
                  <a:pos x="T10" y="T11"/>
                </a:cxn>
                <a:cxn ang="0">
                  <a:pos x="T12" y="T13"/>
                </a:cxn>
              </a:cxnLst>
              <a:rect l="0" t="0" r="r" b="b"/>
              <a:pathLst>
                <a:path w="102" h="40">
                  <a:moveTo>
                    <a:pt x="10" y="31"/>
                  </a:moveTo>
                  <a:lnTo>
                    <a:pt x="10" y="0"/>
                  </a:lnTo>
                  <a:lnTo>
                    <a:pt x="0" y="0"/>
                  </a:lnTo>
                  <a:lnTo>
                    <a:pt x="0" y="40"/>
                  </a:lnTo>
                  <a:lnTo>
                    <a:pt x="102" y="40"/>
                  </a:lnTo>
                  <a:lnTo>
                    <a:pt x="102" y="31"/>
                  </a:lnTo>
                  <a:lnTo>
                    <a:pt x="10" y="31"/>
                  </a:lnTo>
                  <a:close/>
                </a:path>
              </a:pathLst>
            </a:custGeom>
            <a:solidFill>
              <a:srgbClr val="DEA3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72"/>
            <p:cNvSpPr/>
            <p:nvPr/>
          </p:nvSpPr>
          <p:spPr bwMode="auto">
            <a:xfrm>
              <a:off x="3592512" y="4051300"/>
              <a:ext cx="269875" cy="247650"/>
            </a:xfrm>
            <a:custGeom>
              <a:avLst/>
              <a:gdLst>
                <a:gd name="T0" fmla="*/ 80 w 170"/>
                <a:gd name="T1" fmla="*/ 147 h 156"/>
                <a:gd name="T2" fmla="*/ 80 w 170"/>
                <a:gd name="T3" fmla="*/ 0 h 156"/>
                <a:gd name="T4" fmla="*/ 0 w 170"/>
                <a:gd name="T5" fmla="*/ 0 h 156"/>
                <a:gd name="T6" fmla="*/ 0 w 170"/>
                <a:gd name="T7" fmla="*/ 10 h 156"/>
                <a:gd name="T8" fmla="*/ 71 w 170"/>
                <a:gd name="T9" fmla="*/ 10 h 156"/>
                <a:gd name="T10" fmla="*/ 71 w 170"/>
                <a:gd name="T11" fmla="*/ 156 h 156"/>
                <a:gd name="T12" fmla="*/ 170 w 170"/>
                <a:gd name="T13" fmla="*/ 156 h 156"/>
                <a:gd name="T14" fmla="*/ 170 w 170"/>
                <a:gd name="T15" fmla="*/ 147 h 156"/>
                <a:gd name="T16" fmla="*/ 80 w 170"/>
                <a:gd name="T17"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 h="156">
                  <a:moveTo>
                    <a:pt x="80" y="147"/>
                  </a:moveTo>
                  <a:lnTo>
                    <a:pt x="80" y="0"/>
                  </a:lnTo>
                  <a:lnTo>
                    <a:pt x="0" y="0"/>
                  </a:lnTo>
                  <a:lnTo>
                    <a:pt x="0" y="10"/>
                  </a:lnTo>
                  <a:lnTo>
                    <a:pt x="71" y="10"/>
                  </a:lnTo>
                  <a:lnTo>
                    <a:pt x="71" y="156"/>
                  </a:lnTo>
                  <a:lnTo>
                    <a:pt x="170" y="156"/>
                  </a:lnTo>
                  <a:lnTo>
                    <a:pt x="170" y="147"/>
                  </a:lnTo>
                  <a:lnTo>
                    <a:pt x="80" y="147"/>
                  </a:lnTo>
                  <a:close/>
                </a:path>
              </a:pathLst>
            </a:custGeom>
            <a:solidFill>
              <a:srgbClr val="DEA3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73"/>
            <p:cNvSpPr/>
            <p:nvPr/>
          </p:nvSpPr>
          <p:spPr bwMode="auto">
            <a:xfrm>
              <a:off x="3441700" y="4067175"/>
              <a:ext cx="252413" cy="231775"/>
            </a:xfrm>
            <a:custGeom>
              <a:avLst/>
              <a:gdLst>
                <a:gd name="T0" fmla="*/ 159 w 159"/>
                <a:gd name="T1" fmla="*/ 0 h 146"/>
                <a:gd name="T2" fmla="*/ 95 w 159"/>
                <a:gd name="T3" fmla="*/ 0 h 146"/>
                <a:gd name="T4" fmla="*/ 95 w 159"/>
                <a:gd name="T5" fmla="*/ 146 h 146"/>
                <a:gd name="T6" fmla="*/ 0 w 159"/>
                <a:gd name="T7" fmla="*/ 146 h 146"/>
                <a:gd name="T8" fmla="*/ 0 w 159"/>
                <a:gd name="T9" fmla="*/ 146 h 146"/>
                <a:gd name="T10" fmla="*/ 102 w 159"/>
                <a:gd name="T11" fmla="*/ 146 h 146"/>
                <a:gd name="T12" fmla="*/ 102 w 159"/>
                <a:gd name="T13" fmla="*/ 0 h 146"/>
                <a:gd name="T14" fmla="*/ 159 w 159"/>
                <a:gd name="T15" fmla="*/ 0 h 146"/>
                <a:gd name="T16" fmla="*/ 159 w 159"/>
                <a:gd name="T1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46">
                  <a:moveTo>
                    <a:pt x="159" y="0"/>
                  </a:moveTo>
                  <a:lnTo>
                    <a:pt x="95" y="0"/>
                  </a:lnTo>
                  <a:lnTo>
                    <a:pt x="95" y="146"/>
                  </a:lnTo>
                  <a:lnTo>
                    <a:pt x="0" y="146"/>
                  </a:lnTo>
                  <a:lnTo>
                    <a:pt x="0" y="146"/>
                  </a:lnTo>
                  <a:lnTo>
                    <a:pt x="102" y="146"/>
                  </a:lnTo>
                  <a:lnTo>
                    <a:pt x="102" y="0"/>
                  </a:lnTo>
                  <a:lnTo>
                    <a:pt x="159" y="0"/>
                  </a:lnTo>
                  <a:lnTo>
                    <a:pt x="159" y="0"/>
                  </a:ln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74"/>
            <p:cNvSpPr/>
            <p:nvPr/>
          </p:nvSpPr>
          <p:spPr bwMode="auto">
            <a:xfrm>
              <a:off x="3705225" y="4235450"/>
              <a:ext cx="157163" cy="63500"/>
            </a:xfrm>
            <a:custGeom>
              <a:avLst/>
              <a:gdLst>
                <a:gd name="T0" fmla="*/ 92 w 99"/>
                <a:gd name="T1" fmla="*/ 40 h 40"/>
                <a:gd name="T2" fmla="*/ 0 w 99"/>
                <a:gd name="T3" fmla="*/ 40 h 40"/>
                <a:gd name="T4" fmla="*/ 0 w 99"/>
                <a:gd name="T5" fmla="*/ 40 h 40"/>
                <a:gd name="T6" fmla="*/ 99 w 99"/>
                <a:gd name="T7" fmla="*/ 40 h 40"/>
                <a:gd name="T8" fmla="*/ 99 w 99"/>
                <a:gd name="T9" fmla="*/ 0 h 40"/>
                <a:gd name="T10" fmla="*/ 92 w 99"/>
                <a:gd name="T11" fmla="*/ 0 h 40"/>
                <a:gd name="T12" fmla="*/ 92 w 99"/>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99" h="40">
                  <a:moveTo>
                    <a:pt x="92" y="40"/>
                  </a:moveTo>
                  <a:lnTo>
                    <a:pt x="0" y="40"/>
                  </a:lnTo>
                  <a:lnTo>
                    <a:pt x="0" y="40"/>
                  </a:lnTo>
                  <a:lnTo>
                    <a:pt x="99" y="40"/>
                  </a:lnTo>
                  <a:lnTo>
                    <a:pt x="99" y="0"/>
                  </a:lnTo>
                  <a:lnTo>
                    <a:pt x="92" y="0"/>
                  </a:lnTo>
                  <a:lnTo>
                    <a:pt x="92" y="40"/>
                  </a:ln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Rectangle 175"/>
            <p:cNvSpPr>
              <a:spLocks noChangeArrowheads="1"/>
            </p:cNvSpPr>
            <p:nvPr/>
          </p:nvSpPr>
          <p:spPr bwMode="auto">
            <a:xfrm>
              <a:off x="3441700" y="4067175"/>
              <a:ext cx="57150" cy="1588"/>
            </a:xfrm>
            <a:prstGeom prst="rect">
              <a:avLst/>
            </a:prstGeom>
            <a:solidFill>
              <a:srgbClr val="FDEE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9" name="Freeform 176"/>
            <p:cNvSpPr/>
            <p:nvPr/>
          </p:nvSpPr>
          <p:spPr bwMode="auto">
            <a:xfrm>
              <a:off x="3783012" y="3932238"/>
              <a:ext cx="79375" cy="303213"/>
            </a:xfrm>
            <a:custGeom>
              <a:avLst/>
              <a:gdLst>
                <a:gd name="T0" fmla="*/ 43 w 50"/>
                <a:gd name="T1" fmla="*/ 0 h 191"/>
                <a:gd name="T2" fmla="*/ 43 w 50"/>
                <a:gd name="T3" fmla="*/ 85 h 191"/>
                <a:gd name="T4" fmla="*/ 0 w 50"/>
                <a:gd name="T5" fmla="*/ 85 h 191"/>
                <a:gd name="T6" fmla="*/ 0 w 50"/>
                <a:gd name="T7" fmla="*/ 191 h 191"/>
                <a:gd name="T8" fmla="*/ 7 w 50"/>
                <a:gd name="T9" fmla="*/ 191 h 191"/>
                <a:gd name="T10" fmla="*/ 7 w 50"/>
                <a:gd name="T11" fmla="*/ 85 h 191"/>
                <a:gd name="T12" fmla="*/ 50 w 50"/>
                <a:gd name="T13" fmla="*/ 85 h 191"/>
                <a:gd name="T14" fmla="*/ 50 w 50"/>
                <a:gd name="T15" fmla="*/ 0 h 191"/>
                <a:gd name="T16" fmla="*/ 43 w 50"/>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91">
                  <a:moveTo>
                    <a:pt x="43" y="0"/>
                  </a:moveTo>
                  <a:lnTo>
                    <a:pt x="43" y="85"/>
                  </a:lnTo>
                  <a:lnTo>
                    <a:pt x="0" y="85"/>
                  </a:lnTo>
                  <a:lnTo>
                    <a:pt x="0" y="191"/>
                  </a:lnTo>
                  <a:lnTo>
                    <a:pt x="7" y="191"/>
                  </a:lnTo>
                  <a:lnTo>
                    <a:pt x="7" y="85"/>
                  </a:lnTo>
                  <a:lnTo>
                    <a:pt x="50" y="85"/>
                  </a:lnTo>
                  <a:lnTo>
                    <a:pt x="50" y="0"/>
                  </a:lnTo>
                  <a:lnTo>
                    <a:pt x="43" y="0"/>
                  </a:ln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177"/>
            <p:cNvSpPr/>
            <p:nvPr/>
          </p:nvSpPr>
          <p:spPr bwMode="auto">
            <a:xfrm>
              <a:off x="925512" y="3216275"/>
              <a:ext cx="1444625" cy="1146175"/>
            </a:xfrm>
            <a:custGeom>
              <a:avLst/>
              <a:gdLst>
                <a:gd name="T0" fmla="*/ 310 w 385"/>
                <a:gd name="T1" fmla="*/ 76 h 306"/>
                <a:gd name="T2" fmla="*/ 299 w 385"/>
                <a:gd name="T3" fmla="*/ 85 h 306"/>
                <a:gd name="T4" fmla="*/ 247 w 385"/>
                <a:gd name="T5" fmla="*/ 139 h 306"/>
                <a:gd name="T6" fmla="*/ 350 w 385"/>
                <a:gd name="T7" fmla="*/ 134 h 306"/>
                <a:gd name="T8" fmla="*/ 383 w 385"/>
                <a:gd name="T9" fmla="*/ 167 h 306"/>
                <a:gd name="T10" fmla="*/ 383 w 385"/>
                <a:gd name="T11" fmla="*/ 168 h 306"/>
                <a:gd name="T12" fmla="*/ 351 w 385"/>
                <a:gd name="T13" fmla="*/ 208 h 306"/>
                <a:gd name="T14" fmla="*/ 234 w 385"/>
                <a:gd name="T15" fmla="*/ 217 h 306"/>
                <a:gd name="T16" fmla="*/ 180 w 385"/>
                <a:gd name="T17" fmla="*/ 275 h 306"/>
                <a:gd name="T18" fmla="*/ 95 w 385"/>
                <a:gd name="T19" fmla="*/ 306 h 306"/>
                <a:gd name="T20" fmla="*/ 0 w 385"/>
                <a:gd name="T21" fmla="*/ 304 h 306"/>
                <a:gd name="T22" fmla="*/ 5 w 385"/>
                <a:gd name="T23" fmla="*/ 153 h 306"/>
                <a:gd name="T24" fmla="*/ 52 w 385"/>
                <a:gd name="T25" fmla="*/ 150 h 306"/>
                <a:gd name="T26" fmla="*/ 94 w 385"/>
                <a:gd name="T27" fmla="*/ 134 h 306"/>
                <a:gd name="T28" fmla="*/ 210 w 385"/>
                <a:gd name="T29" fmla="*/ 22 h 306"/>
                <a:gd name="T30" fmla="*/ 272 w 385"/>
                <a:gd name="T31" fmla="*/ 2 h 306"/>
                <a:gd name="T32" fmla="*/ 310 w 385"/>
                <a:gd name="T33" fmla="*/ 7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5" h="306">
                  <a:moveTo>
                    <a:pt x="310" y="76"/>
                  </a:moveTo>
                  <a:cubicBezTo>
                    <a:pt x="299" y="85"/>
                    <a:pt x="299" y="85"/>
                    <a:pt x="299" y="85"/>
                  </a:cubicBezTo>
                  <a:cubicBezTo>
                    <a:pt x="247" y="139"/>
                    <a:pt x="247" y="139"/>
                    <a:pt x="247" y="139"/>
                  </a:cubicBezTo>
                  <a:cubicBezTo>
                    <a:pt x="350" y="134"/>
                    <a:pt x="350" y="134"/>
                    <a:pt x="350" y="134"/>
                  </a:cubicBezTo>
                  <a:cubicBezTo>
                    <a:pt x="368" y="136"/>
                    <a:pt x="381" y="150"/>
                    <a:pt x="383" y="167"/>
                  </a:cubicBezTo>
                  <a:cubicBezTo>
                    <a:pt x="383" y="168"/>
                    <a:pt x="383" y="168"/>
                    <a:pt x="383" y="168"/>
                  </a:cubicBezTo>
                  <a:cubicBezTo>
                    <a:pt x="385" y="187"/>
                    <a:pt x="371" y="205"/>
                    <a:pt x="351" y="208"/>
                  </a:cubicBezTo>
                  <a:cubicBezTo>
                    <a:pt x="234" y="217"/>
                    <a:pt x="234" y="217"/>
                    <a:pt x="234" y="217"/>
                  </a:cubicBezTo>
                  <a:cubicBezTo>
                    <a:pt x="180" y="275"/>
                    <a:pt x="180" y="275"/>
                    <a:pt x="180" y="275"/>
                  </a:cubicBezTo>
                  <a:cubicBezTo>
                    <a:pt x="160" y="294"/>
                    <a:pt x="122" y="306"/>
                    <a:pt x="95" y="306"/>
                  </a:cubicBezTo>
                  <a:cubicBezTo>
                    <a:pt x="0" y="304"/>
                    <a:pt x="0" y="304"/>
                    <a:pt x="0" y="304"/>
                  </a:cubicBezTo>
                  <a:cubicBezTo>
                    <a:pt x="5" y="153"/>
                    <a:pt x="5" y="153"/>
                    <a:pt x="5" y="153"/>
                  </a:cubicBezTo>
                  <a:cubicBezTo>
                    <a:pt x="52" y="150"/>
                    <a:pt x="52" y="150"/>
                    <a:pt x="52" y="150"/>
                  </a:cubicBezTo>
                  <a:cubicBezTo>
                    <a:pt x="68" y="149"/>
                    <a:pt x="82" y="143"/>
                    <a:pt x="94" y="134"/>
                  </a:cubicBezTo>
                  <a:cubicBezTo>
                    <a:pt x="210" y="22"/>
                    <a:pt x="210" y="22"/>
                    <a:pt x="210" y="22"/>
                  </a:cubicBezTo>
                  <a:cubicBezTo>
                    <a:pt x="227" y="8"/>
                    <a:pt x="251" y="0"/>
                    <a:pt x="272" y="2"/>
                  </a:cubicBezTo>
                  <a:lnTo>
                    <a:pt x="310" y="76"/>
                  </a:ln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178"/>
            <p:cNvSpPr/>
            <p:nvPr/>
          </p:nvSpPr>
          <p:spPr bwMode="auto">
            <a:xfrm>
              <a:off x="2174875" y="3775075"/>
              <a:ext cx="160338" cy="152400"/>
            </a:xfrm>
            <a:custGeom>
              <a:avLst/>
              <a:gdLst>
                <a:gd name="T0" fmla="*/ 21 w 43"/>
                <a:gd name="T1" fmla="*/ 0 h 41"/>
                <a:gd name="T2" fmla="*/ 41 w 43"/>
                <a:gd name="T3" fmla="*/ 16 h 41"/>
                <a:gd name="T4" fmla="*/ 41 w 43"/>
                <a:gd name="T5" fmla="*/ 16 h 41"/>
                <a:gd name="T6" fmla="*/ 25 w 43"/>
                <a:gd name="T7" fmla="*/ 40 h 41"/>
                <a:gd name="T8" fmla="*/ 11 w 43"/>
                <a:gd name="T9" fmla="*/ 41 h 41"/>
                <a:gd name="T10" fmla="*/ 1 w 43"/>
                <a:gd name="T11" fmla="*/ 32 h 41"/>
                <a:gd name="T12" fmla="*/ 0 w 43"/>
                <a:gd name="T13" fmla="*/ 10 h 41"/>
                <a:gd name="T14" fmla="*/ 9 w 43"/>
                <a:gd name="T15" fmla="*/ 0 h 41"/>
                <a:gd name="T16" fmla="*/ 21 w 43"/>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1">
                  <a:moveTo>
                    <a:pt x="21" y="0"/>
                  </a:moveTo>
                  <a:cubicBezTo>
                    <a:pt x="31" y="0"/>
                    <a:pt x="39" y="7"/>
                    <a:pt x="41" y="16"/>
                  </a:cubicBezTo>
                  <a:cubicBezTo>
                    <a:pt x="41" y="16"/>
                    <a:pt x="41" y="16"/>
                    <a:pt x="41" y="16"/>
                  </a:cubicBezTo>
                  <a:cubicBezTo>
                    <a:pt x="43" y="27"/>
                    <a:pt x="36" y="37"/>
                    <a:pt x="25" y="40"/>
                  </a:cubicBezTo>
                  <a:cubicBezTo>
                    <a:pt x="11" y="41"/>
                    <a:pt x="11" y="41"/>
                    <a:pt x="11" y="41"/>
                  </a:cubicBezTo>
                  <a:cubicBezTo>
                    <a:pt x="6" y="41"/>
                    <a:pt x="2" y="37"/>
                    <a:pt x="1" y="32"/>
                  </a:cubicBezTo>
                  <a:cubicBezTo>
                    <a:pt x="0" y="10"/>
                    <a:pt x="0" y="10"/>
                    <a:pt x="0" y="10"/>
                  </a:cubicBezTo>
                  <a:cubicBezTo>
                    <a:pt x="0" y="5"/>
                    <a:pt x="4" y="0"/>
                    <a:pt x="9"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179"/>
            <p:cNvSpPr/>
            <p:nvPr/>
          </p:nvSpPr>
          <p:spPr bwMode="auto">
            <a:xfrm>
              <a:off x="1803400" y="3868738"/>
              <a:ext cx="558800" cy="160338"/>
            </a:xfrm>
            <a:custGeom>
              <a:avLst/>
              <a:gdLst>
                <a:gd name="T0" fmla="*/ 0 w 149"/>
                <a:gd name="T1" fmla="*/ 43 h 43"/>
                <a:gd name="T2" fmla="*/ 6 w 149"/>
                <a:gd name="T3" fmla="*/ 37 h 43"/>
                <a:gd name="T4" fmla="*/ 121 w 149"/>
                <a:gd name="T5" fmla="*/ 28 h 43"/>
                <a:gd name="T6" fmla="*/ 149 w 149"/>
                <a:gd name="T7" fmla="*/ 0 h 43"/>
                <a:gd name="T8" fmla="*/ 117 w 149"/>
                <a:gd name="T9" fmla="*/ 34 h 43"/>
                <a:gd name="T10" fmla="*/ 0 w 149"/>
                <a:gd name="T11" fmla="*/ 43 h 43"/>
              </a:gdLst>
              <a:ahLst/>
              <a:cxnLst>
                <a:cxn ang="0">
                  <a:pos x="T0" y="T1"/>
                </a:cxn>
                <a:cxn ang="0">
                  <a:pos x="T2" y="T3"/>
                </a:cxn>
                <a:cxn ang="0">
                  <a:pos x="T4" y="T5"/>
                </a:cxn>
                <a:cxn ang="0">
                  <a:pos x="T6" y="T7"/>
                </a:cxn>
                <a:cxn ang="0">
                  <a:pos x="T8" y="T9"/>
                </a:cxn>
                <a:cxn ang="0">
                  <a:pos x="T10" y="T11"/>
                </a:cxn>
              </a:cxnLst>
              <a:rect l="0" t="0" r="r" b="b"/>
              <a:pathLst>
                <a:path w="149" h="43">
                  <a:moveTo>
                    <a:pt x="0" y="43"/>
                  </a:moveTo>
                  <a:cubicBezTo>
                    <a:pt x="6" y="37"/>
                    <a:pt x="6" y="37"/>
                    <a:pt x="6" y="37"/>
                  </a:cubicBezTo>
                  <a:cubicBezTo>
                    <a:pt x="6" y="37"/>
                    <a:pt x="100" y="33"/>
                    <a:pt x="121" y="28"/>
                  </a:cubicBezTo>
                  <a:cubicBezTo>
                    <a:pt x="136" y="25"/>
                    <a:pt x="144" y="11"/>
                    <a:pt x="149" y="0"/>
                  </a:cubicBezTo>
                  <a:cubicBezTo>
                    <a:pt x="149" y="0"/>
                    <a:pt x="148" y="30"/>
                    <a:pt x="117" y="34"/>
                  </a:cubicBezTo>
                  <a:lnTo>
                    <a:pt x="0" y="43"/>
                  </a:ln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180"/>
            <p:cNvSpPr/>
            <p:nvPr/>
          </p:nvSpPr>
          <p:spPr bwMode="auto">
            <a:xfrm>
              <a:off x="914400" y="3763963"/>
              <a:ext cx="228600" cy="595313"/>
            </a:xfrm>
            <a:custGeom>
              <a:avLst/>
              <a:gdLst>
                <a:gd name="T0" fmla="*/ 53 w 61"/>
                <a:gd name="T1" fmla="*/ 4 h 159"/>
                <a:gd name="T2" fmla="*/ 9 w 61"/>
                <a:gd name="T3" fmla="*/ 0 h 159"/>
                <a:gd name="T4" fmla="*/ 0 w 61"/>
                <a:gd name="T5" fmla="*/ 158 h 159"/>
                <a:gd name="T6" fmla="*/ 61 w 61"/>
                <a:gd name="T7" fmla="*/ 159 h 159"/>
                <a:gd name="T8" fmla="*/ 53 w 61"/>
                <a:gd name="T9" fmla="*/ 4 h 159"/>
              </a:gdLst>
              <a:ahLst/>
              <a:cxnLst>
                <a:cxn ang="0">
                  <a:pos x="T0" y="T1"/>
                </a:cxn>
                <a:cxn ang="0">
                  <a:pos x="T2" y="T3"/>
                </a:cxn>
                <a:cxn ang="0">
                  <a:pos x="T4" y="T5"/>
                </a:cxn>
                <a:cxn ang="0">
                  <a:pos x="T6" y="T7"/>
                </a:cxn>
                <a:cxn ang="0">
                  <a:pos x="T8" y="T9"/>
                </a:cxn>
              </a:cxnLst>
              <a:rect l="0" t="0" r="r" b="b"/>
              <a:pathLst>
                <a:path w="61" h="159">
                  <a:moveTo>
                    <a:pt x="53" y="4"/>
                  </a:moveTo>
                  <a:cubicBezTo>
                    <a:pt x="9" y="0"/>
                    <a:pt x="9" y="0"/>
                    <a:pt x="9" y="0"/>
                  </a:cubicBezTo>
                  <a:cubicBezTo>
                    <a:pt x="5" y="0"/>
                    <a:pt x="0" y="158"/>
                    <a:pt x="0" y="158"/>
                  </a:cubicBezTo>
                  <a:cubicBezTo>
                    <a:pt x="61" y="159"/>
                    <a:pt x="61" y="159"/>
                    <a:pt x="61" y="159"/>
                  </a:cubicBezTo>
                  <a:lnTo>
                    <a:pt x="53" y="4"/>
                  </a:lnTo>
                  <a:close/>
                </a:path>
              </a:pathLst>
            </a:custGeom>
            <a:solidFill>
              <a:srgbClr val="ECC0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81"/>
            <p:cNvSpPr/>
            <p:nvPr/>
          </p:nvSpPr>
          <p:spPr bwMode="auto">
            <a:xfrm>
              <a:off x="115887" y="3751263"/>
              <a:ext cx="996950" cy="709613"/>
            </a:xfrm>
            <a:custGeom>
              <a:avLst/>
              <a:gdLst>
                <a:gd name="T0" fmla="*/ 628 w 628"/>
                <a:gd name="T1" fmla="*/ 0 h 447"/>
                <a:gd name="T2" fmla="*/ 628 w 628"/>
                <a:gd name="T3" fmla="*/ 447 h 447"/>
                <a:gd name="T4" fmla="*/ 0 w 628"/>
                <a:gd name="T5" fmla="*/ 445 h 447"/>
                <a:gd name="T6" fmla="*/ 0 w 628"/>
                <a:gd name="T7" fmla="*/ 0 h 447"/>
                <a:gd name="T8" fmla="*/ 628 w 628"/>
                <a:gd name="T9" fmla="*/ 0 h 447"/>
              </a:gdLst>
              <a:ahLst/>
              <a:cxnLst>
                <a:cxn ang="0">
                  <a:pos x="T0" y="T1"/>
                </a:cxn>
                <a:cxn ang="0">
                  <a:pos x="T2" y="T3"/>
                </a:cxn>
                <a:cxn ang="0">
                  <a:pos x="T4" y="T5"/>
                </a:cxn>
                <a:cxn ang="0">
                  <a:pos x="T6" y="T7"/>
                </a:cxn>
                <a:cxn ang="0">
                  <a:pos x="T8" y="T9"/>
                </a:cxn>
              </a:cxnLst>
              <a:rect l="0" t="0" r="r" b="b"/>
              <a:pathLst>
                <a:path w="628" h="447">
                  <a:moveTo>
                    <a:pt x="628" y="0"/>
                  </a:moveTo>
                  <a:lnTo>
                    <a:pt x="628" y="447"/>
                  </a:lnTo>
                  <a:lnTo>
                    <a:pt x="0" y="445"/>
                  </a:lnTo>
                  <a:lnTo>
                    <a:pt x="0" y="0"/>
                  </a:lnTo>
                  <a:lnTo>
                    <a:pt x="62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Rectangle 182"/>
            <p:cNvSpPr>
              <a:spLocks noChangeArrowheads="1"/>
            </p:cNvSpPr>
            <p:nvPr/>
          </p:nvSpPr>
          <p:spPr bwMode="auto">
            <a:xfrm>
              <a:off x="-1335088" y="3736975"/>
              <a:ext cx="2265363" cy="779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6" name="Rectangle 183"/>
            <p:cNvSpPr>
              <a:spLocks noChangeArrowheads="1"/>
            </p:cNvSpPr>
            <p:nvPr/>
          </p:nvSpPr>
          <p:spPr bwMode="auto">
            <a:xfrm>
              <a:off x="-1335088" y="4243388"/>
              <a:ext cx="2265363" cy="273050"/>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7" name="Freeform 184"/>
            <p:cNvSpPr/>
            <p:nvPr/>
          </p:nvSpPr>
          <p:spPr bwMode="auto">
            <a:xfrm>
              <a:off x="746125" y="4356100"/>
              <a:ext cx="112713" cy="112713"/>
            </a:xfrm>
            <a:custGeom>
              <a:avLst/>
              <a:gdLst>
                <a:gd name="T0" fmla="*/ 21 w 30"/>
                <a:gd name="T1" fmla="*/ 27 h 30"/>
                <a:gd name="T2" fmla="*/ 3 w 30"/>
                <a:gd name="T3" fmla="*/ 21 h 30"/>
                <a:gd name="T4" fmla="*/ 9 w 30"/>
                <a:gd name="T5" fmla="*/ 3 h 30"/>
                <a:gd name="T6" fmla="*/ 26 w 30"/>
                <a:gd name="T7" fmla="*/ 9 h 30"/>
                <a:gd name="T8" fmla="*/ 21 w 30"/>
                <a:gd name="T9" fmla="*/ 27 h 30"/>
              </a:gdLst>
              <a:ahLst/>
              <a:cxnLst>
                <a:cxn ang="0">
                  <a:pos x="T0" y="T1"/>
                </a:cxn>
                <a:cxn ang="0">
                  <a:pos x="T2" y="T3"/>
                </a:cxn>
                <a:cxn ang="0">
                  <a:pos x="T4" y="T5"/>
                </a:cxn>
                <a:cxn ang="0">
                  <a:pos x="T6" y="T7"/>
                </a:cxn>
                <a:cxn ang="0">
                  <a:pos x="T8" y="T9"/>
                </a:cxn>
              </a:cxnLst>
              <a:rect l="0" t="0" r="r" b="b"/>
              <a:pathLst>
                <a:path w="30" h="30">
                  <a:moveTo>
                    <a:pt x="21" y="27"/>
                  </a:moveTo>
                  <a:cubicBezTo>
                    <a:pt x="14" y="30"/>
                    <a:pt x="6" y="27"/>
                    <a:pt x="3" y="21"/>
                  </a:cubicBezTo>
                  <a:cubicBezTo>
                    <a:pt x="0" y="14"/>
                    <a:pt x="2" y="7"/>
                    <a:pt x="9" y="3"/>
                  </a:cubicBezTo>
                  <a:cubicBezTo>
                    <a:pt x="15" y="0"/>
                    <a:pt x="23" y="3"/>
                    <a:pt x="26" y="9"/>
                  </a:cubicBezTo>
                  <a:cubicBezTo>
                    <a:pt x="30" y="15"/>
                    <a:pt x="27" y="23"/>
                    <a:pt x="21"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185"/>
            <p:cNvSpPr/>
            <p:nvPr/>
          </p:nvSpPr>
          <p:spPr bwMode="auto">
            <a:xfrm>
              <a:off x="809625" y="4403725"/>
              <a:ext cx="19050" cy="23813"/>
            </a:xfrm>
            <a:custGeom>
              <a:avLst/>
              <a:gdLst>
                <a:gd name="T0" fmla="*/ 4 w 5"/>
                <a:gd name="T1" fmla="*/ 5 h 6"/>
                <a:gd name="T2" fmla="*/ 0 w 5"/>
                <a:gd name="T3" fmla="*/ 4 h 6"/>
                <a:gd name="T4" fmla="*/ 1 w 5"/>
                <a:gd name="T5" fmla="*/ 1 h 6"/>
                <a:gd name="T6" fmla="*/ 5 w 5"/>
                <a:gd name="T7" fmla="*/ 2 h 6"/>
                <a:gd name="T8" fmla="*/ 4 w 5"/>
                <a:gd name="T9" fmla="*/ 5 h 6"/>
              </a:gdLst>
              <a:ahLst/>
              <a:cxnLst>
                <a:cxn ang="0">
                  <a:pos x="T0" y="T1"/>
                </a:cxn>
                <a:cxn ang="0">
                  <a:pos x="T2" y="T3"/>
                </a:cxn>
                <a:cxn ang="0">
                  <a:pos x="T4" y="T5"/>
                </a:cxn>
                <a:cxn ang="0">
                  <a:pos x="T6" y="T7"/>
                </a:cxn>
                <a:cxn ang="0">
                  <a:pos x="T8" y="T9"/>
                </a:cxn>
              </a:cxnLst>
              <a:rect l="0" t="0" r="r" b="b"/>
              <a:pathLst>
                <a:path w="5" h="6">
                  <a:moveTo>
                    <a:pt x="4" y="5"/>
                  </a:moveTo>
                  <a:cubicBezTo>
                    <a:pt x="2" y="6"/>
                    <a:pt x="1" y="6"/>
                    <a:pt x="0" y="4"/>
                  </a:cubicBezTo>
                  <a:cubicBezTo>
                    <a:pt x="0" y="3"/>
                    <a:pt x="0" y="2"/>
                    <a:pt x="1" y="1"/>
                  </a:cubicBezTo>
                  <a:cubicBezTo>
                    <a:pt x="3" y="0"/>
                    <a:pt x="4" y="1"/>
                    <a:pt x="5" y="2"/>
                  </a:cubicBezTo>
                  <a:cubicBezTo>
                    <a:pt x="5" y="3"/>
                    <a:pt x="5" y="5"/>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186"/>
            <p:cNvSpPr/>
            <p:nvPr/>
          </p:nvSpPr>
          <p:spPr bwMode="auto">
            <a:xfrm>
              <a:off x="798512" y="4381500"/>
              <a:ext cx="19050" cy="22225"/>
            </a:xfrm>
            <a:custGeom>
              <a:avLst/>
              <a:gdLst>
                <a:gd name="T0" fmla="*/ 4 w 5"/>
                <a:gd name="T1" fmla="*/ 6 h 6"/>
                <a:gd name="T2" fmla="*/ 0 w 5"/>
                <a:gd name="T3" fmla="*/ 4 h 6"/>
                <a:gd name="T4" fmla="*/ 1 w 5"/>
                <a:gd name="T5" fmla="*/ 1 h 6"/>
                <a:gd name="T6" fmla="*/ 5 w 5"/>
                <a:gd name="T7" fmla="*/ 2 h 6"/>
                <a:gd name="T8" fmla="*/ 4 w 5"/>
                <a:gd name="T9" fmla="*/ 6 h 6"/>
              </a:gdLst>
              <a:ahLst/>
              <a:cxnLst>
                <a:cxn ang="0">
                  <a:pos x="T0" y="T1"/>
                </a:cxn>
                <a:cxn ang="0">
                  <a:pos x="T2" y="T3"/>
                </a:cxn>
                <a:cxn ang="0">
                  <a:pos x="T4" y="T5"/>
                </a:cxn>
                <a:cxn ang="0">
                  <a:pos x="T6" y="T7"/>
                </a:cxn>
                <a:cxn ang="0">
                  <a:pos x="T8" y="T9"/>
                </a:cxn>
              </a:cxnLst>
              <a:rect l="0" t="0" r="r" b="b"/>
              <a:pathLst>
                <a:path w="5" h="6">
                  <a:moveTo>
                    <a:pt x="4" y="6"/>
                  </a:moveTo>
                  <a:cubicBezTo>
                    <a:pt x="2" y="6"/>
                    <a:pt x="1" y="6"/>
                    <a:pt x="0" y="4"/>
                  </a:cubicBezTo>
                  <a:cubicBezTo>
                    <a:pt x="0" y="3"/>
                    <a:pt x="0" y="2"/>
                    <a:pt x="1" y="1"/>
                  </a:cubicBezTo>
                  <a:cubicBezTo>
                    <a:pt x="3" y="0"/>
                    <a:pt x="4" y="1"/>
                    <a:pt x="5" y="2"/>
                  </a:cubicBezTo>
                  <a:cubicBezTo>
                    <a:pt x="5" y="3"/>
                    <a:pt x="5" y="5"/>
                    <a:pt x="4" y="6"/>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187"/>
            <p:cNvSpPr/>
            <p:nvPr/>
          </p:nvSpPr>
          <p:spPr bwMode="auto">
            <a:xfrm>
              <a:off x="782637" y="4419600"/>
              <a:ext cx="23813" cy="19050"/>
            </a:xfrm>
            <a:custGeom>
              <a:avLst/>
              <a:gdLst>
                <a:gd name="T0" fmla="*/ 4 w 6"/>
                <a:gd name="T1" fmla="*/ 5 h 5"/>
                <a:gd name="T2" fmla="*/ 1 w 6"/>
                <a:gd name="T3" fmla="*/ 4 h 5"/>
                <a:gd name="T4" fmla="*/ 2 w 6"/>
                <a:gd name="T5" fmla="*/ 0 h 5"/>
                <a:gd name="T6" fmla="*/ 5 w 6"/>
                <a:gd name="T7" fmla="*/ 1 h 5"/>
                <a:gd name="T8" fmla="*/ 4 w 6"/>
                <a:gd name="T9" fmla="*/ 5 h 5"/>
              </a:gdLst>
              <a:ahLst/>
              <a:cxnLst>
                <a:cxn ang="0">
                  <a:pos x="T0" y="T1"/>
                </a:cxn>
                <a:cxn ang="0">
                  <a:pos x="T2" y="T3"/>
                </a:cxn>
                <a:cxn ang="0">
                  <a:pos x="T4" y="T5"/>
                </a:cxn>
                <a:cxn ang="0">
                  <a:pos x="T6" y="T7"/>
                </a:cxn>
                <a:cxn ang="0">
                  <a:pos x="T8" y="T9"/>
                </a:cxn>
              </a:cxnLst>
              <a:rect l="0" t="0" r="r" b="b"/>
              <a:pathLst>
                <a:path w="6" h="5">
                  <a:moveTo>
                    <a:pt x="4" y="5"/>
                  </a:moveTo>
                  <a:cubicBezTo>
                    <a:pt x="3" y="5"/>
                    <a:pt x="1" y="5"/>
                    <a:pt x="1" y="4"/>
                  </a:cubicBezTo>
                  <a:cubicBezTo>
                    <a:pt x="0" y="2"/>
                    <a:pt x="1" y="1"/>
                    <a:pt x="2" y="0"/>
                  </a:cubicBezTo>
                  <a:cubicBezTo>
                    <a:pt x="3" y="0"/>
                    <a:pt x="5" y="0"/>
                    <a:pt x="5" y="1"/>
                  </a:cubicBezTo>
                  <a:cubicBezTo>
                    <a:pt x="6" y="3"/>
                    <a:pt x="5" y="4"/>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188"/>
            <p:cNvSpPr/>
            <p:nvPr/>
          </p:nvSpPr>
          <p:spPr bwMode="auto">
            <a:xfrm>
              <a:off x="771525" y="4397375"/>
              <a:ext cx="22225" cy="22225"/>
            </a:xfrm>
            <a:custGeom>
              <a:avLst/>
              <a:gdLst>
                <a:gd name="T0" fmla="*/ 4 w 6"/>
                <a:gd name="T1" fmla="*/ 5 h 6"/>
                <a:gd name="T2" fmla="*/ 1 w 6"/>
                <a:gd name="T3" fmla="*/ 4 h 6"/>
                <a:gd name="T4" fmla="*/ 2 w 6"/>
                <a:gd name="T5" fmla="*/ 0 h 6"/>
                <a:gd name="T6" fmla="*/ 5 w 6"/>
                <a:gd name="T7" fmla="*/ 1 h 6"/>
                <a:gd name="T8" fmla="*/ 4 w 6"/>
                <a:gd name="T9" fmla="*/ 5 h 6"/>
              </a:gdLst>
              <a:ahLst/>
              <a:cxnLst>
                <a:cxn ang="0">
                  <a:pos x="T0" y="T1"/>
                </a:cxn>
                <a:cxn ang="0">
                  <a:pos x="T2" y="T3"/>
                </a:cxn>
                <a:cxn ang="0">
                  <a:pos x="T4" y="T5"/>
                </a:cxn>
                <a:cxn ang="0">
                  <a:pos x="T6" y="T7"/>
                </a:cxn>
                <a:cxn ang="0">
                  <a:pos x="T8" y="T9"/>
                </a:cxn>
              </a:cxnLst>
              <a:rect l="0" t="0" r="r" b="b"/>
              <a:pathLst>
                <a:path w="6" h="6">
                  <a:moveTo>
                    <a:pt x="4" y="5"/>
                  </a:moveTo>
                  <a:cubicBezTo>
                    <a:pt x="3" y="6"/>
                    <a:pt x="1" y="5"/>
                    <a:pt x="1" y="4"/>
                  </a:cubicBezTo>
                  <a:cubicBezTo>
                    <a:pt x="0" y="3"/>
                    <a:pt x="1" y="1"/>
                    <a:pt x="2" y="0"/>
                  </a:cubicBezTo>
                  <a:cubicBezTo>
                    <a:pt x="3" y="0"/>
                    <a:pt x="5" y="0"/>
                    <a:pt x="5" y="1"/>
                  </a:cubicBezTo>
                  <a:cubicBezTo>
                    <a:pt x="6" y="3"/>
                    <a:pt x="5" y="4"/>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189"/>
            <p:cNvSpPr/>
            <p:nvPr/>
          </p:nvSpPr>
          <p:spPr bwMode="auto">
            <a:xfrm>
              <a:off x="600075" y="4356100"/>
              <a:ext cx="111125" cy="112713"/>
            </a:xfrm>
            <a:custGeom>
              <a:avLst/>
              <a:gdLst>
                <a:gd name="T0" fmla="*/ 21 w 30"/>
                <a:gd name="T1" fmla="*/ 27 h 30"/>
                <a:gd name="T2" fmla="*/ 3 w 30"/>
                <a:gd name="T3" fmla="*/ 21 h 30"/>
                <a:gd name="T4" fmla="*/ 9 w 30"/>
                <a:gd name="T5" fmla="*/ 3 h 30"/>
                <a:gd name="T6" fmla="*/ 27 w 30"/>
                <a:gd name="T7" fmla="*/ 9 h 30"/>
                <a:gd name="T8" fmla="*/ 21 w 30"/>
                <a:gd name="T9" fmla="*/ 27 h 30"/>
              </a:gdLst>
              <a:ahLst/>
              <a:cxnLst>
                <a:cxn ang="0">
                  <a:pos x="T0" y="T1"/>
                </a:cxn>
                <a:cxn ang="0">
                  <a:pos x="T2" y="T3"/>
                </a:cxn>
                <a:cxn ang="0">
                  <a:pos x="T4" y="T5"/>
                </a:cxn>
                <a:cxn ang="0">
                  <a:pos x="T6" y="T7"/>
                </a:cxn>
                <a:cxn ang="0">
                  <a:pos x="T8" y="T9"/>
                </a:cxn>
              </a:cxnLst>
              <a:rect l="0" t="0" r="r" b="b"/>
              <a:pathLst>
                <a:path w="30" h="30">
                  <a:moveTo>
                    <a:pt x="21" y="27"/>
                  </a:moveTo>
                  <a:cubicBezTo>
                    <a:pt x="15" y="30"/>
                    <a:pt x="7" y="27"/>
                    <a:pt x="3" y="21"/>
                  </a:cubicBezTo>
                  <a:cubicBezTo>
                    <a:pt x="0" y="14"/>
                    <a:pt x="3" y="7"/>
                    <a:pt x="9" y="3"/>
                  </a:cubicBezTo>
                  <a:cubicBezTo>
                    <a:pt x="15" y="0"/>
                    <a:pt x="23" y="3"/>
                    <a:pt x="27" y="9"/>
                  </a:cubicBezTo>
                  <a:cubicBezTo>
                    <a:pt x="30" y="15"/>
                    <a:pt x="27" y="23"/>
                    <a:pt x="21"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190"/>
            <p:cNvSpPr/>
            <p:nvPr/>
          </p:nvSpPr>
          <p:spPr bwMode="auto">
            <a:xfrm>
              <a:off x="663575" y="4403725"/>
              <a:ext cx="22225" cy="23813"/>
            </a:xfrm>
            <a:custGeom>
              <a:avLst/>
              <a:gdLst>
                <a:gd name="T0" fmla="*/ 4 w 6"/>
                <a:gd name="T1" fmla="*/ 5 h 6"/>
                <a:gd name="T2" fmla="*/ 0 w 6"/>
                <a:gd name="T3" fmla="*/ 4 h 6"/>
                <a:gd name="T4" fmla="*/ 2 w 6"/>
                <a:gd name="T5" fmla="*/ 1 h 6"/>
                <a:gd name="T6" fmla="*/ 5 w 6"/>
                <a:gd name="T7" fmla="*/ 2 h 6"/>
                <a:gd name="T8" fmla="*/ 4 w 6"/>
                <a:gd name="T9" fmla="*/ 5 h 6"/>
              </a:gdLst>
              <a:ahLst/>
              <a:cxnLst>
                <a:cxn ang="0">
                  <a:pos x="T0" y="T1"/>
                </a:cxn>
                <a:cxn ang="0">
                  <a:pos x="T2" y="T3"/>
                </a:cxn>
                <a:cxn ang="0">
                  <a:pos x="T4" y="T5"/>
                </a:cxn>
                <a:cxn ang="0">
                  <a:pos x="T6" y="T7"/>
                </a:cxn>
                <a:cxn ang="0">
                  <a:pos x="T8" y="T9"/>
                </a:cxn>
              </a:cxnLst>
              <a:rect l="0" t="0" r="r" b="b"/>
              <a:pathLst>
                <a:path w="6" h="6">
                  <a:moveTo>
                    <a:pt x="4" y="5"/>
                  </a:moveTo>
                  <a:cubicBezTo>
                    <a:pt x="3" y="6"/>
                    <a:pt x="1" y="6"/>
                    <a:pt x="0" y="4"/>
                  </a:cubicBezTo>
                  <a:cubicBezTo>
                    <a:pt x="0" y="3"/>
                    <a:pt x="0" y="2"/>
                    <a:pt x="2" y="1"/>
                  </a:cubicBezTo>
                  <a:cubicBezTo>
                    <a:pt x="3" y="0"/>
                    <a:pt x="4" y="1"/>
                    <a:pt x="5" y="2"/>
                  </a:cubicBezTo>
                  <a:cubicBezTo>
                    <a:pt x="6" y="3"/>
                    <a:pt x="5" y="5"/>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191"/>
            <p:cNvSpPr/>
            <p:nvPr/>
          </p:nvSpPr>
          <p:spPr bwMode="auto">
            <a:xfrm>
              <a:off x="652462" y="4381500"/>
              <a:ext cx="22225" cy="22225"/>
            </a:xfrm>
            <a:custGeom>
              <a:avLst/>
              <a:gdLst>
                <a:gd name="T0" fmla="*/ 4 w 6"/>
                <a:gd name="T1" fmla="*/ 6 h 6"/>
                <a:gd name="T2" fmla="*/ 0 w 6"/>
                <a:gd name="T3" fmla="*/ 4 h 6"/>
                <a:gd name="T4" fmla="*/ 2 w 6"/>
                <a:gd name="T5" fmla="*/ 1 h 6"/>
                <a:gd name="T6" fmla="*/ 5 w 6"/>
                <a:gd name="T7" fmla="*/ 2 h 6"/>
                <a:gd name="T8" fmla="*/ 4 w 6"/>
                <a:gd name="T9" fmla="*/ 6 h 6"/>
              </a:gdLst>
              <a:ahLst/>
              <a:cxnLst>
                <a:cxn ang="0">
                  <a:pos x="T0" y="T1"/>
                </a:cxn>
                <a:cxn ang="0">
                  <a:pos x="T2" y="T3"/>
                </a:cxn>
                <a:cxn ang="0">
                  <a:pos x="T4" y="T5"/>
                </a:cxn>
                <a:cxn ang="0">
                  <a:pos x="T6" y="T7"/>
                </a:cxn>
                <a:cxn ang="0">
                  <a:pos x="T8" y="T9"/>
                </a:cxn>
              </a:cxnLst>
              <a:rect l="0" t="0" r="r" b="b"/>
              <a:pathLst>
                <a:path w="6" h="6">
                  <a:moveTo>
                    <a:pt x="4" y="6"/>
                  </a:moveTo>
                  <a:cubicBezTo>
                    <a:pt x="3" y="6"/>
                    <a:pt x="1" y="6"/>
                    <a:pt x="0" y="4"/>
                  </a:cubicBezTo>
                  <a:cubicBezTo>
                    <a:pt x="0" y="3"/>
                    <a:pt x="0" y="2"/>
                    <a:pt x="2" y="1"/>
                  </a:cubicBezTo>
                  <a:cubicBezTo>
                    <a:pt x="3" y="0"/>
                    <a:pt x="4" y="1"/>
                    <a:pt x="5" y="2"/>
                  </a:cubicBezTo>
                  <a:cubicBezTo>
                    <a:pt x="6" y="3"/>
                    <a:pt x="5" y="5"/>
                    <a:pt x="4" y="6"/>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192"/>
            <p:cNvSpPr/>
            <p:nvPr/>
          </p:nvSpPr>
          <p:spPr bwMode="auto">
            <a:xfrm>
              <a:off x="636587" y="4419600"/>
              <a:ext cx="22225" cy="19050"/>
            </a:xfrm>
            <a:custGeom>
              <a:avLst/>
              <a:gdLst>
                <a:gd name="T0" fmla="*/ 4 w 6"/>
                <a:gd name="T1" fmla="*/ 5 h 5"/>
                <a:gd name="T2" fmla="*/ 1 w 6"/>
                <a:gd name="T3" fmla="*/ 4 h 5"/>
                <a:gd name="T4" fmla="*/ 2 w 6"/>
                <a:gd name="T5" fmla="*/ 0 h 5"/>
                <a:gd name="T6" fmla="*/ 5 w 6"/>
                <a:gd name="T7" fmla="*/ 1 h 5"/>
                <a:gd name="T8" fmla="*/ 4 w 6"/>
                <a:gd name="T9" fmla="*/ 5 h 5"/>
              </a:gdLst>
              <a:ahLst/>
              <a:cxnLst>
                <a:cxn ang="0">
                  <a:pos x="T0" y="T1"/>
                </a:cxn>
                <a:cxn ang="0">
                  <a:pos x="T2" y="T3"/>
                </a:cxn>
                <a:cxn ang="0">
                  <a:pos x="T4" y="T5"/>
                </a:cxn>
                <a:cxn ang="0">
                  <a:pos x="T6" y="T7"/>
                </a:cxn>
                <a:cxn ang="0">
                  <a:pos x="T8" y="T9"/>
                </a:cxn>
              </a:cxnLst>
              <a:rect l="0" t="0" r="r" b="b"/>
              <a:pathLst>
                <a:path w="6" h="5">
                  <a:moveTo>
                    <a:pt x="4" y="5"/>
                  </a:moveTo>
                  <a:cubicBezTo>
                    <a:pt x="3" y="5"/>
                    <a:pt x="2" y="5"/>
                    <a:pt x="1" y="4"/>
                  </a:cubicBezTo>
                  <a:cubicBezTo>
                    <a:pt x="0" y="2"/>
                    <a:pt x="1" y="1"/>
                    <a:pt x="2" y="0"/>
                  </a:cubicBezTo>
                  <a:cubicBezTo>
                    <a:pt x="3" y="0"/>
                    <a:pt x="5" y="0"/>
                    <a:pt x="5" y="1"/>
                  </a:cubicBezTo>
                  <a:cubicBezTo>
                    <a:pt x="6" y="3"/>
                    <a:pt x="6" y="4"/>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193"/>
            <p:cNvSpPr/>
            <p:nvPr/>
          </p:nvSpPr>
          <p:spPr bwMode="auto">
            <a:xfrm>
              <a:off x="625475" y="4397375"/>
              <a:ext cx="22225" cy="22225"/>
            </a:xfrm>
            <a:custGeom>
              <a:avLst/>
              <a:gdLst>
                <a:gd name="T0" fmla="*/ 4 w 6"/>
                <a:gd name="T1" fmla="*/ 5 h 6"/>
                <a:gd name="T2" fmla="*/ 1 w 6"/>
                <a:gd name="T3" fmla="*/ 4 h 6"/>
                <a:gd name="T4" fmla="*/ 2 w 6"/>
                <a:gd name="T5" fmla="*/ 0 h 6"/>
                <a:gd name="T6" fmla="*/ 6 w 6"/>
                <a:gd name="T7" fmla="*/ 1 h 6"/>
                <a:gd name="T8" fmla="*/ 4 w 6"/>
                <a:gd name="T9" fmla="*/ 5 h 6"/>
              </a:gdLst>
              <a:ahLst/>
              <a:cxnLst>
                <a:cxn ang="0">
                  <a:pos x="T0" y="T1"/>
                </a:cxn>
                <a:cxn ang="0">
                  <a:pos x="T2" y="T3"/>
                </a:cxn>
                <a:cxn ang="0">
                  <a:pos x="T4" y="T5"/>
                </a:cxn>
                <a:cxn ang="0">
                  <a:pos x="T6" y="T7"/>
                </a:cxn>
                <a:cxn ang="0">
                  <a:pos x="T8" y="T9"/>
                </a:cxn>
              </a:cxnLst>
              <a:rect l="0" t="0" r="r" b="b"/>
              <a:pathLst>
                <a:path w="6" h="6">
                  <a:moveTo>
                    <a:pt x="4" y="5"/>
                  </a:moveTo>
                  <a:cubicBezTo>
                    <a:pt x="3" y="6"/>
                    <a:pt x="2" y="5"/>
                    <a:pt x="1" y="4"/>
                  </a:cubicBezTo>
                  <a:cubicBezTo>
                    <a:pt x="0" y="3"/>
                    <a:pt x="1" y="1"/>
                    <a:pt x="2" y="0"/>
                  </a:cubicBezTo>
                  <a:cubicBezTo>
                    <a:pt x="3" y="0"/>
                    <a:pt x="5" y="0"/>
                    <a:pt x="6" y="1"/>
                  </a:cubicBezTo>
                  <a:cubicBezTo>
                    <a:pt x="6" y="3"/>
                    <a:pt x="6" y="4"/>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194"/>
            <p:cNvSpPr/>
            <p:nvPr/>
          </p:nvSpPr>
          <p:spPr bwMode="auto">
            <a:xfrm>
              <a:off x="1776412" y="3448050"/>
              <a:ext cx="420688" cy="288925"/>
            </a:xfrm>
            <a:custGeom>
              <a:avLst/>
              <a:gdLst>
                <a:gd name="T0" fmla="*/ 80 w 112"/>
                <a:gd name="T1" fmla="*/ 1 h 77"/>
                <a:gd name="T2" fmla="*/ 112 w 112"/>
                <a:gd name="T3" fmla="*/ 0 h 77"/>
                <a:gd name="T4" fmla="*/ 87 w 112"/>
                <a:gd name="T5" fmla="*/ 11 h 77"/>
                <a:gd name="T6" fmla="*/ 72 w 112"/>
                <a:gd name="T7" fmla="*/ 23 h 77"/>
                <a:gd name="T8" fmla="*/ 45 w 112"/>
                <a:gd name="T9" fmla="*/ 55 h 77"/>
                <a:gd name="T10" fmla="*/ 20 w 112"/>
                <a:gd name="T11" fmla="*/ 77 h 77"/>
                <a:gd name="T12" fmla="*/ 15 w 112"/>
                <a:gd name="T13" fmla="*/ 75 h 77"/>
                <a:gd name="T14" fmla="*/ 1 w 112"/>
                <a:gd name="T15" fmla="*/ 66 h 77"/>
                <a:gd name="T16" fmla="*/ 3 w 112"/>
                <a:gd name="T17" fmla="*/ 59 h 77"/>
                <a:gd name="T18" fmla="*/ 50 w 112"/>
                <a:gd name="T19" fmla="*/ 13 h 77"/>
                <a:gd name="T20" fmla="*/ 80 w 112"/>
                <a:gd name="T21" fmla="*/ 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77">
                  <a:moveTo>
                    <a:pt x="80" y="1"/>
                  </a:moveTo>
                  <a:cubicBezTo>
                    <a:pt x="93" y="1"/>
                    <a:pt x="108" y="1"/>
                    <a:pt x="112" y="0"/>
                  </a:cubicBezTo>
                  <a:cubicBezTo>
                    <a:pt x="112" y="0"/>
                    <a:pt x="94" y="6"/>
                    <a:pt x="87" y="11"/>
                  </a:cubicBezTo>
                  <a:cubicBezTo>
                    <a:pt x="81" y="15"/>
                    <a:pt x="72" y="23"/>
                    <a:pt x="72" y="23"/>
                  </a:cubicBezTo>
                  <a:cubicBezTo>
                    <a:pt x="45" y="55"/>
                    <a:pt x="45" y="55"/>
                    <a:pt x="45" y="55"/>
                  </a:cubicBezTo>
                  <a:cubicBezTo>
                    <a:pt x="20" y="77"/>
                    <a:pt x="20" y="77"/>
                    <a:pt x="20" y="77"/>
                  </a:cubicBezTo>
                  <a:cubicBezTo>
                    <a:pt x="20" y="77"/>
                    <a:pt x="16" y="76"/>
                    <a:pt x="15" y="75"/>
                  </a:cubicBezTo>
                  <a:cubicBezTo>
                    <a:pt x="8" y="73"/>
                    <a:pt x="3" y="70"/>
                    <a:pt x="1" y="66"/>
                  </a:cubicBezTo>
                  <a:cubicBezTo>
                    <a:pt x="0" y="63"/>
                    <a:pt x="1" y="61"/>
                    <a:pt x="3" y="59"/>
                  </a:cubicBezTo>
                  <a:cubicBezTo>
                    <a:pt x="50" y="13"/>
                    <a:pt x="50" y="13"/>
                    <a:pt x="50" y="13"/>
                  </a:cubicBezTo>
                  <a:cubicBezTo>
                    <a:pt x="58" y="6"/>
                    <a:pt x="69" y="1"/>
                    <a:pt x="80" y="1"/>
                  </a:cubicBez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60000">
                                      <p:stCondLst>
                                        <p:cond delay="0"/>
                                      </p:stCondLst>
                                      <p:childTnLst>
                                        <p:set>
                                          <p:cBhvr>
                                            <p:cTn id="6" dur="1" fill="hold">
                                              <p:stCondLst>
                                                <p:cond delay="0"/>
                                              </p:stCondLst>
                                            </p:cTn>
                                            <p:tgtEl>
                                              <p:spTgt spid="165"/>
                                            </p:tgtEl>
                                            <p:attrNameLst>
                                              <p:attrName>style.visibility</p:attrName>
                                            </p:attrNameLst>
                                          </p:cBhvr>
                                          <p:to>
                                            <p:strVal val="visible"/>
                                          </p:to>
                                        </p:set>
                                        <p:anim calcmode="lin" valueType="num" p14:bounceEnd="60000">
                                          <p:cBhvr additive="base">
                                            <p:cTn id="7" dur="500" fill="hold"/>
                                            <p:tgtEl>
                                              <p:spTgt spid="165"/>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16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600"/>
                                      </p:stCondLst>
                                      <p:childTnLst>
                                        <p:set>
                                          <p:cBhvr>
                                            <p:cTn id="10" dur="1" fill="hold">
                                              <p:stCondLst>
                                                <p:cond delay="0"/>
                                              </p:stCondLst>
                                            </p:cTn>
                                            <p:tgtEl>
                                              <p:spTgt spid="145"/>
                                            </p:tgtEl>
                                            <p:attrNameLst>
                                              <p:attrName>style.visibility</p:attrName>
                                            </p:attrNameLst>
                                          </p:cBhvr>
                                          <p:to>
                                            <p:strVal val="visible"/>
                                          </p:to>
                                        </p:set>
                                        <p:anim calcmode="lin" valueType="num" p14:bounceEnd="60000">
                                          <p:cBhvr additive="base">
                                            <p:cTn id="11" dur="500" fill="hold"/>
                                            <p:tgtEl>
                                              <p:spTgt spid="145"/>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145"/>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1100"/>
                                      </p:stCondLst>
                                      <p:childTnLst>
                                        <p:set>
                                          <p:cBhvr>
                                            <p:cTn id="14" dur="1" fill="hold">
                                              <p:stCondLst>
                                                <p:cond delay="0"/>
                                              </p:stCondLst>
                                            </p:cTn>
                                            <p:tgtEl>
                                              <p:spTgt spid="146"/>
                                            </p:tgtEl>
                                            <p:attrNameLst>
                                              <p:attrName>style.visibility</p:attrName>
                                            </p:attrNameLst>
                                          </p:cBhvr>
                                          <p:to>
                                            <p:strVal val="visible"/>
                                          </p:to>
                                        </p:set>
                                        <p:anim calcmode="lin" valueType="num">
                                          <p:cBhvr>
                                            <p:cTn id="15" dur="300" fill="hold"/>
                                            <p:tgtEl>
                                              <p:spTgt spid="146"/>
                                            </p:tgtEl>
                                            <p:attrNameLst>
                                              <p:attrName>ppt_w</p:attrName>
                                            </p:attrNameLst>
                                          </p:cBhvr>
                                          <p:tavLst>
                                            <p:tav tm="0">
                                              <p:val>
                                                <p:fltVal val="0"/>
                                              </p:val>
                                            </p:tav>
                                            <p:tav tm="100000">
                                              <p:val>
                                                <p:strVal val="#ppt_w"/>
                                              </p:val>
                                            </p:tav>
                                          </p:tavLst>
                                        </p:anim>
                                        <p:anim calcmode="lin" valueType="num">
                                          <p:cBhvr>
                                            <p:cTn id="16" dur="300" fill="hold"/>
                                            <p:tgtEl>
                                              <p:spTgt spid="146"/>
                                            </p:tgtEl>
                                            <p:attrNameLst>
                                              <p:attrName>ppt_h</p:attrName>
                                            </p:attrNameLst>
                                          </p:cBhvr>
                                          <p:tavLst>
                                            <p:tav tm="0">
                                              <p:val>
                                                <p:fltVal val="0"/>
                                              </p:val>
                                            </p:tav>
                                            <p:tav tm="100000">
                                              <p:val>
                                                <p:strVal val="#ppt_h"/>
                                              </p:val>
                                            </p:tav>
                                          </p:tavLst>
                                        </p:anim>
                                        <p:animEffect transition="in" filter="fade">
                                          <p:cBhvr>
                                            <p:cTn id="17" dur="300"/>
                                            <p:tgtEl>
                                              <p:spTgt spid="146"/>
                                            </p:tgtEl>
                                          </p:cBhvr>
                                        </p:animEffect>
                                      </p:childTnLst>
                                    </p:cTn>
                                  </p:par>
                                  <p:par>
                                    <p:cTn id="18" presetID="6" presetClass="emph" presetSubtype="0" autoRev="1" fill="hold" grpId="1" nodeType="withEffect">
                                      <p:stCondLst>
                                        <p:cond delay="1400"/>
                                      </p:stCondLst>
                                      <p:childTnLst>
                                        <p:animScale>
                                          <p:cBhvr>
                                            <p:cTn id="19" dur="150" fill="hold"/>
                                            <p:tgtEl>
                                              <p:spTgt spid="146"/>
                                            </p:tgtEl>
                                          </p:cBhvr>
                                          <p:by x="110000" y="110000"/>
                                        </p:animScale>
                                      </p:childTnLst>
                                    </p:cTn>
                                  </p:par>
                                  <p:par>
                                    <p:cTn id="20" presetID="53" presetClass="entr" presetSubtype="16" fill="hold" grpId="0" nodeType="withEffect">
                                      <p:stCondLst>
                                        <p:cond delay="1400"/>
                                      </p:stCondLst>
                                      <p:childTnLst>
                                        <p:set>
                                          <p:cBhvr>
                                            <p:cTn id="21" dur="1" fill="hold">
                                              <p:stCondLst>
                                                <p:cond delay="0"/>
                                              </p:stCondLst>
                                            </p:cTn>
                                            <p:tgtEl>
                                              <p:spTgt spid="155"/>
                                            </p:tgtEl>
                                            <p:attrNameLst>
                                              <p:attrName>style.visibility</p:attrName>
                                            </p:attrNameLst>
                                          </p:cBhvr>
                                          <p:to>
                                            <p:strVal val="visible"/>
                                          </p:to>
                                        </p:set>
                                        <p:anim calcmode="lin" valueType="num">
                                          <p:cBhvr>
                                            <p:cTn id="22" dur="300" fill="hold"/>
                                            <p:tgtEl>
                                              <p:spTgt spid="155"/>
                                            </p:tgtEl>
                                            <p:attrNameLst>
                                              <p:attrName>ppt_w</p:attrName>
                                            </p:attrNameLst>
                                          </p:cBhvr>
                                          <p:tavLst>
                                            <p:tav tm="0">
                                              <p:val>
                                                <p:fltVal val="0"/>
                                              </p:val>
                                            </p:tav>
                                            <p:tav tm="100000">
                                              <p:val>
                                                <p:strVal val="#ppt_w"/>
                                              </p:val>
                                            </p:tav>
                                          </p:tavLst>
                                        </p:anim>
                                        <p:anim calcmode="lin" valueType="num">
                                          <p:cBhvr>
                                            <p:cTn id="23" dur="300" fill="hold"/>
                                            <p:tgtEl>
                                              <p:spTgt spid="155"/>
                                            </p:tgtEl>
                                            <p:attrNameLst>
                                              <p:attrName>ppt_h</p:attrName>
                                            </p:attrNameLst>
                                          </p:cBhvr>
                                          <p:tavLst>
                                            <p:tav tm="0">
                                              <p:val>
                                                <p:fltVal val="0"/>
                                              </p:val>
                                            </p:tav>
                                            <p:tav tm="100000">
                                              <p:val>
                                                <p:strVal val="#ppt_h"/>
                                              </p:val>
                                            </p:tav>
                                          </p:tavLst>
                                        </p:anim>
                                        <p:animEffect transition="in" filter="fade">
                                          <p:cBhvr>
                                            <p:cTn id="24" dur="300"/>
                                            <p:tgtEl>
                                              <p:spTgt spid="155"/>
                                            </p:tgtEl>
                                          </p:cBhvr>
                                        </p:animEffect>
                                      </p:childTnLst>
                                    </p:cTn>
                                  </p:par>
                                  <p:par>
                                    <p:cTn id="25" presetID="6" presetClass="emph" presetSubtype="0" autoRev="1" fill="hold" grpId="1" nodeType="withEffect">
                                      <p:stCondLst>
                                        <p:cond delay="1700"/>
                                      </p:stCondLst>
                                      <p:childTnLst>
                                        <p:animScale>
                                          <p:cBhvr>
                                            <p:cTn id="26" dur="150" fill="hold"/>
                                            <p:tgtEl>
                                              <p:spTgt spid="155"/>
                                            </p:tgtEl>
                                          </p:cBhvr>
                                          <p:by x="110000" y="110000"/>
                                        </p:animScale>
                                      </p:childTnLst>
                                    </p:cTn>
                                  </p:par>
                                  <p:par>
                                    <p:cTn id="27" presetID="2" presetClass="entr" presetSubtype="2" fill="hold" grpId="0" nodeType="withEffect" p14:presetBounceEnd="60000">
                                      <p:stCondLst>
                                        <p:cond delay="1700"/>
                                      </p:stCondLst>
                                      <p:childTnLst>
                                        <p:set>
                                          <p:cBhvr>
                                            <p:cTn id="28" dur="1" fill="hold">
                                              <p:stCondLst>
                                                <p:cond delay="0"/>
                                              </p:stCondLst>
                                            </p:cTn>
                                            <p:tgtEl>
                                              <p:spTgt spid="163"/>
                                            </p:tgtEl>
                                            <p:attrNameLst>
                                              <p:attrName>style.visibility</p:attrName>
                                            </p:attrNameLst>
                                          </p:cBhvr>
                                          <p:to>
                                            <p:strVal val="visible"/>
                                          </p:to>
                                        </p:set>
                                        <p:anim calcmode="lin" valueType="num" p14:bounceEnd="60000">
                                          <p:cBhvr additive="base">
                                            <p:cTn id="29" dur="500" fill="hold"/>
                                            <p:tgtEl>
                                              <p:spTgt spid="163"/>
                                            </p:tgtEl>
                                            <p:attrNameLst>
                                              <p:attrName>ppt_x</p:attrName>
                                            </p:attrNameLst>
                                          </p:cBhvr>
                                          <p:tavLst>
                                            <p:tav tm="0">
                                              <p:val>
                                                <p:strVal val="1+#ppt_w/2"/>
                                              </p:val>
                                            </p:tav>
                                            <p:tav tm="100000">
                                              <p:val>
                                                <p:strVal val="#ppt_x"/>
                                              </p:val>
                                            </p:tav>
                                          </p:tavLst>
                                        </p:anim>
                                        <p:anim calcmode="lin" valueType="num" p14:bounceEnd="60000">
                                          <p:cBhvr additive="base">
                                            <p:cTn id="30" dur="500" fill="hold"/>
                                            <p:tgtEl>
                                              <p:spTgt spid="163"/>
                                            </p:tgtEl>
                                            <p:attrNameLst>
                                              <p:attrName>ppt_y</p:attrName>
                                            </p:attrNameLst>
                                          </p:cBhvr>
                                          <p:tavLst>
                                            <p:tav tm="0">
                                              <p:val>
                                                <p:strVal val="#ppt_y"/>
                                              </p:val>
                                            </p:tav>
                                            <p:tav tm="100000">
                                              <p:val>
                                                <p:strVal val="#ppt_y"/>
                                              </p:val>
                                            </p:tav>
                                          </p:tavLst>
                                        </p:anim>
                                      </p:childTnLst>
                                    </p:cTn>
                                  </p:par>
                                  <p:par>
                                    <p:cTn id="31" presetID="55" presetClass="entr" presetSubtype="0" fill="hold" grpId="0" nodeType="withEffect">
                                      <p:stCondLst>
                                        <p:cond delay="2000"/>
                                      </p:stCondLst>
                                      <p:childTnLst>
                                        <p:set>
                                          <p:cBhvr>
                                            <p:cTn id="32" dur="1" fill="hold">
                                              <p:stCondLst>
                                                <p:cond delay="0"/>
                                              </p:stCondLst>
                                            </p:cTn>
                                            <p:tgtEl>
                                              <p:spTgt spid="164"/>
                                            </p:tgtEl>
                                            <p:attrNameLst>
                                              <p:attrName>style.visibility</p:attrName>
                                            </p:attrNameLst>
                                          </p:cBhvr>
                                          <p:to>
                                            <p:strVal val="visible"/>
                                          </p:to>
                                        </p:set>
                                        <p:anim calcmode="lin" valueType="num">
                                          <p:cBhvr>
                                            <p:cTn id="33" dur="250" fill="hold"/>
                                            <p:tgtEl>
                                              <p:spTgt spid="164"/>
                                            </p:tgtEl>
                                            <p:attrNameLst>
                                              <p:attrName>ppt_w</p:attrName>
                                            </p:attrNameLst>
                                          </p:cBhvr>
                                          <p:tavLst>
                                            <p:tav tm="0">
                                              <p:val>
                                                <p:strVal val="#ppt_w*0.70"/>
                                              </p:val>
                                            </p:tav>
                                            <p:tav tm="100000">
                                              <p:val>
                                                <p:strVal val="#ppt_w"/>
                                              </p:val>
                                            </p:tav>
                                          </p:tavLst>
                                        </p:anim>
                                        <p:anim calcmode="lin" valueType="num">
                                          <p:cBhvr>
                                            <p:cTn id="34" dur="250" fill="hold"/>
                                            <p:tgtEl>
                                              <p:spTgt spid="164"/>
                                            </p:tgtEl>
                                            <p:attrNameLst>
                                              <p:attrName>ppt_h</p:attrName>
                                            </p:attrNameLst>
                                          </p:cBhvr>
                                          <p:tavLst>
                                            <p:tav tm="0">
                                              <p:val>
                                                <p:strVal val="#ppt_h"/>
                                              </p:val>
                                            </p:tav>
                                            <p:tav tm="100000">
                                              <p:val>
                                                <p:strVal val="#ppt_h"/>
                                              </p:val>
                                            </p:tav>
                                          </p:tavLst>
                                        </p:anim>
                                        <p:animEffect transition="in" filter="fade">
                                          <p:cBhvr>
                                            <p:cTn id="35" dur="250"/>
                                            <p:tgtEl>
                                              <p:spTgt spid="164"/>
                                            </p:tgtEl>
                                          </p:cBhvr>
                                        </p:animEffect>
                                      </p:childTnLst>
                                    </p:cTn>
                                  </p:par>
                                  <p:par>
                                    <p:cTn id="36" presetID="2" presetClass="entr" presetSubtype="2" fill="hold" grpId="0" nodeType="withEffect" p14:presetBounceEnd="60000">
                                      <p:stCondLst>
                                        <p:cond delay="2000"/>
                                      </p:stCondLst>
                                      <p:childTnLst>
                                        <p:set>
                                          <p:cBhvr>
                                            <p:cTn id="37" dur="1" fill="hold">
                                              <p:stCondLst>
                                                <p:cond delay="0"/>
                                              </p:stCondLst>
                                            </p:cTn>
                                            <p:tgtEl>
                                              <p:spTgt spid="147"/>
                                            </p:tgtEl>
                                            <p:attrNameLst>
                                              <p:attrName>style.visibility</p:attrName>
                                            </p:attrNameLst>
                                          </p:cBhvr>
                                          <p:to>
                                            <p:strVal val="visible"/>
                                          </p:to>
                                        </p:set>
                                        <p:anim calcmode="lin" valueType="num" p14:bounceEnd="60000">
                                          <p:cBhvr additive="base">
                                            <p:cTn id="38" dur="500" fill="hold"/>
                                            <p:tgtEl>
                                              <p:spTgt spid="147"/>
                                            </p:tgtEl>
                                            <p:attrNameLst>
                                              <p:attrName>ppt_x</p:attrName>
                                            </p:attrNameLst>
                                          </p:cBhvr>
                                          <p:tavLst>
                                            <p:tav tm="0">
                                              <p:val>
                                                <p:strVal val="1+#ppt_w/2"/>
                                              </p:val>
                                            </p:tav>
                                            <p:tav tm="100000">
                                              <p:val>
                                                <p:strVal val="#ppt_x"/>
                                              </p:val>
                                            </p:tav>
                                          </p:tavLst>
                                        </p:anim>
                                        <p:anim calcmode="lin" valueType="num" p14:bounceEnd="60000">
                                          <p:cBhvr additive="base">
                                            <p:cTn id="39" dur="500" fill="hold"/>
                                            <p:tgtEl>
                                              <p:spTgt spid="147"/>
                                            </p:tgtEl>
                                            <p:attrNameLst>
                                              <p:attrName>ppt_y</p:attrName>
                                            </p:attrNameLst>
                                          </p:cBhvr>
                                          <p:tavLst>
                                            <p:tav tm="0">
                                              <p:val>
                                                <p:strVal val="#ppt_y"/>
                                              </p:val>
                                            </p:tav>
                                            <p:tav tm="100000">
                                              <p:val>
                                                <p:strVal val="#ppt_y"/>
                                              </p:val>
                                            </p:tav>
                                          </p:tavLst>
                                        </p:anim>
                                      </p:childTnLst>
                                    </p:cTn>
                                  </p:par>
                                  <p:par>
                                    <p:cTn id="40" presetID="53" presetClass="entr" presetSubtype="16" fill="hold" grpId="0" nodeType="withEffect">
                                      <p:stCondLst>
                                        <p:cond delay="2500"/>
                                      </p:stCondLst>
                                      <p:childTnLst>
                                        <p:set>
                                          <p:cBhvr>
                                            <p:cTn id="41" dur="1" fill="hold">
                                              <p:stCondLst>
                                                <p:cond delay="0"/>
                                              </p:stCondLst>
                                            </p:cTn>
                                            <p:tgtEl>
                                              <p:spTgt spid="148"/>
                                            </p:tgtEl>
                                            <p:attrNameLst>
                                              <p:attrName>style.visibility</p:attrName>
                                            </p:attrNameLst>
                                          </p:cBhvr>
                                          <p:to>
                                            <p:strVal val="visible"/>
                                          </p:to>
                                        </p:set>
                                        <p:anim calcmode="lin" valueType="num">
                                          <p:cBhvr>
                                            <p:cTn id="42" dur="300" fill="hold"/>
                                            <p:tgtEl>
                                              <p:spTgt spid="148"/>
                                            </p:tgtEl>
                                            <p:attrNameLst>
                                              <p:attrName>ppt_w</p:attrName>
                                            </p:attrNameLst>
                                          </p:cBhvr>
                                          <p:tavLst>
                                            <p:tav tm="0">
                                              <p:val>
                                                <p:fltVal val="0"/>
                                              </p:val>
                                            </p:tav>
                                            <p:tav tm="100000">
                                              <p:val>
                                                <p:strVal val="#ppt_w"/>
                                              </p:val>
                                            </p:tav>
                                          </p:tavLst>
                                        </p:anim>
                                        <p:anim calcmode="lin" valueType="num">
                                          <p:cBhvr>
                                            <p:cTn id="43" dur="300" fill="hold"/>
                                            <p:tgtEl>
                                              <p:spTgt spid="148"/>
                                            </p:tgtEl>
                                            <p:attrNameLst>
                                              <p:attrName>ppt_h</p:attrName>
                                            </p:attrNameLst>
                                          </p:cBhvr>
                                          <p:tavLst>
                                            <p:tav tm="0">
                                              <p:val>
                                                <p:fltVal val="0"/>
                                              </p:val>
                                            </p:tav>
                                            <p:tav tm="100000">
                                              <p:val>
                                                <p:strVal val="#ppt_h"/>
                                              </p:val>
                                            </p:tav>
                                          </p:tavLst>
                                        </p:anim>
                                        <p:animEffect transition="in" filter="fade">
                                          <p:cBhvr>
                                            <p:cTn id="44" dur="300"/>
                                            <p:tgtEl>
                                              <p:spTgt spid="148"/>
                                            </p:tgtEl>
                                          </p:cBhvr>
                                        </p:animEffect>
                                      </p:childTnLst>
                                    </p:cTn>
                                  </p:par>
                                  <p:par>
                                    <p:cTn id="45" presetID="6" presetClass="emph" presetSubtype="0" autoRev="1" fill="hold" grpId="1" nodeType="withEffect">
                                      <p:stCondLst>
                                        <p:cond delay="2800"/>
                                      </p:stCondLst>
                                      <p:childTnLst>
                                        <p:animScale>
                                          <p:cBhvr>
                                            <p:cTn id="46" dur="150" fill="hold"/>
                                            <p:tgtEl>
                                              <p:spTgt spid="148"/>
                                            </p:tgtEl>
                                          </p:cBhvr>
                                          <p:by x="110000" y="110000"/>
                                        </p:animScale>
                                      </p:childTnLst>
                                    </p:cTn>
                                  </p:par>
                                  <p:par>
                                    <p:cTn id="47" presetID="53" presetClass="entr" presetSubtype="16" fill="hold" grpId="0" nodeType="withEffect">
                                      <p:stCondLst>
                                        <p:cond delay="2800"/>
                                      </p:stCondLst>
                                      <p:childTnLst>
                                        <p:set>
                                          <p:cBhvr>
                                            <p:cTn id="48" dur="1" fill="hold">
                                              <p:stCondLst>
                                                <p:cond delay="0"/>
                                              </p:stCondLst>
                                            </p:cTn>
                                            <p:tgtEl>
                                              <p:spTgt spid="154"/>
                                            </p:tgtEl>
                                            <p:attrNameLst>
                                              <p:attrName>style.visibility</p:attrName>
                                            </p:attrNameLst>
                                          </p:cBhvr>
                                          <p:to>
                                            <p:strVal val="visible"/>
                                          </p:to>
                                        </p:set>
                                        <p:anim calcmode="lin" valueType="num">
                                          <p:cBhvr>
                                            <p:cTn id="49" dur="300" fill="hold"/>
                                            <p:tgtEl>
                                              <p:spTgt spid="154"/>
                                            </p:tgtEl>
                                            <p:attrNameLst>
                                              <p:attrName>ppt_w</p:attrName>
                                            </p:attrNameLst>
                                          </p:cBhvr>
                                          <p:tavLst>
                                            <p:tav tm="0">
                                              <p:val>
                                                <p:fltVal val="0"/>
                                              </p:val>
                                            </p:tav>
                                            <p:tav tm="100000">
                                              <p:val>
                                                <p:strVal val="#ppt_w"/>
                                              </p:val>
                                            </p:tav>
                                          </p:tavLst>
                                        </p:anim>
                                        <p:anim calcmode="lin" valueType="num">
                                          <p:cBhvr>
                                            <p:cTn id="50" dur="300" fill="hold"/>
                                            <p:tgtEl>
                                              <p:spTgt spid="154"/>
                                            </p:tgtEl>
                                            <p:attrNameLst>
                                              <p:attrName>ppt_h</p:attrName>
                                            </p:attrNameLst>
                                          </p:cBhvr>
                                          <p:tavLst>
                                            <p:tav tm="0">
                                              <p:val>
                                                <p:fltVal val="0"/>
                                              </p:val>
                                            </p:tav>
                                            <p:tav tm="100000">
                                              <p:val>
                                                <p:strVal val="#ppt_h"/>
                                              </p:val>
                                            </p:tav>
                                          </p:tavLst>
                                        </p:anim>
                                        <p:animEffect transition="in" filter="fade">
                                          <p:cBhvr>
                                            <p:cTn id="51" dur="300"/>
                                            <p:tgtEl>
                                              <p:spTgt spid="154"/>
                                            </p:tgtEl>
                                          </p:cBhvr>
                                        </p:animEffect>
                                      </p:childTnLst>
                                    </p:cTn>
                                  </p:par>
                                  <p:par>
                                    <p:cTn id="52" presetID="6" presetClass="emph" presetSubtype="0" autoRev="1" fill="hold" grpId="1" nodeType="withEffect">
                                      <p:stCondLst>
                                        <p:cond delay="3100"/>
                                      </p:stCondLst>
                                      <p:childTnLst>
                                        <p:animScale>
                                          <p:cBhvr>
                                            <p:cTn id="53" dur="150" fill="hold"/>
                                            <p:tgtEl>
                                              <p:spTgt spid="154"/>
                                            </p:tgtEl>
                                          </p:cBhvr>
                                          <p:by x="110000" y="110000"/>
                                        </p:animScale>
                                      </p:childTnLst>
                                    </p:cTn>
                                  </p:par>
                                  <p:par>
                                    <p:cTn id="54" presetID="2" presetClass="entr" presetSubtype="2" fill="hold" grpId="0" nodeType="withEffect" p14:presetBounceEnd="60000">
                                      <p:stCondLst>
                                        <p:cond delay="3100"/>
                                      </p:stCondLst>
                                      <p:childTnLst>
                                        <p:set>
                                          <p:cBhvr>
                                            <p:cTn id="55" dur="1" fill="hold">
                                              <p:stCondLst>
                                                <p:cond delay="0"/>
                                              </p:stCondLst>
                                            </p:cTn>
                                            <p:tgtEl>
                                              <p:spTgt spid="157"/>
                                            </p:tgtEl>
                                            <p:attrNameLst>
                                              <p:attrName>style.visibility</p:attrName>
                                            </p:attrNameLst>
                                          </p:cBhvr>
                                          <p:to>
                                            <p:strVal val="visible"/>
                                          </p:to>
                                        </p:set>
                                        <p:anim calcmode="lin" valueType="num" p14:bounceEnd="60000">
                                          <p:cBhvr additive="base">
                                            <p:cTn id="56" dur="500" fill="hold"/>
                                            <p:tgtEl>
                                              <p:spTgt spid="157"/>
                                            </p:tgtEl>
                                            <p:attrNameLst>
                                              <p:attrName>ppt_x</p:attrName>
                                            </p:attrNameLst>
                                          </p:cBhvr>
                                          <p:tavLst>
                                            <p:tav tm="0">
                                              <p:val>
                                                <p:strVal val="1+#ppt_w/2"/>
                                              </p:val>
                                            </p:tav>
                                            <p:tav tm="100000">
                                              <p:val>
                                                <p:strVal val="#ppt_x"/>
                                              </p:val>
                                            </p:tav>
                                          </p:tavLst>
                                        </p:anim>
                                        <p:anim calcmode="lin" valueType="num" p14:bounceEnd="60000">
                                          <p:cBhvr additive="base">
                                            <p:cTn id="57" dur="500" fill="hold"/>
                                            <p:tgtEl>
                                              <p:spTgt spid="157"/>
                                            </p:tgtEl>
                                            <p:attrNameLst>
                                              <p:attrName>ppt_y</p:attrName>
                                            </p:attrNameLst>
                                          </p:cBhvr>
                                          <p:tavLst>
                                            <p:tav tm="0">
                                              <p:val>
                                                <p:strVal val="#ppt_y"/>
                                              </p:val>
                                            </p:tav>
                                            <p:tav tm="100000">
                                              <p:val>
                                                <p:strVal val="#ppt_y"/>
                                              </p:val>
                                            </p:tav>
                                          </p:tavLst>
                                        </p:anim>
                                      </p:childTnLst>
                                    </p:cTn>
                                  </p:par>
                                  <p:par>
                                    <p:cTn id="58" presetID="55" presetClass="entr" presetSubtype="0" fill="hold" grpId="0" nodeType="withEffect">
                                      <p:stCondLst>
                                        <p:cond delay="3400"/>
                                      </p:stCondLst>
                                      <p:childTnLst>
                                        <p:set>
                                          <p:cBhvr>
                                            <p:cTn id="59" dur="1" fill="hold">
                                              <p:stCondLst>
                                                <p:cond delay="0"/>
                                              </p:stCondLst>
                                            </p:cTn>
                                            <p:tgtEl>
                                              <p:spTgt spid="158"/>
                                            </p:tgtEl>
                                            <p:attrNameLst>
                                              <p:attrName>style.visibility</p:attrName>
                                            </p:attrNameLst>
                                          </p:cBhvr>
                                          <p:to>
                                            <p:strVal val="visible"/>
                                          </p:to>
                                        </p:set>
                                        <p:anim calcmode="lin" valueType="num">
                                          <p:cBhvr>
                                            <p:cTn id="60" dur="250" fill="hold"/>
                                            <p:tgtEl>
                                              <p:spTgt spid="158"/>
                                            </p:tgtEl>
                                            <p:attrNameLst>
                                              <p:attrName>ppt_w</p:attrName>
                                            </p:attrNameLst>
                                          </p:cBhvr>
                                          <p:tavLst>
                                            <p:tav tm="0">
                                              <p:val>
                                                <p:strVal val="#ppt_w*0.70"/>
                                              </p:val>
                                            </p:tav>
                                            <p:tav tm="100000">
                                              <p:val>
                                                <p:strVal val="#ppt_w"/>
                                              </p:val>
                                            </p:tav>
                                          </p:tavLst>
                                        </p:anim>
                                        <p:anim calcmode="lin" valueType="num">
                                          <p:cBhvr>
                                            <p:cTn id="61" dur="250" fill="hold"/>
                                            <p:tgtEl>
                                              <p:spTgt spid="158"/>
                                            </p:tgtEl>
                                            <p:attrNameLst>
                                              <p:attrName>ppt_h</p:attrName>
                                            </p:attrNameLst>
                                          </p:cBhvr>
                                          <p:tavLst>
                                            <p:tav tm="0">
                                              <p:val>
                                                <p:strVal val="#ppt_h"/>
                                              </p:val>
                                            </p:tav>
                                            <p:tav tm="100000">
                                              <p:val>
                                                <p:strVal val="#ppt_h"/>
                                              </p:val>
                                            </p:tav>
                                          </p:tavLst>
                                        </p:anim>
                                        <p:animEffect transition="in" filter="fade">
                                          <p:cBhvr>
                                            <p:cTn id="62" dur="250"/>
                                            <p:tgtEl>
                                              <p:spTgt spid="158"/>
                                            </p:tgtEl>
                                          </p:cBhvr>
                                        </p:animEffect>
                                      </p:childTnLst>
                                    </p:cTn>
                                  </p:par>
                                  <p:par>
                                    <p:cTn id="63" presetID="2" presetClass="entr" presetSubtype="2" fill="hold" grpId="0" nodeType="withEffect" p14:presetBounceEnd="60000">
                                      <p:stCondLst>
                                        <p:cond delay="3400"/>
                                      </p:stCondLst>
                                      <p:childTnLst>
                                        <p:set>
                                          <p:cBhvr>
                                            <p:cTn id="64" dur="1" fill="hold">
                                              <p:stCondLst>
                                                <p:cond delay="0"/>
                                              </p:stCondLst>
                                            </p:cTn>
                                            <p:tgtEl>
                                              <p:spTgt spid="149"/>
                                            </p:tgtEl>
                                            <p:attrNameLst>
                                              <p:attrName>style.visibility</p:attrName>
                                            </p:attrNameLst>
                                          </p:cBhvr>
                                          <p:to>
                                            <p:strVal val="visible"/>
                                          </p:to>
                                        </p:set>
                                        <p:anim calcmode="lin" valueType="num" p14:bounceEnd="60000">
                                          <p:cBhvr additive="base">
                                            <p:cTn id="65" dur="500" fill="hold"/>
                                            <p:tgtEl>
                                              <p:spTgt spid="149"/>
                                            </p:tgtEl>
                                            <p:attrNameLst>
                                              <p:attrName>ppt_x</p:attrName>
                                            </p:attrNameLst>
                                          </p:cBhvr>
                                          <p:tavLst>
                                            <p:tav tm="0">
                                              <p:val>
                                                <p:strVal val="1+#ppt_w/2"/>
                                              </p:val>
                                            </p:tav>
                                            <p:tav tm="100000">
                                              <p:val>
                                                <p:strVal val="#ppt_x"/>
                                              </p:val>
                                            </p:tav>
                                          </p:tavLst>
                                        </p:anim>
                                        <p:anim calcmode="lin" valueType="num" p14:bounceEnd="60000">
                                          <p:cBhvr additive="base">
                                            <p:cTn id="66" dur="500" fill="hold"/>
                                            <p:tgtEl>
                                              <p:spTgt spid="149"/>
                                            </p:tgtEl>
                                            <p:attrNameLst>
                                              <p:attrName>ppt_y</p:attrName>
                                            </p:attrNameLst>
                                          </p:cBhvr>
                                          <p:tavLst>
                                            <p:tav tm="0">
                                              <p:val>
                                                <p:strVal val="#ppt_y"/>
                                              </p:val>
                                            </p:tav>
                                            <p:tav tm="100000">
                                              <p:val>
                                                <p:strVal val="#ppt_y"/>
                                              </p:val>
                                            </p:tav>
                                          </p:tavLst>
                                        </p:anim>
                                      </p:childTnLst>
                                    </p:cTn>
                                  </p:par>
                                  <p:par>
                                    <p:cTn id="67" presetID="53" presetClass="entr" presetSubtype="16" fill="hold" grpId="0" nodeType="withEffect">
                                      <p:stCondLst>
                                        <p:cond delay="3900"/>
                                      </p:stCondLst>
                                      <p:childTnLst>
                                        <p:set>
                                          <p:cBhvr>
                                            <p:cTn id="68" dur="1" fill="hold">
                                              <p:stCondLst>
                                                <p:cond delay="0"/>
                                              </p:stCondLst>
                                            </p:cTn>
                                            <p:tgtEl>
                                              <p:spTgt spid="150"/>
                                            </p:tgtEl>
                                            <p:attrNameLst>
                                              <p:attrName>style.visibility</p:attrName>
                                            </p:attrNameLst>
                                          </p:cBhvr>
                                          <p:to>
                                            <p:strVal val="visible"/>
                                          </p:to>
                                        </p:set>
                                        <p:anim calcmode="lin" valueType="num">
                                          <p:cBhvr>
                                            <p:cTn id="69" dur="300" fill="hold"/>
                                            <p:tgtEl>
                                              <p:spTgt spid="150"/>
                                            </p:tgtEl>
                                            <p:attrNameLst>
                                              <p:attrName>ppt_w</p:attrName>
                                            </p:attrNameLst>
                                          </p:cBhvr>
                                          <p:tavLst>
                                            <p:tav tm="0">
                                              <p:val>
                                                <p:fltVal val="0"/>
                                              </p:val>
                                            </p:tav>
                                            <p:tav tm="100000">
                                              <p:val>
                                                <p:strVal val="#ppt_w"/>
                                              </p:val>
                                            </p:tav>
                                          </p:tavLst>
                                        </p:anim>
                                        <p:anim calcmode="lin" valueType="num">
                                          <p:cBhvr>
                                            <p:cTn id="70" dur="300" fill="hold"/>
                                            <p:tgtEl>
                                              <p:spTgt spid="150"/>
                                            </p:tgtEl>
                                            <p:attrNameLst>
                                              <p:attrName>ppt_h</p:attrName>
                                            </p:attrNameLst>
                                          </p:cBhvr>
                                          <p:tavLst>
                                            <p:tav tm="0">
                                              <p:val>
                                                <p:fltVal val="0"/>
                                              </p:val>
                                            </p:tav>
                                            <p:tav tm="100000">
                                              <p:val>
                                                <p:strVal val="#ppt_h"/>
                                              </p:val>
                                            </p:tav>
                                          </p:tavLst>
                                        </p:anim>
                                        <p:animEffect transition="in" filter="fade">
                                          <p:cBhvr>
                                            <p:cTn id="71" dur="300"/>
                                            <p:tgtEl>
                                              <p:spTgt spid="150"/>
                                            </p:tgtEl>
                                          </p:cBhvr>
                                        </p:animEffect>
                                      </p:childTnLst>
                                    </p:cTn>
                                  </p:par>
                                  <p:par>
                                    <p:cTn id="72" presetID="6" presetClass="emph" presetSubtype="0" autoRev="1" fill="hold" grpId="1" nodeType="withEffect">
                                      <p:stCondLst>
                                        <p:cond delay="4200"/>
                                      </p:stCondLst>
                                      <p:childTnLst>
                                        <p:animScale>
                                          <p:cBhvr>
                                            <p:cTn id="73" dur="150" fill="hold"/>
                                            <p:tgtEl>
                                              <p:spTgt spid="150"/>
                                            </p:tgtEl>
                                          </p:cBhvr>
                                          <p:by x="110000" y="110000"/>
                                        </p:animScale>
                                      </p:childTnLst>
                                    </p:cTn>
                                  </p:par>
                                  <p:par>
                                    <p:cTn id="74" presetID="53" presetClass="entr" presetSubtype="16" fill="hold" grpId="0" nodeType="withEffect">
                                      <p:stCondLst>
                                        <p:cond delay="4200"/>
                                      </p:stCondLst>
                                      <p:childTnLst>
                                        <p:set>
                                          <p:cBhvr>
                                            <p:cTn id="75" dur="1" fill="hold">
                                              <p:stCondLst>
                                                <p:cond delay="0"/>
                                              </p:stCondLst>
                                            </p:cTn>
                                            <p:tgtEl>
                                              <p:spTgt spid="153"/>
                                            </p:tgtEl>
                                            <p:attrNameLst>
                                              <p:attrName>style.visibility</p:attrName>
                                            </p:attrNameLst>
                                          </p:cBhvr>
                                          <p:to>
                                            <p:strVal val="visible"/>
                                          </p:to>
                                        </p:set>
                                        <p:anim calcmode="lin" valueType="num">
                                          <p:cBhvr>
                                            <p:cTn id="76" dur="300" fill="hold"/>
                                            <p:tgtEl>
                                              <p:spTgt spid="153"/>
                                            </p:tgtEl>
                                            <p:attrNameLst>
                                              <p:attrName>ppt_w</p:attrName>
                                            </p:attrNameLst>
                                          </p:cBhvr>
                                          <p:tavLst>
                                            <p:tav tm="0">
                                              <p:val>
                                                <p:fltVal val="0"/>
                                              </p:val>
                                            </p:tav>
                                            <p:tav tm="100000">
                                              <p:val>
                                                <p:strVal val="#ppt_w"/>
                                              </p:val>
                                            </p:tav>
                                          </p:tavLst>
                                        </p:anim>
                                        <p:anim calcmode="lin" valueType="num">
                                          <p:cBhvr>
                                            <p:cTn id="77" dur="300" fill="hold"/>
                                            <p:tgtEl>
                                              <p:spTgt spid="153"/>
                                            </p:tgtEl>
                                            <p:attrNameLst>
                                              <p:attrName>ppt_h</p:attrName>
                                            </p:attrNameLst>
                                          </p:cBhvr>
                                          <p:tavLst>
                                            <p:tav tm="0">
                                              <p:val>
                                                <p:fltVal val="0"/>
                                              </p:val>
                                            </p:tav>
                                            <p:tav tm="100000">
                                              <p:val>
                                                <p:strVal val="#ppt_h"/>
                                              </p:val>
                                            </p:tav>
                                          </p:tavLst>
                                        </p:anim>
                                        <p:animEffect transition="in" filter="fade">
                                          <p:cBhvr>
                                            <p:cTn id="78" dur="300"/>
                                            <p:tgtEl>
                                              <p:spTgt spid="153"/>
                                            </p:tgtEl>
                                          </p:cBhvr>
                                        </p:animEffect>
                                      </p:childTnLst>
                                    </p:cTn>
                                  </p:par>
                                  <p:par>
                                    <p:cTn id="79" presetID="6" presetClass="emph" presetSubtype="0" autoRev="1" fill="hold" grpId="1" nodeType="withEffect">
                                      <p:stCondLst>
                                        <p:cond delay="4500"/>
                                      </p:stCondLst>
                                      <p:childTnLst>
                                        <p:animScale>
                                          <p:cBhvr>
                                            <p:cTn id="80" dur="150" fill="hold"/>
                                            <p:tgtEl>
                                              <p:spTgt spid="153"/>
                                            </p:tgtEl>
                                          </p:cBhvr>
                                          <p:by x="110000" y="110000"/>
                                        </p:animScale>
                                      </p:childTnLst>
                                    </p:cTn>
                                  </p:par>
                                  <p:par>
                                    <p:cTn id="81" presetID="2" presetClass="entr" presetSubtype="2" fill="hold" grpId="0" nodeType="withEffect" p14:presetBounceEnd="60000">
                                      <p:stCondLst>
                                        <p:cond delay="4500"/>
                                      </p:stCondLst>
                                      <p:childTnLst>
                                        <p:set>
                                          <p:cBhvr>
                                            <p:cTn id="82" dur="1" fill="hold">
                                              <p:stCondLst>
                                                <p:cond delay="0"/>
                                              </p:stCondLst>
                                            </p:cTn>
                                            <p:tgtEl>
                                              <p:spTgt spid="161"/>
                                            </p:tgtEl>
                                            <p:attrNameLst>
                                              <p:attrName>style.visibility</p:attrName>
                                            </p:attrNameLst>
                                          </p:cBhvr>
                                          <p:to>
                                            <p:strVal val="visible"/>
                                          </p:to>
                                        </p:set>
                                        <p:anim calcmode="lin" valueType="num" p14:bounceEnd="60000">
                                          <p:cBhvr additive="base">
                                            <p:cTn id="83" dur="500" fill="hold"/>
                                            <p:tgtEl>
                                              <p:spTgt spid="161"/>
                                            </p:tgtEl>
                                            <p:attrNameLst>
                                              <p:attrName>ppt_x</p:attrName>
                                            </p:attrNameLst>
                                          </p:cBhvr>
                                          <p:tavLst>
                                            <p:tav tm="0">
                                              <p:val>
                                                <p:strVal val="1+#ppt_w/2"/>
                                              </p:val>
                                            </p:tav>
                                            <p:tav tm="100000">
                                              <p:val>
                                                <p:strVal val="#ppt_x"/>
                                              </p:val>
                                            </p:tav>
                                          </p:tavLst>
                                        </p:anim>
                                        <p:anim calcmode="lin" valueType="num" p14:bounceEnd="60000">
                                          <p:cBhvr additive="base">
                                            <p:cTn id="84" dur="500" fill="hold"/>
                                            <p:tgtEl>
                                              <p:spTgt spid="161"/>
                                            </p:tgtEl>
                                            <p:attrNameLst>
                                              <p:attrName>ppt_y</p:attrName>
                                            </p:attrNameLst>
                                          </p:cBhvr>
                                          <p:tavLst>
                                            <p:tav tm="0">
                                              <p:val>
                                                <p:strVal val="#ppt_y"/>
                                              </p:val>
                                            </p:tav>
                                            <p:tav tm="100000">
                                              <p:val>
                                                <p:strVal val="#ppt_y"/>
                                              </p:val>
                                            </p:tav>
                                          </p:tavLst>
                                        </p:anim>
                                      </p:childTnLst>
                                    </p:cTn>
                                  </p:par>
                                  <p:par>
                                    <p:cTn id="85" presetID="55" presetClass="entr" presetSubtype="0" fill="hold" grpId="0" nodeType="withEffect">
                                      <p:stCondLst>
                                        <p:cond delay="4800"/>
                                      </p:stCondLst>
                                      <p:childTnLst>
                                        <p:set>
                                          <p:cBhvr>
                                            <p:cTn id="86" dur="1" fill="hold">
                                              <p:stCondLst>
                                                <p:cond delay="0"/>
                                              </p:stCondLst>
                                            </p:cTn>
                                            <p:tgtEl>
                                              <p:spTgt spid="162"/>
                                            </p:tgtEl>
                                            <p:attrNameLst>
                                              <p:attrName>style.visibility</p:attrName>
                                            </p:attrNameLst>
                                          </p:cBhvr>
                                          <p:to>
                                            <p:strVal val="visible"/>
                                          </p:to>
                                        </p:set>
                                        <p:anim calcmode="lin" valueType="num">
                                          <p:cBhvr>
                                            <p:cTn id="87" dur="250" fill="hold"/>
                                            <p:tgtEl>
                                              <p:spTgt spid="162"/>
                                            </p:tgtEl>
                                            <p:attrNameLst>
                                              <p:attrName>ppt_w</p:attrName>
                                            </p:attrNameLst>
                                          </p:cBhvr>
                                          <p:tavLst>
                                            <p:tav tm="0">
                                              <p:val>
                                                <p:strVal val="#ppt_w*0.70"/>
                                              </p:val>
                                            </p:tav>
                                            <p:tav tm="100000">
                                              <p:val>
                                                <p:strVal val="#ppt_w"/>
                                              </p:val>
                                            </p:tav>
                                          </p:tavLst>
                                        </p:anim>
                                        <p:anim calcmode="lin" valueType="num">
                                          <p:cBhvr>
                                            <p:cTn id="88" dur="250" fill="hold"/>
                                            <p:tgtEl>
                                              <p:spTgt spid="162"/>
                                            </p:tgtEl>
                                            <p:attrNameLst>
                                              <p:attrName>ppt_h</p:attrName>
                                            </p:attrNameLst>
                                          </p:cBhvr>
                                          <p:tavLst>
                                            <p:tav tm="0">
                                              <p:val>
                                                <p:strVal val="#ppt_h"/>
                                              </p:val>
                                            </p:tav>
                                            <p:tav tm="100000">
                                              <p:val>
                                                <p:strVal val="#ppt_h"/>
                                              </p:val>
                                            </p:tav>
                                          </p:tavLst>
                                        </p:anim>
                                        <p:animEffect transition="in" filter="fade">
                                          <p:cBhvr>
                                            <p:cTn id="89" dur="250"/>
                                            <p:tgtEl>
                                              <p:spTgt spid="162"/>
                                            </p:tgtEl>
                                          </p:cBhvr>
                                        </p:animEffect>
                                      </p:childTnLst>
                                    </p:cTn>
                                  </p:par>
                                  <p:par>
                                    <p:cTn id="90" presetID="2" presetClass="entr" presetSubtype="2" fill="hold" grpId="0" nodeType="withEffect" p14:presetBounceEnd="60000">
                                      <p:stCondLst>
                                        <p:cond delay="4800"/>
                                      </p:stCondLst>
                                      <p:childTnLst>
                                        <p:set>
                                          <p:cBhvr>
                                            <p:cTn id="91" dur="1" fill="hold">
                                              <p:stCondLst>
                                                <p:cond delay="0"/>
                                              </p:stCondLst>
                                            </p:cTn>
                                            <p:tgtEl>
                                              <p:spTgt spid="151"/>
                                            </p:tgtEl>
                                            <p:attrNameLst>
                                              <p:attrName>style.visibility</p:attrName>
                                            </p:attrNameLst>
                                          </p:cBhvr>
                                          <p:to>
                                            <p:strVal val="visible"/>
                                          </p:to>
                                        </p:set>
                                        <p:anim calcmode="lin" valueType="num" p14:bounceEnd="60000">
                                          <p:cBhvr additive="base">
                                            <p:cTn id="92" dur="500" fill="hold"/>
                                            <p:tgtEl>
                                              <p:spTgt spid="151"/>
                                            </p:tgtEl>
                                            <p:attrNameLst>
                                              <p:attrName>ppt_x</p:attrName>
                                            </p:attrNameLst>
                                          </p:cBhvr>
                                          <p:tavLst>
                                            <p:tav tm="0">
                                              <p:val>
                                                <p:strVal val="1+#ppt_w/2"/>
                                              </p:val>
                                            </p:tav>
                                            <p:tav tm="100000">
                                              <p:val>
                                                <p:strVal val="#ppt_x"/>
                                              </p:val>
                                            </p:tav>
                                          </p:tavLst>
                                        </p:anim>
                                        <p:anim calcmode="lin" valueType="num" p14:bounceEnd="60000">
                                          <p:cBhvr additive="base">
                                            <p:cTn id="93" dur="500" fill="hold"/>
                                            <p:tgtEl>
                                              <p:spTgt spid="151"/>
                                            </p:tgtEl>
                                            <p:attrNameLst>
                                              <p:attrName>ppt_y</p:attrName>
                                            </p:attrNameLst>
                                          </p:cBhvr>
                                          <p:tavLst>
                                            <p:tav tm="0">
                                              <p:val>
                                                <p:strVal val="#ppt_y"/>
                                              </p:val>
                                            </p:tav>
                                            <p:tav tm="100000">
                                              <p:val>
                                                <p:strVal val="#ppt_y"/>
                                              </p:val>
                                            </p:tav>
                                          </p:tavLst>
                                        </p:anim>
                                      </p:childTnLst>
                                    </p:cTn>
                                  </p:par>
                                  <p:par>
                                    <p:cTn id="94" presetID="53" presetClass="entr" presetSubtype="16" fill="hold" grpId="0" nodeType="withEffect">
                                      <p:stCondLst>
                                        <p:cond delay="5300"/>
                                      </p:stCondLst>
                                      <p:childTnLst>
                                        <p:set>
                                          <p:cBhvr>
                                            <p:cTn id="95" dur="1" fill="hold">
                                              <p:stCondLst>
                                                <p:cond delay="0"/>
                                              </p:stCondLst>
                                            </p:cTn>
                                            <p:tgtEl>
                                              <p:spTgt spid="152"/>
                                            </p:tgtEl>
                                            <p:attrNameLst>
                                              <p:attrName>style.visibility</p:attrName>
                                            </p:attrNameLst>
                                          </p:cBhvr>
                                          <p:to>
                                            <p:strVal val="visible"/>
                                          </p:to>
                                        </p:set>
                                        <p:anim calcmode="lin" valueType="num">
                                          <p:cBhvr>
                                            <p:cTn id="96" dur="300" fill="hold"/>
                                            <p:tgtEl>
                                              <p:spTgt spid="152"/>
                                            </p:tgtEl>
                                            <p:attrNameLst>
                                              <p:attrName>ppt_w</p:attrName>
                                            </p:attrNameLst>
                                          </p:cBhvr>
                                          <p:tavLst>
                                            <p:tav tm="0">
                                              <p:val>
                                                <p:fltVal val="0"/>
                                              </p:val>
                                            </p:tav>
                                            <p:tav tm="100000">
                                              <p:val>
                                                <p:strVal val="#ppt_w"/>
                                              </p:val>
                                            </p:tav>
                                          </p:tavLst>
                                        </p:anim>
                                        <p:anim calcmode="lin" valueType="num">
                                          <p:cBhvr>
                                            <p:cTn id="97" dur="300" fill="hold"/>
                                            <p:tgtEl>
                                              <p:spTgt spid="152"/>
                                            </p:tgtEl>
                                            <p:attrNameLst>
                                              <p:attrName>ppt_h</p:attrName>
                                            </p:attrNameLst>
                                          </p:cBhvr>
                                          <p:tavLst>
                                            <p:tav tm="0">
                                              <p:val>
                                                <p:fltVal val="0"/>
                                              </p:val>
                                            </p:tav>
                                            <p:tav tm="100000">
                                              <p:val>
                                                <p:strVal val="#ppt_h"/>
                                              </p:val>
                                            </p:tav>
                                          </p:tavLst>
                                        </p:anim>
                                        <p:animEffect transition="in" filter="fade">
                                          <p:cBhvr>
                                            <p:cTn id="98" dur="300"/>
                                            <p:tgtEl>
                                              <p:spTgt spid="152"/>
                                            </p:tgtEl>
                                          </p:cBhvr>
                                        </p:animEffect>
                                      </p:childTnLst>
                                    </p:cTn>
                                  </p:par>
                                  <p:par>
                                    <p:cTn id="99" presetID="6" presetClass="emph" presetSubtype="0" autoRev="1" fill="hold" grpId="1" nodeType="withEffect">
                                      <p:stCondLst>
                                        <p:cond delay="5600"/>
                                      </p:stCondLst>
                                      <p:childTnLst>
                                        <p:animScale>
                                          <p:cBhvr>
                                            <p:cTn id="100" dur="150" fill="hold"/>
                                            <p:tgtEl>
                                              <p:spTgt spid="152"/>
                                            </p:tgtEl>
                                          </p:cBhvr>
                                          <p:by x="110000" y="110000"/>
                                        </p:animScale>
                                      </p:childTnLst>
                                    </p:cTn>
                                  </p:par>
                                  <p:par>
                                    <p:cTn id="101" presetID="53" presetClass="entr" presetSubtype="16" fill="hold" grpId="0" nodeType="withEffect">
                                      <p:stCondLst>
                                        <p:cond delay="5600"/>
                                      </p:stCondLst>
                                      <p:childTnLst>
                                        <p:set>
                                          <p:cBhvr>
                                            <p:cTn id="102" dur="1" fill="hold">
                                              <p:stCondLst>
                                                <p:cond delay="0"/>
                                              </p:stCondLst>
                                            </p:cTn>
                                            <p:tgtEl>
                                              <p:spTgt spid="156"/>
                                            </p:tgtEl>
                                            <p:attrNameLst>
                                              <p:attrName>style.visibility</p:attrName>
                                            </p:attrNameLst>
                                          </p:cBhvr>
                                          <p:to>
                                            <p:strVal val="visible"/>
                                          </p:to>
                                        </p:set>
                                        <p:anim calcmode="lin" valueType="num">
                                          <p:cBhvr>
                                            <p:cTn id="103" dur="300" fill="hold"/>
                                            <p:tgtEl>
                                              <p:spTgt spid="156"/>
                                            </p:tgtEl>
                                            <p:attrNameLst>
                                              <p:attrName>ppt_w</p:attrName>
                                            </p:attrNameLst>
                                          </p:cBhvr>
                                          <p:tavLst>
                                            <p:tav tm="0">
                                              <p:val>
                                                <p:fltVal val="0"/>
                                              </p:val>
                                            </p:tav>
                                            <p:tav tm="100000">
                                              <p:val>
                                                <p:strVal val="#ppt_w"/>
                                              </p:val>
                                            </p:tav>
                                          </p:tavLst>
                                        </p:anim>
                                        <p:anim calcmode="lin" valueType="num">
                                          <p:cBhvr>
                                            <p:cTn id="104" dur="300" fill="hold"/>
                                            <p:tgtEl>
                                              <p:spTgt spid="156"/>
                                            </p:tgtEl>
                                            <p:attrNameLst>
                                              <p:attrName>ppt_h</p:attrName>
                                            </p:attrNameLst>
                                          </p:cBhvr>
                                          <p:tavLst>
                                            <p:tav tm="0">
                                              <p:val>
                                                <p:fltVal val="0"/>
                                              </p:val>
                                            </p:tav>
                                            <p:tav tm="100000">
                                              <p:val>
                                                <p:strVal val="#ppt_h"/>
                                              </p:val>
                                            </p:tav>
                                          </p:tavLst>
                                        </p:anim>
                                        <p:animEffect transition="in" filter="fade">
                                          <p:cBhvr>
                                            <p:cTn id="105" dur="300"/>
                                            <p:tgtEl>
                                              <p:spTgt spid="156"/>
                                            </p:tgtEl>
                                          </p:cBhvr>
                                        </p:animEffect>
                                      </p:childTnLst>
                                    </p:cTn>
                                  </p:par>
                                  <p:par>
                                    <p:cTn id="106" presetID="6" presetClass="emph" presetSubtype="0" autoRev="1" fill="hold" grpId="1" nodeType="withEffect">
                                      <p:stCondLst>
                                        <p:cond delay="5900"/>
                                      </p:stCondLst>
                                      <p:childTnLst>
                                        <p:animScale>
                                          <p:cBhvr>
                                            <p:cTn id="107" dur="150" fill="hold"/>
                                            <p:tgtEl>
                                              <p:spTgt spid="156"/>
                                            </p:tgtEl>
                                          </p:cBhvr>
                                          <p:by x="110000" y="110000"/>
                                        </p:animScale>
                                      </p:childTnLst>
                                    </p:cTn>
                                  </p:par>
                                  <p:par>
                                    <p:cTn id="108" presetID="2" presetClass="entr" presetSubtype="2" fill="hold" grpId="0" nodeType="withEffect" p14:presetBounceEnd="60000">
                                      <p:stCondLst>
                                        <p:cond delay="5900"/>
                                      </p:stCondLst>
                                      <p:childTnLst>
                                        <p:set>
                                          <p:cBhvr>
                                            <p:cTn id="109" dur="1" fill="hold">
                                              <p:stCondLst>
                                                <p:cond delay="0"/>
                                              </p:stCondLst>
                                            </p:cTn>
                                            <p:tgtEl>
                                              <p:spTgt spid="159"/>
                                            </p:tgtEl>
                                            <p:attrNameLst>
                                              <p:attrName>style.visibility</p:attrName>
                                            </p:attrNameLst>
                                          </p:cBhvr>
                                          <p:to>
                                            <p:strVal val="visible"/>
                                          </p:to>
                                        </p:set>
                                        <p:anim calcmode="lin" valueType="num" p14:bounceEnd="60000">
                                          <p:cBhvr additive="base">
                                            <p:cTn id="110" dur="500" fill="hold"/>
                                            <p:tgtEl>
                                              <p:spTgt spid="159"/>
                                            </p:tgtEl>
                                            <p:attrNameLst>
                                              <p:attrName>ppt_x</p:attrName>
                                            </p:attrNameLst>
                                          </p:cBhvr>
                                          <p:tavLst>
                                            <p:tav tm="0">
                                              <p:val>
                                                <p:strVal val="1+#ppt_w/2"/>
                                              </p:val>
                                            </p:tav>
                                            <p:tav tm="100000">
                                              <p:val>
                                                <p:strVal val="#ppt_x"/>
                                              </p:val>
                                            </p:tav>
                                          </p:tavLst>
                                        </p:anim>
                                        <p:anim calcmode="lin" valueType="num" p14:bounceEnd="60000">
                                          <p:cBhvr additive="base">
                                            <p:cTn id="111" dur="500" fill="hold"/>
                                            <p:tgtEl>
                                              <p:spTgt spid="159"/>
                                            </p:tgtEl>
                                            <p:attrNameLst>
                                              <p:attrName>ppt_y</p:attrName>
                                            </p:attrNameLst>
                                          </p:cBhvr>
                                          <p:tavLst>
                                            <p:tav tm="0">
                                              <p:val>
                                                <p:strVal val="#ppt_y"/>
                                              </p:val>
                                            </p:tav>
                                            <p:tav tm="100000">
                                              <p:val>
                                                <p:strVal val="#ppt_y"/>
                                              </p:val>
                                            </p:tav>
                                          </p:tavLst>
                                        </p:anim>
                                      </p:childTnLst>
                                    </p:cTn>
                                  </p:par>
                                  <p:par>
                                    <p:cTn id="112" presetID="55" presetClass="entr" presetSubtype="0" fill="hold" grpId="0" nodeType="withEffect">
                                      <p:stCondLst>
                                        <p:cond delay="6200"/>
                                      </p:stCondLst>
                                      <p:childTnLst>
                                        <p:set>
                                          <p:cBhvr>
                                            <p:cTn id="113" dur="1" fill="hold">
                                              <p:stCondLst>
                                                <p:cond delay="0"/>
                                              </p:stCondLst>
                                            </p:cTn>
                                            <p:tgtEl>
                                              <p:spTgt spid="160"/>
                                            </p:tgtEl>
                                            <p:attrNameLst>
                                              <p:attrName>style.visibility</p:attrName>
                                            </p:attrNameLst>
                                          </p:cBhvr>
                                          <p:to>
                                            <p:strVal val="visible"/>
                                          </p:to>
                                        </p:set>
                                        <p:anim calcmode="lin" valueType="num">
                                          <p:cBhvr>
                                            <p:cTn id="114" dur="250" fill="hold"/>
                                            <p:tgtEl>
                                              <p:spTgt spid="160"/>
                                            </p:tgtEl>
                                            <p:attrNameLst>
                                              <p:attrName>ppt_w</p:attrName>
                                            </p:attrNameLst>
                                          </p:cBhvr>
                                          <p:tavLst>
                                            <p:tav tm="0">
                                              <p:val>
                                                <p:strVal val="#ppt_w*0.70"/>
                                              </p:val>
                                            </p:tav>
                                            <p:tav tm="100000">
                                              <p:val>
                                                <p:strVal val="#ppt_w"/>
                                              </p:val>
                                            </p:tav>
                                          </p:tavLst>
                                        </p:anim>
                                        <p:anim calcmode="lin" valueType="num">
                                          <p:cBhvr>
                                            <p:cTn id="115" dur="250" fill="hold"/>
                                            <p:tgtEl>
                                              <p:spTgt spid="160"/>
                                            </p:tgtEl>
                                            <p:attrNameLst>
                                              <p:attrName>ppt_h</p:attrName>
                                            </p:attrNameLst>
                                          </p:cBhvr>
                                          <p:tavLst>
                                            <p:tav tm="0">
                                              <p:val>
                                                <p:strVal val="#ppt_h"/>
                                              </p:val>
                                            </p:tav>
                                            <p:tav tm="100000">
                                              <p:val>
                                                <p:strVal val="#ppt_h"/>
                                              </p:val>
                                            </p:tav>
                                          </p:tavLst>
                                        </p:anim>
                                        <p:animEffect transition="in" filter="fade">
                                          <p:cBhvr>
                                            <p:cTn id="116" dur="250"/>
                                            <p:tgtEl>
                                              <p:spTgt spid="160"/>
                                            </p:tgtEl>
                                          </p:cBhvr>
                                        </p:animEffect>
                                      </p:childTnLst>
                                    </p:cTn>
                                  </p:par>
                                  <p:par>
                                    <p:cTn id="117" presetID="2" presetClass="entr" presetSubtype="2" fill="hold" grpId="0" nodeType="withEffect" p14:presetBounceEnd="60000">
                                      <p:stCondLst>
                                        <p:cond delay="6200"/>
                                      </p:stCondLst>
                                      <p:childTnLst>
                                        <p:set>
                                          <p:cBhvr>
                                            <p:cTn id="118" dur="1" fill="hold">
                                              <p:stCondLst>
                                                <p:cond delay="0"/>
                                              </p:stCondLst>
                                            </p:cTn>
                                            <p:tgtEl>
                                              <p:spTgt spid="144"/>
                                            </p:tgtEl>
                                            <p:attrNameLst>
                                              <p:attrName>style.visibility</p:attrName>
                                            </p:attrNameLst>
                                          </p:cBhvr>
                                          <p:to>
                                            <p:strVal val="visible"/>
                                          </p:to>
                                        </p:set>
                                        <p:anim calcmode="lin" valueType="num" p14:bounceEnd="60000">
                                          <p:cBhvr additive="base">
                                            <p:cTn id="119" dur="500" fill="hold"/>
                                            <p:tgtEl>
                                              <p:spTgt spid="144"/>
                                            </p:tgtEl>
                                            <p:attrNameLst>
                                              <p:attrName>ppt_x</p:attrName>
                                            </p:attrNameLst>
                                          </p:cBhvr>
                                          <p:tavLst>
                                            <p:tav tm="0">
                                              <p:val>
                                                <p:strVal val="1+#ppt_w/2"/>
                                              </p:val>
                                            </p:tav>
                                            <p:tav tm="100000">
                                              <p:val>
                                                <p:strVal val="#ppt_x"/>
                                              </p:val>
                                            </p:tav>
                                          </p:tavLst>
                                        </p:anim>
                                        <p:anim calcmode="lin" valueType="num" p14:bounceEnd="60000">
                                          <p:cBhvr additive="base">
                                            <p:cTn id="120" dur="500" fill="hold"/>
                                            <p:tgtEl>
                                              <p:spTgt spid="1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49" grpId="0" animBg="1"/>
          <p:bldP spid="147" grpId="0" animBg="1"/>
          <p:bldP spid="144" grpId="0" animBg="1"/>
          <p:bldP spid="145" grpId="0" animBg="1"/>
          <p:bldP spid="146" grpId="0" animBg="1"/>
          <p:bldP spid="146" grpId="1" animBg="1"/>
          <p:bldP spid="148" grpId="0" animBg="1"/>
          <p:bldP spid="148" grpId="1" animBg="1"/>
          <p:bldP spid="150" grpId="0" animBg="1"/>
          <p:bldP spid="150" grpId="1" animBg="1"/>
          <p:bldP spid="152" grpId="0" animBg="1"/>
          <p:bldP spid="152" grpId="1" animBg="1"/>
          <p:bldP spid="153" grpId="0"/>
          <p:bldP spid="153" grpId="1"/>
          <p:bldP spid="154" grpId="0"/>
          <p:bldP spid="154" grpId="1"/>
          <p:bldP spid="155" grpId="0"/>
          <p:bldP spid="155" grpId="1"/>
          <p:bldP spid="156" grpId="0"/>
          <p:bldP spid="156" grpId="1"/>
          <p:bldP spid="157" grpId="0" animBg="1"/>
          <p:bldP spid="158" grpId="0"/>
          <p:bldP spid="159" grpId="0" animBg="1"/>
          <p:bldP spid="160" grpId="0"/>
          <p:bldP spid="161" grpId="0" animBg="1"/>
          <p:bldP spid="162" grpId="0"/>
          <p:bldP spid="163" grpId="0" animBg="1"/>
          <p:bldP spid="16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65"/>
                                            </p:tgtEl>
                                            <p:attrNameLst>
                                              <p:attrName>style.visibility</p:attrName>
                                            </p:attrNameLst>
                                          </p:cBhvr>
                                          <p:to>
                                            <p:strVal val="visible"/>
                                          </p:to>
                                        </p:set>
                                        <p:anim calcmode="lin" valueType="num">
                                          <p:cBhvr additive="base">
                                            <p:cTn id="7" dur="500" fill="hold"/>
                                            <p:tgtEl>
                                              <p:spTgt spid="165"/>
                                            </p:tgtEl>
                                            <p:attrNameLst>
                                              <p:attrName>ppt_x</p:attrName>
                                            </p:attrNameLst>
                                          </p:cBhvr>
                                          <p:tavLst>
                                            <p:tav tm="0">
                                              <p:val>
                                                <p:strVal val="1+#ppt_w/2"/>
                                              </p:val>
                                            </p:tav>
                                            <p:tav tm="100000">
                                              <p:val>
                                                <p:strVal val="#ppt_x"/>
                                              </p:val>
                                            </p:tav>
                                          </p:tavLst>
                                        </p:anim>
                                        <p:anim calcmode="lin" valueType="num">
                                          <p:cBhvr additive="base">
                                            <p:cTn id="8" dur="500" fill="hold"/>
                                            <p:tgtEl>
                                              <p:spTgt spid="16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600"/>
                                      </p:stCondLst>
                                      <p:childTnLst>
                                        <p:set>
                                          <p:cBhvr>
                                            <p:cTn id="10" dur="1" fill="hold">
                                              <p:stCondLst>
                                                <p:cond delay="0"/>
                                              </p:stCondLst>
                                            </p:cTn>
                                            <p:tgtEl>
                                              <p:spTgt spid="145"/>
                                            </p:tgtEl>
                                            <p:attrNameLst>
                                              <p:attrName>style.visibility</p:attrName>
                                            </p:attrNameLst>
                                          </p:cBhvr>
                                          <p:to>
                                            <p:strVal val="visible"/>
                                          </p:to>
                                        </p:set>
                                        <p:anim calcmode="lin" valueType="num">
                                          <p:cBhvr additive="base">
                                            <p:cTn id="11" dur="500" fill="hold"/>
                                            <p:tgtEl>
                                              <p:spTgt spid="145"/>
                                            </p:tgtEl>
                                            <p:attrNameLst>
                                              <p:attrName>ppt_x</p:attrName>
                                            </p:attrNameLst>
                                          </p:cBhvr>
                                          <p:tavLst>
                                            <p:tav tm="0">
                                              <p:val>
                                                <p:strVal val="1+#ppt_w/2"/>
                                              </p:val>
                                            </p:tav>
                                            <p:tav tm="100000">
                                              <p:val>
                                                <p:strVal val="#ppt_x"/>
                                              </p:val>
                                            </p:tav>
                                          </p:tavLst>
                                        </p:anim>
                                        <p:anim calcmode="lin" valueType="num">
                                          <p:cBhvr additive="base">
                                            <p:cTn id="12" dur="500" fill="hold"/>
                                            <p:tgtEl>
                                              <p:spTgt spid="145"/>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1100"/>
                                      </p:stCondLst>
                                      <p:childTnLst>
                                        <p:set>
                                          <p:cBhvr>
                                            <p:cTn id="14" dur="1" fill="hold">
                                              <p:stCondLst>
                                                <p:cond delay="0"/>
                                              </p:stCondLst>
                                            </p:cTn>
                                            <p:tgtEl>
                                              <p:spTgt spid="146"/>
                                            </p:tgtEl>
                                            <p:attrNameLst>
                                              <p:attrName>style.visibility</p:attrName>
                                            </p:attrNameLst>
                                          </p:cBhvr>
                                          <p:to>
                                            <p:strVal val="visible"/>
                                          </p:to>
                                        </p:set>
                                        <p:anim calcmode="lin" valueType="num">
                                          <p:cBhvr>
                                            <p:cTn id="15" dur="300" fill="hold"/>
                                            <p:tgtEl>
                                              <p:spTgt spid="146"/>
                                            </p:tgtEl>
                                            <p:attrNameLst>
                                              <p:attrName>ppt_w</p:attrName>
                                            </p:attrNameLst>
                                          </p:cBhvr>
                                          <p:tavLst>
                                            <p:tav tm="0">
                                              <p:val>
                                                <p:fltVal val="0"/>
                                              </p:val>
                                            </p:tav>
                                            <p:tav tm="100000">
                                              <p:val>
                                                <p:strVal val="#ppt_w"/>
                                              </p:val>
                                            </p:tav>
                                          </p:tavLst>
                                        </p:anim>
                                        <p:anim calcmode="lin" valueType="num">
                                          <p:cBhvr>
                                            <p:cTn id="16" dur="300" fill="hold"/>
                                            <p:tgtEl>
                                              <p:spTgt spid="146"/>
                                            </p:tgtEl>
                                            <p:attrNameLst>
                                              <p:attrName>ppt_h</p:attrName>
                                            </p:attrNameLst>
                                          </p:cBhvr>
                                          <p:tavLst>
                                            <p:tav tm="0">
                                              <p:val>
                                                <p:fltVal val="0"/>
                                              </p:val>
                                            </p:tav>
                                            <p:tav tm="100000">
                                              <p:val>
                                                <p:strVal val="#ppt_h"/>
                                              </p:val>
                                            </p:tav>
                                          </p:tavLst>
                                        </p:anim>
                                        <p:animEffect transition="in" filter="fade">
                                          <p:cBhvr>
                                            <p:cTn id="17" dur="300"/>
                                            <p:tgtEl>
                                              <p:spTgt spid="146"/>
                                            </p:tgtEl>
                                          </p:cBhvr>
                                        </p:animEffect>
                                      </p:childTnLst>
                                    </p:cTn>
                                  </p:par>
                                  <p:par>
                                    <p:cTn id="18" presetID="6" presetClass="emph" presetSubtype="0" autoRev="1" fill="hold" grpId="1" nodeType="withEffect">
                                      <p:stCondLst>
                                        <p:cond delay="1400"/>
                                      </p:stCondLst>
                                      <p:childTnLst>
                                        <p:animScale>
                                          <p:cBhvr>
                                            <p:cTn id="19" dur="150" fill="hold"/>
                                            <p:tgtEl>
                                              <p:spTgt spid="146"/>
                                            </p:tgtEl>
                                          </p:cBhvr>
                                          <p:by x="110000" y="110000"/>
                                        </p:animScale>
                                      </p:childTnLst>
                                    </p:cTn>
                                  </p:par>
                                  <p:par>
                                    <p:cTn id="20" presetID="53" presetClass="entr" presetSubtype="16" fill="hold" grpId="0" nodeType="withEffect">
                                      <p:stCondLst>
                                        <p:cond delay="1400"/>
                                      </p:stCondLst>
                                      <p:childTnLst>
                                        <p:set>
                                          <p:cBhvr>
                                            <p:cTn id="21" dur="1" fill="hold">
                                              <p:stCondLst>
                                                <p:cond delay="0"/>
                                              </p:stCondLst>
                                            </p:cTn>
                                            <p:tgtEl>
                                              <p:spTgt spid="155"/>
                                            </p:tgtEl>
                                            <p:attrNameLst>
                                              <p:attrName>style.visibility</p:attrName>
                                            </p:attrNameLst>
                                          </p:cBhvr>
                                          <p:to>
                                            <p:strVal val="visible"/>
                                          </p:to>
                                        </p:set>
                                        <p:anim calcmode="lin" valueType="num">
                                          <p:cBhvr>
                                            <p:cTn id="22" dur="300" fill="hold"/>
                                            <p:tgtEl>
                                              <p:spTgt spid="155"/>
                                            </p:tgtEl>
                                            <p:attrNameLst>
                                              <p:attrName>ppt_w</p:attrName>
                                            </p:attrNameLst>
                                          </p:cBhvr>
                                          <p:tavLst>
                                            <p:tav tm="0">
                                              <p:val>
                                                <p:fltVal val="0"/>
                                              </p:val>
                                            </p:tav>
                                            <p:tav tm="100000">
                                              <p:val>
                                                <p:strVal val="#ppt_w"/>
                                              </p:val>
                                            </p:tav>
                                          </p:tavLst>
                                        </p:anim>
                                        <p:anim calcmode="lin" valueType="num">
                                          <p:cBhvr>
                                            <p:cTn id="23" dur="300" fill="hold"/>
                                            <p:tgtEl>
                                              <p:spTgt spid="155"/>
                                            </p:tgtEl>
                                            <p:attrNameLst>
                                              <p:attrName>ppt_h</p:attrName>
                                            </p:attrNameLst>
                                          </p:cBhvr>
                                          <p:tavLst>
                                            <p:tav tm="0">
                                              <p:val>
                                                <p:fltVal val="0"/>
                                              </p:val>
                                            </p:tav>
                                            <p:tav tm="100000">
                                              <p:val>
                                                <p:strVal val="#ppt_h"/>
                                              </p:val>
                                            </p:tav>
                                          </p:tavLst>
                                        </p:anim>
                                        <p:animEffect transition="in" filter="fade">
                                          <p:cBhvr>
                                            <p:cTn id="24" dur="300"/>
                                            <p:tgtEl>
                                              <p:spTgt spid="155"/>
                                            </p:tgtEl>
                                          </p:cBhvr>
                                        </p:animEffect>
                                      </p:childTnLst>
                                    </p:cTn>
                                  </p:par>
                                  <p:par>
                                    <p:cTn id="25" presetID="6" presetClass="emph" presetSubtype="0" autoRev="1" fill="hold" grpId="1" nodeType="withEffect">
                                      <p:stCondLst>
                                        <p:cond delay="1700"/>
                                      </p:stCondLst>
                                      <p:childTnLst>
                                        <p:animScale>
                                          <p:cBhvr>
                                            <p:cTn id="26" dur="150" fill="hold"/>
                                            <p:tgtEl>
                                              <p:spTgt spid="155"/>
                                            </p:tgtEl>
                                          </p:cBhvr>
                                          <p:by x="110000" y="110000"/>
                                        </p:animScale>
                                      </p:childTnLst>
                                    </p:cTn>
                                  </p:par>
                                  <p:par>
                                    <p:cTn id="27" presetID="2" presetClass="entr" presetSubtype="2" fill="hold" grpId="0" nodeType="withEffect">
                                      <p:stCondLst>
                                        <p:cond delay="1700"/>
                                      </p:stCondLst>
                                      <p:childTnLst>
                                        <p:set>
                                          <p:cBhvr>
                                            <p:cTn id="28" dur="1" fill="hold">
                                              <p:stCondLst>
                                                <p:cond delay="0"/>
                                              </p:stCondLst>
                                            </p:cTn>
                                            <p:tgtEl>
                                              <p:spTgt spid="163"/>
                                            </p:tgtEl>
                                            <p:attrNameLst>
                                              <p:attrName>style.visibility</p:attrName>
                                            </p:attrNameLst>
                                          </p:cBhvr>
                                          <p:to>
                                            <p:strVal val="visible"/>
                                          </p:to>
                                        </p:set>
                                        <p:anim calcmode="lin" valueType="num">
                                          <p:cBhvr additive="base">
                                            <p:cTn id="29" dur="500" fill="hold"/>
                                            <p:tgtEl>
                                              <p:spTgt spid="163"/>
                                            </p:tgtEl>
                                            <p:attrNameLst>
                                              <p:attrName>ppt_x</p:attrName>
                                            </p:attrNameLst>
                                          </p:cBhvr>
                                          <p:tavLst>
                                            <p:tav tm="0">
                                              <p:val>
                                                <p:strVal val="1+#ppt_w/2"/>
                                              </p:val>
                                            </p:tav>
                                            <p:tav tm="100000">
                                              <p:val>
                                                <p:strVal val="#ppt_x"/>
                                              </p:val>
                                            </p:tav>
                                          </p:tavLst>
                                        </p:anim>
                                        <p:anim calcmode="lin" valueType="num">
                                          <p:cBhvr additive="base">
                                            <p:cTn id="30" dur="500" fill="hold"/>
                                            <p:tgtEl>
                                              <p:spTgt spid="163"/>
                                            </p:tgtEl>
                                            <p:attrNameLst>
                                              <p:attrName>ppt_y</p:attrName>
                                            </p:attrNameLst>
                                          </p:cBhvr>
                                          <p:tavLst>
                                            <p:tav tm="0">
                                              <p:val>
                                                <p:strVal val="#ppt_y"/>
                                              </p:val>
                                            </p:tav>
                                            <p:tav tm="100000">
                                              <p:val>
                                                <p:strVal val="#ppt_y"/>
                                              </p:val>
                                            </p:tav>
                                          </p:tavLst>
                                        </p:anim>
                                      </p:childTnLst>
                                    </p:cTn>
                                  </p:par>
                                  <p:par>
                                    <p:cTn id="31" presetID="55" presetClass="entr" presetSubtype="0" fill="hold" grpId="0" nodeType="withEffect">
                                      <p:stCondLst>
                                        <p:cond delay="2000"/>
                                      </p:stCondLst>
                                      <p:childTnLst>
                                        <p:set>
                                          <p:cBhvr>
                                            <p:cTn id="32" dur="1" fill="hold">
                                              <p:stCondLst>
                                                <p:cond delay="0"/>
                                              </p:stCondLst>
                                            </p:cTn>
                                            <p:tgtEl>
                                              <p:spTgt spid="164"/>
                                            </p:tgtEl>
                                            <p:attrNameLst>
                                              <p:attrName>style.visibility</p:attrName>
                                            </p:attrNameLst>
                                          </p:cBhvr>
                                          <p:to>
                                            <p:strVal val="visible"/>
                                          </p:to>
                                        </p:set>
                                        <p:anim calcmode="lin" valueType="num">
                                          <p:cBhvr>
                                            <p:cTn id="33" dur="250" fill="hold"/>
                                            <p:tgtEl>
                                              <p:spTgt spid="164"/>
                                            </p:tgtEl>
                                            <p:attrNameLst>
                                              <p:attrName>ppt_w</p:attrName>
                                            </p:attrNameLst>
                                          </p:cBhvr>
                                          <p:tavLst>
                                            <p:tav tm="0">
                                              <p:val>
                                                <p:strVal val="#ppt_w*0.70"/>
                                              </p:val>
                                            </p:tav>
                                            <p:tav tm="100000">
                                              <p:val>
                                                <p:strVal val="#ppt_w"/>
                                              </p:val>
                                            </p:tav>
                                          </p:tavLst>
                                        </p:anim>
                                        <p:anim calcmode="lin" valueType="num">
                                          <p:cBhvr>
                                            <p:cTn id="34" dur="250" fill="hold"/>
                                            <p:tgtEl>
                                              <p:spTgt spid="164"/>
                                            </p:tgtEl>
                                            <p:attrNameLst>
                                              <p:attrName>ppt_h</p:attrName>
                                            </p:attrNameLst>
                                          </p:cBhvr>
                                          <p:tavLst>
                                            <p:tav tm="0">
                                              <p:val>
                                                <p:strVal val="#ppt_h"/>
                                              </p:val>
                                            </p:tav>
                                            <p:tav tm="100000">
                                              <p:val>
                                                <p:strVal val="#ppt_h"/>
                                              </p:val>
                                            </p:tav>
                                          </p:tavLst>
                                        </p:anim>
                                        <p:animEffect transition="in" filter="fade">
                                          <p:cBhvr>
                                            <p:cTn id="35" dur="250"/>
                                            <p:tgtEl>
                                              <p:spTgt spid="164"/>
                                            </p:tgtEl>
                                          </p:cBhvr>
                                        </p:animEffect>
                                      </p:childTnLst>
                                    </p:cTn>
                                  </p:par>
                                  <p:par>
                                    <p:cTn id="36" presetID="2" presetClass="entr" presetSubtype="2" fill="hold" grpId="0" nodeType="withEffect">
                                      <p:stCondLst>
                                        <p:cond delay="2000"/>
                                      </p:stCondLst>
                                      <p:childTnLst>
                                        <p:set>
                                          <p:cBhvr>
                                            <p:cTn id="37" dur="1" fill="hold">
                                              <p:stCondLst>
                                                <p:cond delay="0"/>
                                              </p:stCondLst>
                                            </p:cTn>
                                            <p:tgtEl>
                                              <p:spTgt spid="147"/>
                                            </p:tgtEl>
                                            <p:attrNameLst>
                                              <p:attrName>style.visibility</p:attrName>
                                            </p:attrNameLst>
                                          </p:cBhvr>
                                          <p:to>
                                            <p:strVal val="visible"/>
                                          </p:to>
                                        </p:set>
                                        <p:anim calcmode="lin" valueType="num">
                                          <p:cBhvr additive="base">
                                            <p:cTn id="38" dur="500" fill="hold"/>
                                            <p:tgtEl>
                                              <p:spTgt spid="147"/>
                                            </p:tgtEl>
                                            <p:attrNameLst>
                                              <p:attrName>ppt_x</p:attrName>
                                            </p:attrNameLst>
                                          </p:cBhvr>
                                          <p:tavLst>
                                            <p:tav tm="0">
                                              <p:val>
                                                <p:strVal val="1+#ppt_w/2"/>
                                              </p:val>
                                            </p:tav>
                                            <p:tav tm="100000">
                                              <p:val>
                                                <p:strVal val="#ppt_x"/>
                                              </p:val>
                                            </p:tav>
                                          </p:tavLst>
                                        </p:anim>
                                        <p:anim calcmode="lin" valueType="num">
                                          <p:cBhvr additive="base">
                                            <p:cTn id="39" dur="500" fill="hold"/>
                                            <p:tgtEl>
                                              <p:spTgt spid="147"/>
                                            </p:tgtEl>
                                            <p:attrNameLst>
                                              <p:attrName>ppt_y</p:attrName>
                                            </p:attrNameLst>
                                          </p:cBhvr>
                                          <p:tavLst>
                                            <p:tav tm="0">
                                              <p:val>
                                                <p:strVal val="#ppt_y"/>
                                              </p:val>
                                            </p:tav>
                                            <p:tav tm="100000">
                                              <p:val>
                                                <p:strVal val="#ppt_y"/>
                                              </p:val>
                                            </p:tav>
                                          </p:tavLst>
                                        </p:anim>
                                      </p:childTnLst>
                                    </p:cTn>
                                  </p:par>
                                  <p:par>
                                    <p:cTn id="40" presetID="53" presetClass="entr" presetSubtype="16" fill="hold" grpId="0" nodeType="withEffect">
                                      <p:stCondLst>
                                        <p:cond delay="2500"/>
                                      </p:stCondLst>
                                      <p:childTnLst>
                                        <p:set>
                                          <p:cBhvr>
                                            <p:cTn id="41" dur="1" fill="hold">
                                              <p:stCondLst>
                                                <p:cond delay="0"/>
                                              </p:stCondLst>
                                            </p:cTn>
                                            <p:tgtEl>
                                              <p:spTgt spid="148"/>
                                            </p:tgtEl>
                                            <p:attrNameLst>
                                              <p:attrName>style.visibility</p:attrName>
                                            </p:attrNameLst>
                                          </p:cBhvr>
                                          <p:to>
                                            <p:strVal val="visible"/>
                                          </p:to>
                                        </p:set>
                                        <p:anim calcmode="lin" valueType="num">
                                          <p:cBhvr>
                                            <p:cTn id="42" dur="300" fill="hold"/>
                                            <p:tgtEl>
                                              <p:spTgt spid="148"/>
                                            </p:tgtEl>
                                            <p:attrNameLst>
                                              <p:attrName>ppt_w</p:attrName>
                                            </p:attrNameLst>
                                          </p:cBhvr>
                                          <p:tavLst>
                                            <p:tav tm="0">
                                              <p:val>
                                                <p:fltVal val="0"/>
                                              </p:val>
                                            </p:tav>
                                            <p:tav tm="100000">
                                              <p:val>
                                                <p:strVal val="#ppt_w"/>
                                              </p:val>
                                            </p:tav>
                                          </p:tavLst>
                                        </p:anim>
                                        <p:anim calcmode="lin" valueType="num">
                                          <p:cBhvr>
                                            <p:cTn id="43" dur="300" fill="hold"/>
                                            <p:tgtEl>
                                              <p:spTgt spid="148"/>
                                            </p:tgtEl>
                                            <p:attrNameLst>
                                              <p:attrName>ppt_h</p:attrName>
                                            </p:attrNameLst>
                                          </p:cBhvr>
                                          <p:tavLst>
                                            <p:tav tm="0">
                                              <p:val>
                                                <p:fltVal val="0"/>
                                              </p:val>
                                            </p:tav>
                                            <p:tav tm="100000">
                                              <p:val>
                                                <p:strVal val="#ppt_h"/>
                                              </p:val>
                                            </p:tav>
                                          </p:tavLst>
                                        </p:anim>
                                        <p:animEffect transition="in" filter="fade">
                                          <p:cBhvr>
                                            <p:cTn id="44" dur="300"/>
                                            <p:tgtEl>
                                              <p:spTgt spid="148"/>
                                            </p:tgtEl>
                                          </p:cBhvr>
                                        </p:animEffect>
                                      </p:childTnLst>
                                    </p:cTn>
                                  </p:par>
                                  <p:par>
                                    <p:cTn id="45" presetID="6" presetClass="emph" presetSubtype="0" autoRev="1" fill="hold" grpId="1" nodeType="withEffect">
                                      <p:stCondLst>
                                        <p:cond delay="2800"/>
                                      </p:stCondLst>
                                      <p:childTnLst>
                                        <p:animScale>
                                          <p:cBhvr>
                                            <p:cTn id="46" dur="150" fill="hold"/>
                                            <p:tgtEl>
                                              <p:spTgt spid="148"/>
                                            </p:tgtEl>
                                          </p:cBhvr>
                                          <p:by x="110000" y="110000"/>
                                        </p:animScale>
                                      </p:childTnLst>
                                    </p:cTn>
                                  </p:par>
                                  <p:par>
                                    <p:cTn id="47" presetID="53" presetClass="entr" presetSubtype="16" fill="hold" grpId="0" nodeType="withEffect">
                                      <p:stCondLst>
                                        <p:cond delay="2800"/>
                                      </p:stCondLst>
                                      <p:childTnLst>
                                        <p:set>
                                          <p:cBhvr>
                                            <p:cTn id="48" dur="1" fill="hold">
                                              <p:stCondLst>
                                                <p:cond delay="0"/>
                                              </p:stCondLst>
                                            </p:cTn>
                                            <p:tgtEl>
                                              <p:spTgt spid="154"/>
                                            </p:tgtEl>
                                            <p:attrNameLst>
                                              <p:attrName>style.visibility</p:attrName>
                                            </p:attrNameLst>
                                          </p:cBhvr>
                                          <p:to>
                                            <p:strVal val="visible"/>
                                          </p:to>
                                        </p:set>
                                        <p:anim calcmode="lin" valueType="num">
                                          <p:cBhvr>
                                            <p:cTn id="49" dur="300" fill="hold"/>
                                            <p:tgtEl>
                                              <p:spTgt spid="154"/>
                                            </p:tgtEl>
                                            <p:attrNameLst>
                                              <p:attrName>ppt_w</p:attrName>
                                            </p:attrNameLst>
                                          </p:cBhvr>
                                          <p:tavLst>
                                            <p:tav tm="0">
                                              <p:val>
                                                <p:fltVal val="0"/>
                                              </p:val>
                                            </p:tav>
                                            <p:tav tm="100000">
                                              <p:val>
                                                <p:strVal val="#ppt_w"/>
                                              </p:val>
                                            </p:tav>
                                          </p:tavLst>
                                        </p:anim>
                                        <p:anim calcmode="lin" valueType="num">
                                          <p:cBhvr>
                                            <p:cTn id="50" dur="300" fill="hold"/>
                                            <p:tgtEl>
                                              <p:spTgt spid="154"/>
                                            </p:tgtEl>
                                            <p:attrNameLst>
                                              <p:attrName>ppt_h</p:attrName>
                                            </p:attrNameLst>
                                          </p:cBhvr>
                                          <p:tavLst>
                                            <p:tav tm="0">
                                              <p:val>
                                                <p:fltVal val="0"/>
                                              </p:val>
                                            </p:tav>
                                            <p:tav tm="100000">
                                              <p:val>
                                                <p:strVal val="#ppt_h"/>
                                              </p:val>
                                            </p:tav>
                                          </p:tavLst>
                                        </p:anim>
                                        <p:animEffect transition="in" filter="fade">
                                          <p:cBhvr>
                                            <p:cTn id="51" dur="300"/>
                                            <p:tgtEl>
                                              <p:spTgt spid="154"/>
                                            </p:tgtEl>
                                          </p:cBhvr>
                                        </p:animEffect>
                                      </p:childTnLst>
                                    </p:cTn>
                                  </p:par>
                                  <p:par>
                                    <p:cTn id="52" presetID="6" presetClass="emph" presetSubtype="0" autoRev="1" fill="hold" grpId="1" nodeType="withEffect">
                                      <p:stCondLst>
                                        <p:cond delay="3100"/>
                                      </p:stCondLst>
                                      <p:childTnLst>
                                        <p:animScale>
                                          <p:cBhvr>
                                            <p:cTn id="53" dur="150" fill="hold"/>
                                            <p:tgtEl>
                                              <p:spTgt spid="154"/>
                                            </p:tgtEl>
                                          </p:cBhvr>
                                          <p:by x="110000" y="110000"/>
                                        </p:animScale>
                                      </p:childTnLst>
                                    </p:cTn>
                                  </p:par>
                                  <p:par>
                                    <p:cTn id="54" presetID="2" presetClass="entr" presetSubtype="2" fill="hold" grpId="0" nodeType="withEffect">
                                      <p:stCondLst>
                                        <p:cond delay="3100"/>
                                      </p:stCondLst>
                                      <p:childTnLst>
                                        <p:set>
                                          <p:cBhvr>
                                            <p:cTn id="55" dur="1" fill="hold">
                                              <p:stCondLst>
                                                <p:cond delay="0"/>
                                              </p:stCondLst>
                                            </p:cTn>
                                            <p:tgtEl>
                                              <p:spTgt spid="157"/>
                                            </p:tgtEl>
                                            <p:attrNameLst>
                                              <p:attrName>style.visibility</p:attrName>
                                            </p:attrNameLst>
                                          </p:cBhvr>
                                          <p:to>
                                            <p:strVal val="visible"/>
                                          </p:to>
                                        </p:set>
                                        <p:anim calcmode="lin" valueType="num">
                                          <p:cBhvr additive="base">
                                            <p:cTn id="56" dur="500" fill="hold"/>
                                            <p:tgtEl>
                                              <p:spTgt spid="157"/>
                                            </p:tgtEl>
                                            <p:attrNameLst>
                                              <p:attrName>ppt_x</p:attrName>
                                            </p:attrNameLst>
                                          </p:cBhvr>
                                          <p:tavLst>
                                            <p:tav tm="0">
                                              <p:val>
                                                <p:strVal val="1+#ppt_w/2"/>
                                              </p:val>
                                            </p:tav>
                                            <p:tav tm="100000">
                                              <p:val>
                                                <p:strVal val="#ppt_x"/>
                                              </p:val>
                                            </p:tav>
                                          </p:tavLst>
                                        </p:anim>
                                        <p:anim calcmode="lin" valueType="num">
                                          <p:cBhvr additive="base">
                                            <p:cTn id="57" dur="500" fill="hold"/>
                                            <p:tgtEl>
                                              <p:spTgt spid="157"/>
                                            </p:tgtEl>
                                            <p:attrNameLst>
                                              <p:attrName>ppt_y</p:attrName>
                                            </p:attrNameLst>
                                          </p:cBhvr>
                                          <p:tavLst>
                                            <p:tav tm="0">
                                              <p:val>
                                                <p:strVal val="#ppt_y"/>
                                              </p:val>
                                            </p:tav>
                                            <p:tav tm="100000">
                                              <p:val>
                                                <p:strVal val="#ppt_y"/>
                                              </p:val>
                                            </p:tav>
                                          </p:tavLst>
                                        </p:anim>
                                      </p:childTnLst>
                                    </p:cTn>
                                  </p:par>
                                  <p:par>
                                    <p:cTn id="58" presetID="55" presetClass="entr" presetSubtype="0" fill="hold" grpId="0" nodeType="withEffect">
                                      <p:stCondLst>
                                        <p:cond delay="3400"/>
                                      </p:stCondLst>
                                      <p:childTnLst>
                                        <p:set>
                                          <p:cBhvr>
                                            <p:cTn id="59" dur="1" fill="hold">
                                              <p:stCondLst>
                                                <p:cond delay="0"/>
                                              </p:stCondLst>
                                            </p:cTn>
                                            <p:tgtEl>
                                              <p:spTgt spid="158"/>
                                            </p:tgtEl>
                                            <p:attrNameLst>
                                              <p:attrName>style.visibility</p:attrName>
                                            </p:attrNameLst>
                                          </p:cBhvr>
                                          <p:to>
                                            <p:strVal val="visible"/>
                                          </p:to>
                                        </p:set>
                                        <p:anim calcmode="lin" valueType="num">
                                          <p:cBhvr>
                                            <p:cTn id="60" dur="250" fill="hold"/>
                                            <p:tgtEl>
                                              <p:spTgt spid="158"/>
                                            </p:tgtEl>
                                            <p:attrNameLst>
                                              <p:attrName>ppt_w</p:attrName>
                                            </p:attrNameLst>
                                          </p:cBhvr>
                                          <p:tavLst>
                                            <p:tav tm="0">
                                              <p:val>
                                                <p:strVal val="#ppt_w*0.70"/>
                                              </p:val>
                                            </p:tav>
                                            <p:tav tm="100000">
                                              <p:val>
                                                <p:strVal val="#ppt_w"/>
                                              </p:val>
                                            </p:tav>
                                          </p:tavLst>
                                        </p:anim>
                                        <p:anim calcmode="lin" valueType="num">
                                          <p:cBhvr>
                                            <p:cTn id="61" dur="250" fill="hold"/>
                                            <p:tgtEl>
                                              <p:spTgt spid="158"/>
                                            </p:tgtEl>
                                            <p:attrNameLst>
                                              <p:attrName>ppt_h</p:attrName>
                                            </p:attrNameLst>
                                          </p:cBhvr>
                                          <p:tavLst>
                                            <p:tav tm="0">
                                              <p:val>
                                                <p:strVal val="#ppt_h"/>
                                              </p:val>
                                            </p:tav>
                                            <p:tav tm="100000">
                                              <p:val>
                                                <p:strVal val="#ppt_h"/>
                                              </p:val>
                                            </p:tav>
                                          </p:tavLst>
                                        </p:anim>
                                        <p:animEffect transition="in" filter="fade">
                                          <p:cBhvr>
                                            <p:cTn id="62" dur="250"/>
                                            <p:tgtEl>
                                              <p:spTgt spid="158"/>
                                            </p:tgtEl>
                                          </p:cBhvr>
                                        </p:animEffect>
                                      </p:childTnLst>
                                    </p:cTn>
                                  </p:par>
                                  <p:par>
                                    <p:cTn id="63" presetID="2" presetClass="entr" presetSubtype="2" fill="hold" grpId="0" nodeType="withEffect">
                                      <p:stCondLst>
                                        <p:cond delay="3400"/>
                                      </p:stCondLst>
                                      <p:childTnLst>
                                        <p:set>
                                          <p:cBhvr>
                                            <p:cTn id="64" dur="1" fill="hold">
                                              <p:stCondLst>
                                                <p:cond delay="0"/>
                                              </p:stCondLst>
                                            </p:cTn>
                                            <p:tgtEl>
                                              <p:spTgt spid="149"/>
                                            </p:tgtEl>
                                            <p:attrNameLst>
                                              <p:attrName>style.visibility</p:attrName>
                                            </p:attrNameLst>
                                          </p:cBhvr>
                                          <p:to>
                                            <p:strVal val="visible"/>
                                          </p:to>
                                        </p:set>
                                        <p:anim calcmode="lin" valueType="num">
                                          <p:cBhvr additive="base">
                                            <p:cTn id="65" dur="500" fill="hold"/>
                                            <p:tgtEl>
                                              <p:spTgt spid="149"/>
                                            </p:tgtEl>
                                            <p:attrNameLst>
                                              <p:attrName>ppt_x</p:attrName>
                                            </p:attrNameLst>
                                          </p:cBhvr>
                                          <p:tavLst>
                                            <p:tav tm="0">
                                              <p:val>
                                                <p:strVal val="1+#ppt_w/2"/>
                                              </p:val>
                                            </p:tav>
                                            <p:tav tm="100000">
                                              <p:val>
                                                <p:strVal val="#ppt_x"/>
                                              </p:val>
                                            </p:tav>
                                          </p:tavLst>
                                        </p:anim>
                                        <p:anim calcmode="lin" valueType="num">
                                          <p:cBhvr additive="base">
                                            <p:cTn id="66" dur="500" fill="hold"/>
                                            <p:tgtEl>
                                              <p:spTgt spid="149"/>
                                            </p:tgtEl>
                                            <p:attrNameLst>
                                              <p:attrName>ppt_y</p:attrName>
                                            </p:attrNameLst>
                                          </p:cBhvr>
                                          <p:tavLst>
                                            <p:tav tm="0">
                                              <p:val>
                                                <p:strVal val="#ppt_y"/>
                                              </p:val>
                                            </p:tav>
                                            <p:tav tm="100000">
                                              <p:val>
                                                <p:strVal val="#ppt_y"/>
                                              </p:val>
                                            </p:tav>
                                          </p:tavLst>
                                        </p:anim>
                                      </p:childTnLst>
                                    </p:cTn>
                                  </p:par>
                                  <p:par>
                                    <p:cTn id="67" presetID="53" presetClass="entr" presetSubtype="16" fill="hold" grpId="0" nodeType="withEffect">
                                      <p:stCondLst>
                                        <p:cond delay="3900"/>
                                      </p:stCondLst>
                                      <p:childTnLst>
                                        <p:set>
                                          <p:cBhvr>
                                            <p:cTn id="68" dur="1" fill="hold">
                                              <p:stCondLst>
                                                <p:cond delay="0"/>
                                              </p:stCondLst>
                                            </p:cTn>
                                            <p:tgtEl>
                                              <p:spTgt spid="150"/>
                                            </p:tgtEl>
                                            <p:attrNameLst>
                                              <p:attrName>style.visibility</p:attrName>
                                            </p:attrNameLst>
                                          </p:cBhvr>
                                          <p:to>
                                            <p:strVal val="visible"/>
                                          </p:to>
                                        </p:set>
                                        <p:anim calcmode="lin" valueType="num">
                                          <p:cBhvr>
                                            <p:cTn id="69" dur="300" fill="hold"/>
                                            <p:tgtEl>
                                              <p:spTgt spid="150"/>
                                            </p:tgtEl>
                                            <p:attrNameLst>
                                              <p:attrName>ppt_w</p:attrName>
                                            </p:attrNameLst>
                                          </p:cBhvr>
                                          <p:tavLst>
                                            <p:tav tm="0">
                                              <p:val>
                                                <p:fltVal val="0"/>
                                              </p:val>
                                            </p:tav>
                                            <p:tav tm="100000">
                                              <p:val>
                                                <p:strVal val="#ppt_w"/>
                                              </p:val>
                                            </p:tav>
                                          </p:tavLst>
                                        </p:anim>
                                        <p:anim calcmode="lin" valueType="num">
                                          <p:cBhvr>
                                            <p:cTn id="70" dur="300" fill="hold"/>
                                            <p:tgtEl>
                                              <p:spTgt spid="150"/>
                                            </p:tgtEl>
                                            <p:attrNameLst>
                                              <p:attrName>ppt_h</p:attrName>
                                            </p:attrNameLst>
                                          </p:cBhvr>
                                          <p:tavLst>
                                            <p:tav tm="0">
                                              <p:val>
                                                <p:fltVal val="0"/>
                                              </p:val>
                                            </p:tav>
                                            <p:tav tm="100000">
                                              <p:val>
                                                <p:strVal val="#ppt_h"/>
                                              </p:val>
                                            </p:tav>
                                          </p:tavLst>
                                        </p:anim>
                                        <p:animEffect transition="in" filter="fade">
                                          <p:cBhvr>
                                            <p:cTn id="71" dur="300"/>
                                            <p:tgtEl>
                                              <p:spTgt spid="150"/>
                                            </p:tgtEl>
                                          </p:cBhvr>
                                        </p:animEffect>
                                      </p:childTnLst>
                                    </p:cTn>
                                  </p:par>
                                  <p:par>
                                    <p:cTn id="72" presetID="6" presetClass="emph" presetSubtype="0" autoRev="1" fill="hold" grpId="1" nodeType="withEffect">
                                      <p:stCondLst>
                                        <p:cond delay="4200"/>
                                      </p:stCondLst>
                                      <p:childTnLst>
                                        <p:animScale>
                                          <p:cBhvr>
                                            <p:cTn id="73" dur="150" fill="hold"/>
                                            <p:tgtEl>
                                              <p:spTgt spid="150"/>
                                            </p:tgtEl>
                                          </p:cBhvr>
                                          <p:by x="110000" y="110000"/>
                                        </p:animScale>
                                      </p:childTnLst>
                                    </p:cTn>
                                  </p:par>
                                  <p:par>
                                    <p:cTn id="74" presetID="53" presetClass="entr" presetSubtype="16" fill="hold" grpId="0" nodeType="withEffect">
                                      <p:stCondLst>
                                        <p:cond delay="4200"/>
                                      </p:stCondLst>
                                      <p:childTnLst>
                                        <p:set>
                                          <p:cBhvr>
                                            <p:cTn id="75" dur="1" fill="hold">
                                              <p:stCondLst>
                                                <p:cond delay="0"/>
                                              </p:stCondLst>
                                            </p:cTn>
                                            <p:tgtEl>
                                              <p:spTgt spid="153"/>
                                            </p:tgtEl>
                                            <p:attrNameLst>
                                              <p:attrName>style.visibility</p:attrName>
                                            </p:attrNameLst>
                                          </p:cBhvr>
                                          <p:to>
                                            <p:strVal val="visible"/>
                                          </p:to>
                                        </p:set>
                                        <p:anim calcmode="lin" valueType="num">
                                          <p:cBhvr>
                                            <p:cTn id="76" dur="300" fill="hold"/>
                                            <p:tgtEl>
                                              <p:spTgt spid="153"/>
                                            </p:tgtEl>
                                            <p:attrNameLst>
                                              <p:attrName>ppt_w</p:attrName>
                                            </p:attrNameLst>
                                          </p:cBhvr>
                                          <p:tavLst>
                                            <p:tav tm="0">
                                              <p:val>
                                                <p:fltVal val="0"/>
                                              </p:val>
                                            </p:tav>
                                            <p:tav tm="100000">
                                              <p:val>
                                                <p:strVal val="#ppt_w"/>
                                              </p:val>
                                            </p:tav>
                                          </p:tavLst>
                                        </p:anim>
                                        <p:anim calcmode="lin" valueType="num">
                                          <p:cBhvr>
                                            <p:cTn id="77" dur="300" fill="hold"/>
                                            <p:tgtEl>
                                              <p:spTgt spid="153"/>
                                            </p:tgtEl>
                                            <p:attrNameLst>
                                              <p:attrName>ppt_h</p:attrName>
                                            </p:attrNameLst>
                                          </p:cBhvr>
                                          <p:tavLst>
                                            <p:tav tm="0">
                                              <p:val>
                                                <p:fltVal val="0"/>
                                              </p:val>
                                            </p:tav>
                                            <p:tav tm="100000">
                                              <p:val>
                                                <p:strVal val="#ppt_h"/>
                                              </p:val>
                                            </p:tav>
                                          </p:tavLst>
                                        </p:anim>
                                        <p:animEffect transition="in" filter="fade">
                                          <p:cBhvr>
                                            <p:cTn id="78" dur="300"/>
                                            <p:tgtEl>
                                              <p:spTgt spid="153"/>
                                            </p:tgtEl>
                                          </p:cBhvr>
                                        </p:animEffect>
                                      </p:childTnLst>
                                    </p:cTn>
                                  </p:par>
                                  <p:par>
                                    <p:cTn id="79" presetID="6" presetClass="emph" presetSubtype="0" autoRev="1" fill="hold" grpId="1" nodeType="withEffect">
                                      <p:stCondLst>
                                        <p:cond delay="4500"/>
                                      </p:stCondLst>
                                      <p:childTnLst>
                                        <p:animScale>
                                          <p:cBhvr>
                                            <p:cTn id="80" dur="150" fill="hold"/>
                                            <p:tgtEl>
                                              <p:spTgt spid="153"/>
                                            </p:tgtEl>
                                          </p:cBhvr>
                                          <p:by x="110000" y="110000"/>
                                        </p:animScale>
                                      </p:childTnLst>
                                    </p:cTn>
                                  </p:par>
                                  <p:par>
                                    <p:cTn id="81" presetID="2" presetClass="entr" presetSubtype="2" fill="hold" grpId="0" nodeType="withEffect">
                                      <p:stCondLst>
                                        <p:cond delay="4500"/>
                                      </p:stCondLst>
                                      <p:childTnLst>
                                        <p:set>
                                          <p:cBhvr>
                                            <p:cTn id="82" dur="1" fill="hold">
                                              <p:stCondLst>
                                                <p:cond delay="0"/>
                                              </p:stCondLst>
                                            </p:cTn>
                                            <p:tgtEl>
                                              <p:spTgt spid="161"/>
                                            </p:tgtEl>
                                            <p:attrNameLst>
                                              <p:attrName>style.visibility</p:attrName>
                                            </p:attrNameLst>
                                          </p:cBhvr>
                                          <p:to>
                                            <p:strVal val="visible"/>
                                          </p:to>
                                        </p:set>
                                        <p:anim calcmode="lin" valueType="num">
                                          <p:cBhvr additive="base">
                                            <p:cTn id="83" dur="500" fill="hold"/>
                                            <p:tgtEl>
                                              <p:spTgt spid="161"/>
                                            </p:tgtEl>
                                            <p:attrNameLst>
                                              <p:attrName>ppt_x</p:attrName>
                                            </p:attrNameLst>
                                          </p:cBhvr>
                                          <p:tavLst>
                                            <p:tav tm="0">
                                              <p:val>
                                                <p:strVal val="1+#ppt_w/2"/>
                                              </p:val>
                                            </p:tav>
                                            <p:tav tm="100000">
                                              <p:val>
                                                <p:strVal val="#ppt_x"/>
                                              </p:val>
                                            </p:tav>
                                          </p:tavLst>
                                        </p:anim>
                                        <p:anim calcmode="lin" valueType="num">
                                          <p:cBhvr additive="base">
                                            <p:cTn id="84" dur="500" fill="hold"/>
                                            <p:tgtEl>
                                              <p:spTgt spid="161"/>
                                            </p:tgtEl>
                                            <p:attrNameLst>
                                              <p:attrName>ppt_y</p:attrName>
                                            </p:attrNameLst>
                                          </p:cBhvr>
                                          <p:tavLst>
                                            <p:tav tm="0">
                                              <p:val>
                                                <p:strVal val="#ppt_y"/>
                                              </p:val>
                                            </p:tav>
                                            <p:tav tm="100000">
                                              <p:val>
                                                <p:strVal val="#ppt_y"/>
                                              </p:val>
                                            </p:tav>
                                          </p:tavLst>
                                        </p:anim>
                                      </p:childTnLst>
                                    </p:cTn>
                                  </p:par>
                                  <p:par>
                                    <p:cTn id="85" presetID="55" presetClass="entr" presetSubtype="0" fill="hold" grpId="0" nodeType="withEffect">
                                      <p:stCondLst>
                                        <p:cond delay="4800"/>
                                      </p:stCondLst>
                                      <p:childTnLst>
                                        <p:set>
                                          <p:cBhvr>
                                            <p:cTn id="86" dur="1" fill="hold">
                                              <p:stCondLst>
                                                <p:cond delay="0"/>
                                              </p:stCondLst>
                                            </p:cTn>
                                            <p:tgtEl>
                                              <p:spTgt spid="162"/>
                                            </p:tgtEl>
                                            <p:attrNameLst>
                                              <p:attrName>style.visibility</p:attrName>
                                            </p:attrNameLst>
                                          </p:cBhvr>
                                          <p:to>
                                            <p:strVal val="visible"/>
                                          </p:to>
                                        </p:set>
                                        <p:anim calcmode="lin" valueType="num">
                                          <p:cBhvr>
                                            <p:cTn id="87" dur="250" fill="hold"/>
                                            <p:tgtEl>
                                              <p:spTgt spid="162"/>
                                            </p:tgtEl>
                                            <p:attrNameLst>
                                              <p:attrName>ppt_w</p:attrName>
                                            </p:attrNameLst>
                                          </p:cBhvr>
                                          <p:tavLst>
                                            <p:tav tm="0">
                                              <p:val>
                                                <p:strVal val="#ppt_w*0.70"/>
                                              </p:val>
                                            </p:tav>
                                            <p:tav tm="100000">
                                              <p:val>
                                                <p:strVal val="#ppt_w"/>
                                              </p:val>
                                            </p:tav>
                                          </p:tavLst>
                                        </p:anim>
                                        <p:anim calcmode="lin" valueType="num">
                                          <p:cBhvr>
                                            <p:cTn id="88" dur="250" fill="hold"/>
                                            <p:tgtEl>
                                              <p:spTgt spid="162"/>
                                            </p:tgtEl>
                                            <p:attrNameLst>
                                              <p:attrName>ppt_h</p:attrName>
                                            </p:attrNameLst>
                                          </p:cBhvr>
                                          <p:tavLst>
                                            <p:tav tm="0">
                                              <p:val>
                                                <p:strVal val="#ppt_h"/>
                                              </p:val>
                                            </p:tav>
                                            <p:tav tm="100000">
                                              <p:val>
                                                <p:strVal val="#ppt_h"/>
                                              </p:val>
                                            </p:tav>
                                          </p:tavLst>
                                        </p:anim>
                                        <p:animEffect transition="in" filter="fade">
                                          <p:cBhvr>
                                            <p:cTn id="89" dur="250"/>
                                            <p:tgtEl>
                                              <p:spTgt spid="162"/>
                                            </p:tgtEl>
                                          </p:cBhvr>
                                        </p:animEffect>
                                      </p:childTnLst>
                                    </p:cTn>
                                  </p:par>
                                  <p:par>
                                    <p:cTn id="90" presetID="2" presetClass="entr" presetSubtype="2" fill="hold" grpId="0" nodeType="withEffect">
                                      <p:stCondLst>
                                        <p:cond delay="4800"/>
                                      </p:stCondLst>
                                      <p:childTnLst>
                                        <p:set>
                                          <p:cBhvr>
                                            <p:cTn id="91" dur="1" fill="hold">
                                              <p:stCondLst>
                                                <p:cond delay="0"/>
                                              </p:stCondLst>
                                            </p:cTn>
                                            <p:tgtEl>
                                              <p:spTgt spid="151"/>
                                            </p:tgtEl>
                                            <p:attrNameLst>
                                              <p:attrName>style.visibility</p:attrName>
                                            </p:attrNameLst>
                                          </p:cBhvr>
                                          <p:to>
                                            <p:strVal val="visible"/>
                                          </p:to>
                                        </p:set>
                                        <p:anim calcmode="lin" valueType="num">
                                          <p:cBhvr additive="base">
                                            <p:cTn id="92" dur="500" fill="hold"/>
                                            <p:tgtEl>
                                              <p:spTgt spid="151"/>
                                            </p:tgtEl>
                                            <p:attrNameLst>
                                              <p:attrName>ppt_x</p:attrName>
                                            </p:attrNameLst>
                                          </p:cBhvr>
                                          <p:tavLst>
                                            <p:tav tm="0">
                                              <p:val>
                                                <p:strVal val="1+#ppt_w/2"/>
                                              </p:val>
                                            </p:tav>
                                            <p:tav tm="100000">
                                              <p:val>
                                                <p:strVal val="#ppt_x"/>
                                              </p:val>
                                            </p:tav>
                                          </p:tavLst>
                                        </p:anim>
                                        <p:anim calcmode="lin" valueType="num">
                                          <p:cBhvr additive="base">
                                            <p:cTn id="93" dur="500" fill="hold"/>
                                            <p:tgtEl>
                                              <p:spTgt spid="151"/>
                                            </p:tgtEl>
                                            <p:attrNameLst>
                                              <p:attrName>ppt_y</p:attrName>
                                            </p:attrNameLst>
                                          </p:cBhvr>
                                          <p:tavLst>
                                            <p:tav tm="0">
                                              <p:val>
                                                <p:strVal val="#ppt_y"/>
                                              </p:val>
                                            </p:tav>
                                            <p:tav tm="100000">
                                              <p:val>
                                                <p:strVal val="#ppt_y"/>
                                              </p:val>
                                            </p:tav>
                                          </p:tavLst>
                                        </p:anim>
                                      </p:childTnLst>
                                    </p:cTn>
                                  </p:par>
                                  <p:par>
                                    <p:cTn id="94" presetID="53" presetClass="entr" presetSubtype="16" fill="hold" grpId="0" nodeType="withEffect">
                                      <p:stCondLst>
                                        <p:cond delay="5300"/>
                                      </p:stCondLst>
                                      <p:childTnLst>
                                        <p:set>
                                          <p:cBhvr>
                                            <p:cTn id="95" dur="1" fill="hold">
                                              <p:stCondLst>
                                                <p:cond delay="0"/>
                                              </p:stCondLst>
                                            </p:cTn>
                                            <p:tgtEl>
                                              <p:spTgt spid="152"/>
                                            </p:tgtEl>
                                            <p:attrNameLst>
                                              <p:attrName>style.visibility</p:attrName>
                                            </p:attrNameLst>
                                          </p:cBhvr>
                                          <p:to>
                                            <p:strVal val="visible"/>
                                          </p:to>
                                        </p:set>
                                        <p:anim calcmode="lin" valueType="num">
                                          <p:cBhvr>
                                            <p:cTn id="96" dur="300" fill="hold"/>
                                            <p:tgtEl>
                                              <p:spTgt spid="152"/>
                                            </p:tgtEl>
                                            <p:attrNameLst>
                                              <p:attrName>ppt_w</p:attrName>
                                            </p:attrNameLst>
                                          </p:cBhvr>
                                          <p:tavLst>
                                            <p:tav tm="0">
                                              <p:val>
                                                <p:fltVal val="0"/>
                                              </p:val>
                                            </p:tav>
                                            <p:tav tm="100000">
                                              <p:val>
                                                <p:strVal val="#ppt_w"/>
                                              </p:val>
                                            </p:tav>
                                          </p:tavLst>
                                        </p:anim>
                                        <p:anim calcmode="lin" valueType="num">
                                          <p:cBhvr>
                                            <p:cTn id="97" dur="300" fill="hold"/>
                                            <p:tgtEl>
                                              <p:spTgt spid="152"/>
                                            </p:tgtEl>
                                            <p:attrNameLst>
                                              <p:attrName>ppt_h</p:attrName>
                                            </p:attrNameLst>
                                          </p:cBhvr>
                                          <p:tavLst>
                                            <p:tav tm="0">
                                              <p:val>
                                                <p:fltVal val="0"/>
                                              </p:val>
                                            </p:tav>
                                            <p:tav tm="100000">
                                              <p:val>
                                                <p:strVal val="#ppt_h"/>
                                              </p:val>
                                            </p:tav>
                                          </p:tavLst>
                                        </p:anim>
                                        <p:animEffect transition="in" filter="fade">
                                          <p:cBhvr>
                                            <p:cTn id="98" dur="300"/>
                                            <p:tgtEl>
                                              <p:spTgt spid="152"/>
                                            </p:tgtEl>
                                          </p:cBhvr>
                                        </p:animEffect>
                                      </p:childTnLst>
                                    </p:cTn>
                                  </p:par>
                                  <p:par>
                                    <p:cTn id="99" presetID="6" presetClass="emph" presetSubtype="0" autoRev="1" fill="hold" grpId="1" nodeType="withEffect">
                                      <p:stCondLst>
                                        <p:cond delay="5600"/>
                                      </p:stCondLst>
                                      <p:childTnLst>
                                        <p:animScale>
                                          <p:cBhvr>
                                            <p:cTn id="100" dur="150" fill="hold"/>
                                            <p:tgtEl>
                                              <p:spTgt spid="152"/>
                                            </p:tgtEl>
                                          </p:cBhvr>
                                          <p:by x="110000" y="110000"/>
                                        </p:animScale>
                                      </p:childTnLst>
                                    </p:cTn>
                                  </p:par>
                                  <p:par>
                                    <p:cTn id="101" presetID="53" presetClass="entr" presetSubtype="16" fill="hold" grpId="0" nodeType="withEffect">
                                      <p:stCondLst>
                                        <p:cond delay="5600"/>
                                      </p:stCondLst>
                                      <p:childTnLst>
                                        <p:set>
                                          <p:cBhvr>
                                            <p:cTn id="102" dur="1" fill="hold">
                                              <p:stCondLst>
                                                <p:cond delay="0"/>
                                              </p:stCondLst>
                                            </p:cTn>
                                            <p:tgtEl>
                                              <p:spTgt spid="156"/>
                                            </p:tgtEl>
                                            <p:attrNameLst>
                                              <p:attrName>style.visibility</p:attrName>
                                            </p:attrNameLst>
                                          </p:cBhvr>
                                          <p:to>
                                            <p:strVal val="visible"/>
                                          </p:to>
                                        </p:set>
                                        <p:anim calcmode="lin" valueType="num">
                                          <p:cBhvr>
                                            <p:cTn id="103" dur="300" fill="hold"/>
                                            <p:tgtEl>
                                              <p:spTgt spid="156"/>
                                            </p:tgtEl>
                                            <p:attrNameLst>
                                              <p:attrName>ppt_w</p:attrName>
                                            </p:attrNameLst>
                                          </p:cBhvr>
                                          <p:tavLst>
                                            <p:tav tm="0">
                                              <p:val>
                                                <p:fltVal val="0"/>
                                              </p:val>
                                            </p:tav>
                                            <p:tav tm="100000">
                                              <p:val>
                                                <p:strVal val="#ppt_w"/>
                                              </p:val>
                                            </p:tav>
                                          </p:tavLst>
                                        </p:anim>
                                        <p:anim calcmode="lin" valueType="num">
                                          <p:cBhvr>
                                            <p:cTn id="104" dur="300" fill="hold"/>
                                            <p:tgtEl>
                                              <p:spTgt spid="156"/>
                                            </p:tgtEl>
                                            <p:attrNameLst>
                                              <p:attrName>ppt_h</p:attrName>
                                            </p:attrNameLst>
                                          </p:cBhvr>
                                          <p:tavLst>
                                            <p:tav tm="0">
                                              <p:val>
                                                <p:fltVal val="0"/>
                                              </p:val>
                                            </p:tav>
                                            <p:tav tm="100000">
                                              <p:val>
                                                <p:strVal val="#ppt_h"/>
                                              </p:val>
                                            </p:tav>
                                          </p:tavLst>
                                        </p:anim>
                                        <p:animEffect transition="in" filter="fade">
                                          <p:cBhvr>
                                            <p:cTn id="105" dur="300"/>
                                            <p:tgtEl>
                                              <p:spTgt spid="156"/>
                                            </p:tgtEl>
                                          </p:cBhvr>
                                        </p:animEffect>
                                      </p:childTnLst>
                                    </p:cTn>
                                  </p:par>
                                  <p:par>
                                    <p:cTn id="106" presetID="6" presetClass="emph" presetSubtype="0" autoRev="1" fill="hold" grpId="1" nodeType="withEffect">
                                      <p:stCondLst>
                                        <p:cond delay="5900"/>
                                      </p:stCondLst>
                                      <p:childTnLst>
                                        <p:animScale>
                                          <p:cBhvr>
                                            <p:cTn id="107" dur="150" fill="hold"/>
                                            <p:tgtEl>
                                              <p:spTgt spid="156"/>
                                            </p:tgtEl>
                                          </p:cBhvr>
                                          <p:by x="110000" y="110000"/>
                                        </p:animScale>
                                      </p:childTnLst>
                                    </p:cTn>
                                  </p:par>
                                  <p:par>
                                    <p:cTn id="108" presetID="2" presetClass="entr" presetSubtype="2" fill="hold" grpId="0" nodeType="withEffect">
                                      <p:stCondLst>
                                        <p:cond delay="5900"/>
                                      </p:stCondLst>
                                      <p:childTnLst>
                                        <p:set>
                                          <p:cBhvr>
                                            <p:cTn id="109" dur="1" fill="hold">
                                              <p:stCondLst>
                                                <p:cond delay="0"/>
                                              </p:stCondLst>
                                            </p:cTn>
                                            <p:tgtEl>
                                              <p:spTgt spid="159"/>
                                            </p:tgtEl>
                                            <p:attrNameLst>
                                              <p:attrName>style.visibility</p:attrName>
                                            </p:attrNameLst>
                                          </p:cBhvr>
                                          <p:to>
                                            <p:strVal val="visible"/>
                                          </p:to>
                                        </p:set>
                                        <p:anim calcmode="lin" valueType="num">
                                          <p:cBhvr additive="base">
                                            <p:cTn id="110" dur="500" fill="hold"/>
                                            <p:tgtEl>
                                              <p:spTgt spid="159"/>
                                            </p:tgtEl>
                                            <p:attrNameLst>
                                              <p:attrName>ppt_x</p:attrName>
                                            </p:attrNameLst>
                                          </p:cBhvr>
                                          <p:tavLst>
                                            <p:tav tm="0">
                                              <p:val>
                                                <p:strVal val="1+#ppt_w/2"/>
                                              </p:val>
                                            </p:tav>
                                            <p:tav tm="100000">
                                              <p:val>
                                                <p:strVal val="#ppt_x"/>
                                              </p:val>
                                            </p:tav>
                                          </p:tavLst>
                                        </p:anim>
                                        <p:anim calcmode="lin" valueType="num">
                                          <p:cBhvr additive="base">
                                            <p:cTn id="111" dur="500" fill="hold"/>
                                            <p:tgtEl>
                                              <p:spTgt spid="159"/>
                                            </p:tgtEl>
                                            <p:attrNameLst>
                                              <p:attrName>ppt_y</p:attrName>
                                            </p:attrNameLst>
                                          </p:cBhvr>
                                          <p:tavLst>
                                            <p:tav tm="0">
                                              <p:val>
                                                <p:strVal val="#ppt_y"/>
                                              </p:val>
                                            </p:tav>
                                            <p:tav tm="100000">
                                              <p:val>
                                                <p:strVal val="#ppt_y"/>
                                              </p:val>
                                            </p:tav>
                                          </p:tavLst>
                                        </p:anim>
                                      </p:childTnLst>
                                    </p:cTn>
                                  </p:par>
                                  <p:par>
                                    <p:cTn id="112" presetID="55" presetClass="entr" presetSubtype="0" fill="hold" grpId="0" nodeType="withEffect">
                                      <p:stCondLst>
                                        <p:cond delay="6200"/>
                                      </p:stCondLst>
                                      <p:childTnLst>
                                        <p:set>
                                          <p:cBhvr>
                                            <p:cTn id="113" dur="1" fill="hold">
                                              <p:stCondLst>
                                                <p:cond delay="0"/>
                                              </p:stCondLst>
                                            </p:cTn>
                                            <p:tgtEl>
                                              <p:spTgt spid="160"/>
                                            </p:tgtEl>
                                            <p:attrNameLst>
                                              <p:attrName>style.visibility</p:attrName>
                                            </p:attrNameLst>
                                          </p:cBhvr>
                                          <p:to>
                                            <p:strVal val="visible"/>
                                          </p:to>
                                        </p:set>
                                        <p:anim calcmode="lin" valueType="num">
                                          <p:cBhvr>
                                            <p:cTn id="114" dur="250" fill="hold"/>
                                            <p:tgtEl>
                                              <p:spTgt spid="160"/>
                                            </p:tgtEl>
                                            <p:attrNameLst>
                                              <p:attrName>ppt_w</p:attrName>
                                            </p:attrNameLst>
                                          </p:cBhvr>
                                          <p:tavLst>
                                            <p:tav tm="0">
                                              <p:val>
                                                <p:strVal val="#ppt_w*0.70"/>
                                              </p:val>
                                            </p:tav>
                                            <p:tav tm="100000">
                                              <p:val>
                                                <p:strVal val="#ppt_w"/>
                                              </p:val>
                                            </p:tav>
                                          </p:tavLst>
                                        </p:anim>
                                        <p:anim calcmode="lin" valueType="num">
                                          <p:cBhvr>
                                            <p:cTn id="115" dur="250" fill="hold"/>
                                            <p:tgtEl>
                                              <p:spTgt spid="160"/>
                                            </p:tgtEl>
                                            <p:attrNameLst>
                                              <p:attrName>ppt_h</p:attrName>
                                            </p:attrNameLst>
                                          </p:cBhvr>
                                          <p:tavLst>
                                            <p:tav tm="0">
                                              <p:val>
                                                <p:strVal val="#ppt_h"/>
                                              </p:val>
                                            </p:tav>
                                            <p:tav tm="100000">
                                              <p:val>
                                                <p:strVal val="#ppt_h"/>
                                              </p:val>
                                            </p:tav>
                                          </p:tavLst>
                                        </p:anim>
                                        <p:animEffect transition="in" filter="fade">
                                          <p:cBhvr>
                                            <p:cTn id="116" dur="250"/>
                                            <p:tgtEl>
                                              <p:spTgt spid="160"/>
                                            </p:tgtEl>
                                          </p:cBhvr>
                                        </p:animEffect>
                                      </p:childTnLst>
                                    </p:cTn>
                                  </p:par>
                                  <p:par>
                                    <p:cTn id="117" presetID="2" presetClass="entr" presetSubtype="2" fill="hold" grpId="0" nodeType="withEffect">
                                      <p:stCondLst>
                                        <p:cond delay="6200"/>
                                      </p:stCondLst>
                                      <p:childTnLst>
                                        <p:set>
                                          <p:cBhvr>
                                            <p:cTn id="118" dur="1" fill="hold">
                                              <p:stCondLst>
                                                <p:cond delay="0"/>
                                              </p:stCondLst>
                                            </p:cTn>
                                            <p:tgtEl>
                                              <p:spTgt spid="144"/>
                                            </p:tgtEl>
                                            <p:attrNameLst>
                                              <p:attrName>style.visibility</p:attrName>
                                            </p:attrNameLst>
                                          </p:cBhvr>
                                          <p:to>
                                            <p:strVal val="visible"/>
                                          </p:to>
                                        </p:set>
                                        <p:anim calcmode="lin" valueType="num">
                                          <p:cBhvr additive="base">
                                            <p:cTn id="119" dur="500" fill="hold"/>
                                            <p:tgtEl>
                                              <p:spTgt spid="144"/>
                                            </p:tgtEl>
                                            <p:attrNameLst>
                                              <p:attrName>ppt_x</p:attrName>
                                            </p:attrNameLst>
                                          </p:cBhvr>
                                          <p:tavLst>
                                            <p:tav tm="0">
                                              <p:val>
                                                <p:strVal val="1+#ppt_w/2"/>
                                              </p:val>
                                            </p:tav>
                                            <p:tav tm="100000">
                                              <p:val>
                                                <p:strVal val="#ppt_x"/>
                                              </p:val>
                                            </p:tav>
                                          </p:tavLst>
                                        </p:anim>
                                        <p:anim calcmode="lin" valueType="num">
                                          <p:cBhvr additive="base">
                                            <p:cTn id="120" dur="500" fill="hold"/>
                                            <p:tgtEl>
                                              <p:spTgt spid="1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49" grpId="0" animBg="1"/>
          <p:bldP spid="147" grpId="0" animBg="1"/>
          <p:bldP spid="144" grpId="0" animBg="1"/>
          <p:bldP spid="145" grpId="0" animBg="1"/>
          <p:bldP spid="146" grpId="0" animBg="1"/>
          <p:bldP spid="146" grpId="1" animBg="1"/>
          <p:bldP spid="148" grpId="0" animBg="1"/>
          <p:bldP spid="148" grpId="1" animBg="1"/>
          <p:bldP spid="150" grpId="0" animBg="1"/>
          <p:bldP spid="150" grpId="1" animBg="1"/>
          <p:bldP spid="152" grpId="0" animBg="1"/>
          <p:bldP spid="152" grpId="1" animBg="1"/>
          <p:bldP spid="153" grpId="0"/>
          <p:bldP spid="153" grpId="1"/>
          <p:bldP spid="154" grpId="0"/>
          <p:bldP spid="154" grpId="1"/>
          <p:bldP spid="155" grpId="0"/>
          <p:bldP spid="155" grpId="1"/>
          <p:bldP spid="156" grpId="0"/>
          <p:bldP spid="156" grpId="1"/>
          <p:bldP spid="157" grpId="0" animBg="1"/>
          <p:bldP spid="158" grpId="0"/>
          <p:bldP spid="159" grpId="0" animBg="1"/>
          <p:bldP spid="160" grpId="0"/>
          <p:bldP spid="161" grpId="0" animBg="1"/>
          <p:bldP spid="162" grpId="0"/>
          <p:bldP spid="163" grpId="0" animBg="1"/>
          <p:bldP spid="164"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357887"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7767462"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8177037"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586612"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6" name="Freeform 9"/>
          <p:cNvSpPr>
            <a:spLocks noEditPoints="1"/>
          </p:cNvSpPr>
          <p:nvPr/>
        </p:nvSpPr>
        <p:spPr bwMode="auto">
          <a:xfrm>
            <a:off x="8675447" y="92075"/>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7" name="Freeform 10"/>
          <p:cNvSpPr>
            <a:spLocks noEditPoints="1"/>
          </p:cNvSpPr>
          <p:nvPr/>
        </p:nvSpPr>
        <p:spPr bwMode="auto">
          <a:xfrm>
            <a:off x="7475572" y="7179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8" name="Freeform 11"/>
          <p:cNvSpPr>
            <a:spLocks noEditPoints="1"/>
          </p:cNvSpPr>
          <p:nvPr/>
        </p:nvSpPr>
        <p:spPr bwMode="auto">
          <a:xfrm>
            <a:off x="8307349" y="72219"/>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9" name="Freeform 12"/>
          <p:cNvSpPr>
            <a:spLocks noEditPoints="1"/>
          </p:cNvSpPr>
          <p:nvPr/>
        </p:nvSpPr>
        <p:spPr bwMode="auto">
          <a:xfrm>
            <a:off x="7906118" y="72068"/>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10" name="Freeform 13"/>
          <p:cNvSpPr>
            <a:spLocks noEditPoints="1"/>
          </p:cNvSpPr>
          <p:nvPr/>
        </p:nvSpPr>
        <p:spPr bwMode="auto">
          <a:xfrm>
            <a:off x="7047488" y="77985"/>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11" name="TextBox 10"/>
          <p:cNvSpPr txBox="1"/>
          <p:nvPr/>
        </p:nvSpPr>
        <p:spPr>
          <a:xfrm>
            <a:off x="1106608" y="1911275"/>
            <a:ext cx="6930058" cy="707886"/>
          </a:xfrm>
          <a:prstGeom prst="rect">
            <a:avLst/>
          </a:prstGeom>
          <a:noFill/>
        </p:spPr>
        <p:txBody>
          <a:bodyPr wrap="square" rtlCol="0">
            <a:spAutoFit/>
          </a:bodyPr>
          <a:lstStyle/>
          <a:p>
            <a:pPr algn="ctr"/>
            <a:r>
              <a:rPr lang="zh-CN" altLang="en-US" sz="4000" b="1" dirty="0">
                <a:ln w="6350">
                  <a:noFill/>
                </a:ln>
                <a:solidFill>
                  <a:srgbClr val="354454"/>
                </a:solidFill>
                <a:latin typeface="微软雅黑" panose="020B0503020204020204" pitchFamily="34" charset="-122"/>
                <a:ea typeface="微软雅黑" panose="020B0503020204020204" pitchFamily="34" charset="-122"/>
              </a:rPr>
              <a:t>谢谢欣赏</a:t>
            </a:r>
          </a:p>
        </p:txBody>
      </p:sp>
      <p:sp>
        <p:nvSpPr>
          <p:cNvPr id="12" name="圆角矩形 11"/>
          <p:cNvSpPr/>
          <p:nvPr/>
        </p:nvSpPr>
        <p:spPr>
          <a:xfrm>
            <a:off x="2524138" y="2806844"/>
            <a:ext cx="4136094" cy="202560"/>
          </a:xfrm>
          <a:prstGeom prst="roundRect">
            <a:avLst>
              <a:gd name="adj" fmla="val 0"/>
            </a:avLst>
          </a:prstGeom>
          <a:noFill/>
          <a:ln w="6350">
            <a:solidFill>
              <a:srgbClr val="37B0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1000" dirty="0">
                <a:solidFill>
                  <a:srgbClr val="37B0E8"/>
                </a:solidFill>
                <a:latin typeface="微软雅黑" panose="020B0503020204020204" pitchFamily="34" charset="-122"/>
                <a:ea typeface="微软雅黑" panose="020B0503020204020204" pitchFamily="34" charset="-122"/>
              </a:rPr>
              <a:t>THANK YOU FOR WATCHING</a:t>
            </a:r>
            <a:endParaRPr lang="zh-CN" altLang="en-US" sz="1000" dirty="0">
              <a:solidFill>
                <a:srgbClr val="37B0E8"/>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3737364" y="4747219"/>
            <a:ext cx="156623" cy="156623"/>
            <a:chOff x="4719074" y="3875940"/>
            <a:chExt cx="156623" cy="156623"/>
          </a:xfrm>
        </p:grpSpPr>
        <p:sp>
          <p:nvSpPr>
            <p:cNvPr id="19" name="矩形 18"/>
            <p:cNvSpPr/>
            <p:nvPr/>
          </p:nvSpPr>
          <p:spPr>
            <a:xfrm>
              <a:off x="4719074" y="3875940"/>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Group 16"/>
            <p:cNvGrpSpPr/>
            <p:nvPr/>
          </p:nvGrpSpPr>
          <p:grpSpPr bwMode="auto">
            <a:xfrm>
              <a:off x="4766156" y="3902019"/>
              <a:ext cx="62460" cy="100392"/>
              <a:chOff x="4441" y="3144"/>
              <a:chExt cx="215" cy="345"/>
            </a:xfrm>
            <a:solidFill>
              <a:schemeClr val="bg1"/>
            </a:solidFill>
          </p:grpSpPr>
          <p:sp>
            <p:nvSpPr>
              <p:cNvPr id="21"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22"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anose="020B0503020204020204" pitchFamily="34" charset="-122"/>
                  <a:ea typeface="微软雅黑" panose="020B0503020204020204" pitchFamily="34" charset="-122"/>
                </a:endParaRPr>
              </a:p>
            </p:txBody>
          </p:sp>
        </p:grpSp>
      </p:grpSp>
      <p:sp>
        <p:nvSpPr>
          <p:cNvPr id="24" name="Text Box 20"/>
          <p:cNvSpPr txBox="1">
            <a:spLocks noChangeArrowheads="1"/>
          </p:cNvSpPr>
          <p:nvPr/>
        </p:nvSpPr>
        <p:spPr bwMode="auto">
          <a:xfrm>
            <a:off x="3894724" y="4699208"/>
            <a:ext cx="174599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bg1"/>
                </a:solidFill>
                <a:latin typeface="微软雅黑" panose="020B0503020204020204" pitchFamily="34" charset="-122"/>
                <a:ea typeface="微软雅黑" panose="020B0503020204020204" pitchFamily="34" charset="-122"/>
              </a:rPr>
              <a:t>团队：宋剑波 高伟 李浩翔</a:t>
            </a:r>
            <a:endParaRPr lang="en-US" altLang="zh-CN" sz="1050" dirty="0">
              <a:solidFill>
                <a:schemeClr val="bg1"/>
              </a:solidFill>
              <a:latin typeface="微软雅黑" panose="020B0503020204020204" pitchFamily="34" charset="-122"/>
              <a:ea typeface="微软雅黑" panose="020B0503020204020204" pitchFamily="34" charset="-122"/>
            </a:endParaRPr>
          </a:p>
        </p:txBody>
      </p:sp>
      <p:sp>
        <p:nvSpPr>
          <p:cNvPr id="25" name="Text Box 19"/>
          <p:cNvSpPr txBox="1">
            <a:spLocks noChangeArrowheads="1"/>
          </p:cNvSpPr>
          <p:nvPr/>
        </p:nvSpPr>
        <p:spPr bwMode="auto">
          <a:xfrm>
            <a:off x="433785" y="40660"/>
            <a:ext cx="1261884"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bg1"/>
                </a:solidFill>
                <a:latin typeface="微软雅黑" panose="020B0503020204020204" pitchFamily="34" charset="-122"/>
                <a:ea typeface="微软雅黑" panose="020B0503020204020204" pitchFamily="34" charset="-122"/>
              </a:rPr>
              <a:t>杭州电子科技大学</a:t>
            </a:r>
            <a:endParaRPr lang="en-US" altLang="zh-CN" sz="1050" dirty="0">
              <a:solidFill>
                <a:schemeClr val="bg1"/>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113215" y="94248"/>
            <a:ext cx="132594" cy="132592"/>
            <a:chOff x="8689063" y="2493438"/>
            <a:chExt cx="156623" cy="156623"/>
          </a:xfrm>
        </p:grpSpPr>
        <p:sp>
          <p:nvSpPr>
            <p:cNvPr id="27" name="矩形 26"/>
            <p:cNvSpPr/>
            <p:nvPr/>
          </p:nvSpPr>
          <p:spPr>
            <a:xfrm>
              <a:off x="8689063" y="2493438"/>
              <a:ext cx="156623" cy="156623"/>
            </a:xfrm>
            <a:prstGeom prst="rect">
              <a:avLst/>
            </a:prstGeom>
            <a:noFill/>
            <a:ln w="6350" cap="sq">
              <a:solidFill>
                <a:srgbClr val="37B0E8"/>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245809" y="94248"/>
            <a:ext cx="132594" cy="132592"/>
            <a:chOff x="8845686" y="2493438"/>
            <a:chExt cx="156623" cy="156623"/>
          </a:xfrm>
        </p:grpSpPr>
        <p:sp>
          <p:nvSpPr>
            <p:cNvPr id="30" name="矩形 29"/>
            <p:cNvSpPr/>
            <p:nvPr/>
          </p:nvSpPr>
          <p:spPr>
            <a:xfrm>
              <a:off x="8845686" y="2493438"/>
              <a:ext cx="156623" cy="156623"/>
            </a:xfrm>
            <a:prstGeom prst="rect">
              <a:avLst/>
            </a:prstGeom>
            <a:noFill/>
            <a:ln w="6350" cap="sq">
              <a:solidFill>
                <a:srgbClr val="37B0E8"/>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40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anim calcmode="lin" valueType="num">
                                          <p:cBhvr>
                                            <p:cTn id="8" dur="500" fill="hold"/>
                                            <p:tgtEl>
                                              <p:spTgt spid="25"/>
                                            </p:tgtEl>
                                            <p:attrNameLst>
                                              <p:attrName>ppt_x</p:attrName>
                                            </p:attrNameLst>
                                          </p:cBhvr>
                                          <p:tavLst>
                                            <p:tav tm="0">
                                              <p:val>
                                                <p:strVal val="#ppt_x"/>
                                              </p:val>
                                            </p:tav>
                                            <p:tav tm="100000">
                                              <p:val>
                                                <p:strVal val="#ppt_x"/>
                                              </p:val>
                                            </p:tav>
                                          </p:tavLst>
                                        </p:anim>
                                        <p:anim calcmode="lin" valueType="num">
                                          <p:cBhvr>
                                            <p:cTn id="9" dur="500" fill="hold"/>
                                            <p:tgtEl>
                                              <p:spTgt spid="2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40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anim calcmode="lin" valueType="num">
                                          <p:cBhvr>
                                            <p:cTn id="13" dur="500" fill="hold"/>
                                            <p:tgtEl>
                                              <p:spTgt spid="26"/>
                                            </p:tgtEl>
                                            <p:attrNameLst>
                                              <p:attrName>ppt_x</p:attrName>
                                            </p:attrNameLst>
                                          </p:cBhvr>
                                          <p:tavLst>
                                            <p:tav tm="0">
                                              <p:val>
                                                <p:strVal val="#ppt_x"/>
                                              </p:val>
                                            </p:tav>
                                            <p:tav tm="100000">
                                              <p:val>
                                                <p:strVal val="#ppt_x"/>
                                              </p:val>
                                            </p:tav>
                                          </p:tavLst>
                                        </p:anim>
                                        <p:anim calcmode="lin" valueType="num">
                                          <p:cBhvr>
                                            <p:cTn id="14" dur="500" fill="hold"/>
                                            <p:tgtEl>
                                              <p:spTgt spid="26"/>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40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anim calcmode="lin" valueType="num">
                                          <p:cBhvr>
                                            <p:cTn id="18" dur="500" fill="hold"/>
                                            <p:tgtEl>
                                              <p:spTgt spid="29"/>
                                            </p:tgtEl>
                                            <p:attrNameLst>
                                              <p:attrName>ppt_x</p:attrName>
                                            </p:attrNameLst>
                                          </p:cBhvr>
                                          <p:tavLst>
                                            <p:tav tm="0">
                                              <p:val>
                                                <p:strVal val="#ppt_x"/>
                                              </p:val>
                                            </p:tav>
                                            <p:tav tm="100000">
                                              <p:val>
                                                <p:strVal val="#ppt_x"/>
                                              </p:val>
                                            </p:tav>
                                          </p:tavLst>
                                        </p:anim>
                                        <p:anim calcmode="lin" valueType="num">
                                          <p:cBhvr>
                                            <p:cTn id="19" dur="500" fill="hold"/>
                                            <p:tgtEl>
                                              <p:spTgt spid="29"/>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40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anim calcmode="lin" valueType="num">
                                          <p:cBhvr>
                                            <p:cTn id="23" dur="500" fill="hold"/>
                                            <p:tgtEl>
                                              <p:spTgt spid="2"/>
                                            </p:tgtEl>
                                            <p:attrNameLst>
                                              <p:attrName>ppt_x</p:attrName>
                                            </p:attrNameLst>
                                          </p:cBhvr>
                                          <p:tavLst>
                                            <p:tav tm="0">
                                              <p:val>
                                                <p:strVal val="#ppt_x"/>
                                              </p:val>
                                            </p:tav>
                                            <p:tav tm="100000">
                                              <p:val>
                                                <p:strVal val="#ppt_x"/>
                                              </p:val>
                                            </p:tav>
                                          </p:tavLst>
                                        </p:anim>
                                        <p:anim calcmode="lin" valueType="num">
                                          <p:cBhvr>
                                            <p:cTn id="24" dur="500" fill="hold"/>
                                            <p:tgtEl>
                                              <p:spTgt spid="2"/>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4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anim calcmode="lin" valueType="num">
                                          <p:cBhvr>
                                            <p:cTn id="28" dur="500" fill="hold"/>
                                            <p:tgtEl>
                                              <p:spTgt spid="3"/>
                                            </p:tgtEl>
                                            <p:attrNameLst>
                                              <p:attrName>ppt_x</p:attrName>
                                            </p:attrNameLst>
                                          </p:cBhvr>
                                          <p:tavLst>
                                            <p:tav tm="0">
                                              <p:val>
                                                <p:strVal val="#ppt_x"/>
                                              </p:val>
                                            </p:tav>
                                            <p:tav tm="100000">
                                              <p:val>
                                                <p:strVal val="#ppt_x"/>
                                              </p:val>
                                            </p:tav>
                                          </p:tavLst>
                                        </p:anim>
                                        <p:anim calcmode="lin" valueType="num">
                                          <p:cBhvr>
                                            <p:cTn id="29" dur="500" fill="hold"/>
                                            <p:tgtEl>
                                              <p:spTgt spid="3"/>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40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anim calcmode="lin" valueType="num">
                                          <p:cBhvr>
                                            <p:cTn id="33" dur="500" fill="hold"/>
                                            <p:tgtEl>
                                              <p:spTgt spid="4"/>
                                            </p:tgtEl>
                                            <p:attrNameLst>
                                              <p:attrName>ppt_x</p:attrName>
                                            </p:attrNameLst>
                                          </p:cBhvr>
                                          <p:tavLst>
                                            <p:tav tm="0">
                                              <p:val>
                                                <p:strVal val="#ppt_x"/>
                                              </p:val>
                                            </p:tav>
                                            <p:tav tm="100000">
                                              <p:val>
                                                <p:strVal val="#ppt_x"/>
                                              </p:val>
                                            </p:tav>
                                          </p:tavLst>
                                        </p:anim>
                                        <p:anim calcmode="lin" valueType="num">
                                          <p:cBhvr>
                                            <p:cTn id="34" dur="500" fill="hold"/>
                                            <p:tgtEl>
                                              <p:spTgt spid="4"/>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40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anim calcmode="lin" valueType="num">
                                          <p:cBhvr>
                                            <p:cTn id="38" dur="500" fill="hold"/>
                                            <p:tgtEl>
                                              <p:spTgt spid="5"/>
                                            </p:tgtEl>
                                            <p:attrNameLst>
                                              <p:attrName>ppt_x</p:attrName>
                                            </p:attrNameLst>
                                          </p:cBhvr>
                                          <p:tavLst>
                                            <p:tav tm="0">
                                              <p:val>
                                                <p:strVal val="#ppt_x"/>
                                              </p:val>
                                            </p:tav>
                                            <p:tav tm="100000">
                                              <p:val>
                                                <p:strVal val="#ppt_x"/>
                                              </p:val>
                                            </p:tav>
                                          </p:tavLst>
                                        </p:anim>
                                        <p:anim calcmode="lin" valueType="num">
                                          <p:cBhvr>
                                            <p:cTn id="39" dur="500" fill="hold"/>
                                            <p:tgtEl>
                                              <p:spTgt spid="5"/>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40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anim calcmode="lin" valueType="num">
                                          <p:cBhvr>
                                            <p:cTn id="43" dur="500" fill="hold"/>
                                            <p:tgtEl>
                                              <p:spTgt spid="6"/>
                                            </p:tgtEl>
                                            <p:attrNameLst>
                                              <p:attrName>ppt_x</p:attrName>
                                            </p:attrNameLst>
                                          </p:cBhvr>
                                          <p:tavLst>
                                            <p:tav tm="0">
                                              <p:val>
                                                <p:strVal val="#ppt_x"/>
                                              </p:val>
                                            </p:tav>
                                            <p:tav tm="100000">
                                              <p:val>
                                                <p:strVal val="#ppt_x"/>
                                              </p:val>
                                            </p:tav>
                                          </p:tavLst>
                                        </p:anim>
                                        <p:anim calcmode="lin" valueType="num">
                                          <p:cBhvr>
                                            <p:cTn id="44" dur="500" fill="hold"/>
                                            <p:tgtEl>
                                              <p:spTgt spid="6"/>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40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anim calcmode="lin" valueType="num">
                                          <p:cBhvr>
                                            <p:cTn id="48" dur="500" fill="hold"/>
                                            <p:tgtEl>
                                              <p:spTgt spid="7"/>
                                            </p:tgtEl>
                                            <p:attrNameLst>
                                              <p:attrName>ppt_x</p:attrName>
                                            </p:attrNameLst>
                                          </p:cBhvr>
                                          <p:tavLst>
                                            <p:tav tm="0">
                                              <p:val>
                                                <p:strVal val="#ppt_x"/>
                                              </p:val>
                                            </p:tav>
                                            <p:tav tm="100000">
                                              <p:val>
                                                <p:strVal val="#ppt_x"/>
                                              </p:val>
                                            </p:tav>
                                          </p:tavLst>
                                        </p:anim>
                                        <p:anim calcmode="lin" valueType="num">
                                          <p:cBhvr>
                                            <p:cTn id="49" dur="500" fill="hold"/>
                                            <p:tgtEl>
                                              <p:spTgt spid="7"/>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40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anim calcmode="lin" valueType="num">
                                          <p:cBhvr>
                                            <p:cTn id="53" dur="500" fill="hold"/>
                                            <p:tgtEl>
                                              <p:spTgt spid="8"/>
                                            </p:tgtEl>
                                            <p:attrNameLst>
                                              <p:attrName>ppt_x</p:attrName>
                                            </p:attrNameLst>
                                          </p:cBhvr>
                                          <p:tavLst>
                                            <p:tav tm="0">
                                              <p:val>
                                                <p:strVal val="#ppt_x"/>
                                              </p:val>
                                            </p:tav>
                                            <p:tav tm="100000">
                                              <p:val>
                                                <p:strVal val="#ppt_x"/>
                                              </p:val>
                                            </p:tav>
                                          </p:tavLst>
                                        </p:anim>
                                        <p:anim calcmode="lin" valueType="num">
                                          <p:cBhvr>
                                            <p:cTn id="54" dur="500" fill="hold"/>
                                            <p:tgtEl>
                                              <p:spTgt spid="8"/>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40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anim calcmode="lin" valueType="num">
                                          <p:cBhvr>
                                            <p:cTn id="58" dur="500" fill="hold"/>
                                            <p:tgtEl>
                                              <p:spTgt spid="9"/>
                                            </p:tgtEl>
                                            <p:attrNameLst>
                                              <p:attrName>ppt_x</p:attrName>
                                            </p:attrNameLst>
                                          </p:cBhvr>
                                          <p:tavLst>
                                            <p:tav tm="0">
                                              <p:val>
                                                <p:strVal val="#ppt_x"/>
                                              </p:val>
                                            </p:tav>
                                            <p:tav tm="100000">
                                              <p:val>
                                                <p:strVal val="#ppt_x"/>
                                              </p:val>
                                            </p:tav>
                                          </p:tavLst>
                                        </p:anim>
                                        <p:anim calcmode="lin" valueType="num">
                                          <p:cBhvr>
                                            <p:cTn id="59" dur="500" fill="hold"/>
                                            <p:tgtEl>
                                              <p:spTgt spid="9"/>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40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anim calcmode="lin" valueType="num">
                                          <p:cBhvr>
                                            <p:cTn id="63" dur="500" fill="hold"/>
                                            <p:tgtEl>
                                              <p:spTgt spid="10"/>
                                            </p:tgtEl>
                                            <p:attrNameLst>
                                              <p:attrName>ppt_x</p:attrName>
                                            </p:attrNameLst>
                                          </p:cBhvr>
                                          <p:tavLst>
                                            <p:tav tm="0">
                                              <p:val>
                                                <p:strVal val="#ppt_x"/>
                                              </p:val>
                                            </p:tav>
                                            <p:tav tm="100000">
                                              <p:val>
                                                <p:strVal val="#ppt_x"/>
                                              </p:val>
                                            </p:tav>
                                          </p:tavLst>
                                        </p:anim>
                                        <p:anim calcmode="lin" valueType="num">
                                          <p:cBhvr>
                                            <p:cTn id="64" dur="500" fill="hold"/>
                                            <p:tgtEl>
                                              <p:spTgt spid="10"/>
                                            </p:tgtEl>
                                            <p:attrNameLst>
                                              <p:attrName>ppt_y</p:attrName>
                                            </p:attrNameLst>
                                          </p:cBhvr>
                                          <p:tavLst>
                                            <p:tav tm="0">
                                              <p:val>
                                                <p:strVal val="#ppt_y-.1"/>
                                              </p:val>
                                            </p:tav>
                                            <p:tav tm="100000">
                                              <p:val>
                                                <p:strVal val="#ppt_y"/>
                                              </p:val>
                                            </p:tav>
                                          </p:tavLst>
                                        </p:anim>
                                      </p:childTnLst>
                                    </p:cTn>
                                  </p:par>
                                  <p:par>
                                    <p:cTn id="65" presetID="41" presetClass="entr" presetSubtype="0" fill="hold" grpId="0" nodeType="withEffect">
                                      <p:stCondLst>
                                        <p:cond delay="1000"/>
                                      </p:stCondLst>
                                      <p:iterate type="lt">
                                        <p:tmPct val="10000"/>
                                      </p:iterate>
                                      <p:childTnLst>
                                        <p:set>
                                          <p:cBhvr>
                                            <p:cTn id="66" dur="1" fill="hold">
                                              <p:stCondLst>
                                                <p:cond delay="0"/>
                                              </p:stCondLst>
                                            </p:cTn>
                                            <p:tgtEl>
                                              <p:spTgt spid="11"/>
                                            </p:tgtEl>
                                            <p:attrNameLst>
                                              <p:attrName>style.visibility</p:attrName>
                                            </p:attrNameLst>
                                          </p:cBhvr>
                                          <p:to>
                                            <p:strVal val="visible"/>
                                          </p:to>
                                        </p:set>
                                        <p:anim calcmode="lin" valueType="num">
                                          <p:cBhvr>
                                            <p:cTn id="6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68" dur="500" fill="hold"/>
                                            <p:tgtEl>
                                              <p:spTgt spid="11"/>
                                            </p:tgtEl>
                                            <p:attrNameLst>
                                              <p:attrName>ppt_y</p:attrName>
                                            </p:attrNameLst>
                                          </p:cBhvr>
                                          <p:tavLst>
                                            <p:tav tm="0">
                                              <p:val>
                                                <p:strVal val="#ppt_y"/>
                                              </p:val>
                                            </p:tav>
                                            <p:tav tm="100000">
                                              <p:val>
                                                <p:strVal val="#ppt_y"/>
                                              </p:val>
                                            </p:tav>
                                          </p:tavLst>
                                        </p:anim>
                                        <p:anim calcmode="lin" valueType="num">
                                          <p:cBhvr>
                                            <p:cTn id="6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7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71" dur="500" tmFilter="0,0; .5, 1; 1, 1"/>
                                            <p:tgtEl>
                                              <p:spTgt spid="11"/>
                                            </p:tgtEl>
                                          </p:cBhvr>
                                        </p:animEffect>
                                      </p:childTnLst>
                                    </p:cTn>
                                  </p:par>
                                  <p:par>
                                    <p:cTn id="72" presetID="53" presetClass="entr" presetSubtype="16" fill="hold" grpId="0" nodeType="withEffect">
                                      <p:stCondLst>
                                        <p:cond delay="1500"/>
                                      </p:stCondLst>
                                      <p:childTnLst>
                                        <p:set>
                                          <p:cBhvr>
                                            <p:cTn id="73" dur="1" fill="hold">
                                              <p:stCondLst>
                                                <p:cond delay="0"/>
                                              </p:stCondLst>
                                            </p:cTn>
                                            <p:tgtEl>
                                              <p:spTgt spid="12"/>
                                            </p:tgtEl>
                                            <p:attrNameLst>
                                              <p:attrName>style.visibility</p:attrName>
                                            </p:attrNameLst>
                                          </p:cBhvr>
                                          <p:to>
                                            <p:strVal val="visible"/>
                                          </p:to>
                                        </p:set>
                                        <p:anim calcmode="lin" valueType="num">
                                          <p:cBhvr>
                                            <p:cTn id="74" dur="300" fill="hold"/>
                                            <p:tgtEl>
                                              <p:spTgt spid="12"/>
                                            </p:tgtEl>
                                            <p:attrNameLst>
                                              <p:attrName>ppt_w</p:attrName>
                                            </p:attrNameLst>
                                          </p:cBhvr>
                                          <p:tavLst>
                                            <p:tav tm="0">
                                              <p:val>
                                                <p:fltVal val="0"/>
                                              </p:val>
                                            </p:tav>
                                            <p:tav tm="100000">
                                              <p:val>
                                                <p:strVal val="#ppt_w"/>
                                              </p:val>
                                            </p:tav>
                                          </p:tavLst>
                                        </p:anim>
                                        <p:anim calcmode="lin" valueType="num">
                                          <p:cBhvr>
                                            <p:cTn id="75" dur="300" fill="hold"/>
                                            <p:tgtEl>
                                              <p:spTgt spid="12"/>
                                            </p:tgtEl>
                                            <p:attrNameLst>
                                              <p:attrName>ppt_h</p:attrName>
                                            </p:attrNameLst>
                                          </p:cBhvr>
                                          <p:tavLst>
                                            <p:tav tm="0">
                                              <p:val>
                                                <p:fltVal val="0"/>
                                              </p:val>
                                            </p:tav>
                                            <p:tav tm="100000">
                                              <p:val>
                                                <p:strVal val="#ppt_h"/>
                                              </p:val>
                                            </p:tav>
                                          </p:tavLst>
                                        </p:anim>
                                        <p:animEffect transition="in" filter="fade">
                                          <p:cBhvr>
                                            <p:cTn id="76" dur="300"/>
                                            <p:tgtEl>
                                              <p:spTgt spid="12"/>
                                            </p:tgtEl>
                                          </p:cBhvr>
                                        </p:animEffect>
                                      </p:childTnLst>
                                    </p:cTn>
                                  </p:par>
                                  <p:par>
                                    <p:cTn id="77" presetID="2" presetClass="entr" presetSubtype="4" fill="hold" grpId="0" nodeType="withEffect" p14:presetBounceEnd="60000">
                                      <p:stCondLst>
                                        <p:cond delay="1350"/>
                                      </p:stCondLst>
                                      <p:childTnLst>
                                        <p:set>
                                          <p:cBhvr>
                                            <p:cTn id="78" dur="1" fill="hold">
                                              <p:stCondLst>
                                                <p:cond delay="0"/>
                                              </p:stCondLst>
                                            </p:cTn>
                                            <p:tgtEl>
                                              <p:spTgt spid="24"/>
                                            </p:tgtEl>
                                            <p:attrNameLst>
                                              <p:attrName>style.visibility</p:attrName>
                                            </p:attrNameLst>
                                          </p:cBhvr>
                                          <p:to>
                                            <p:strVal val="visible"/>
                                          </p:to>
                                        </p:set>
                                        <p:anim calcmode="lin" valueType="num" p14:bounceEnd="60000">
                                          <p:cBhvr additive="base">
                                            <p:cTn id="79" dur="500" fill="hold"/>
                                            <p:tgtEl>
                                              <p:spTgt spid="24"/>
                                            </p:tgtEl>
                                            <p:attrNameLst>
                                              <p:attrName>ppt_x</p:attrName>
                                            </p:attrNameLst>
                                          </p:cBhvr>
                                          <p:tavLst>
                                            <p:tav tm="0">
                                              <p:val>
                                                <p:strVal val="#ppt_x"/>
                                              </p:val>
                                            </p:tav>
                                            <p:tav tm="100000">
                                              <p:val>
                                                <p:strVal val="#ppt_x"/>
                                              </p:val>
                                            </p:tav>
                                          </p:tavLst>
                                        </p:anim>
                                        <p:anim calcmode="lin" valueType="num" p14:bounceEnd="60000">
                                          <p:cBhvr additive="base">
                                            <p:cTn id="80" dur="500" fill="hold"/>
                                            <p:tgtEl>
                                              <p:spTgt spid="24"/>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14:presetBounceEnd="60000">
                                      <p:stCondLst>
                                        <p:cond delay="1350"/>
                                      </p:stCondLst>
                                      <p:childTnLst>
                                        <p:set>
                                          <p:cBhvr>
                                            <p:cTn id="82" dur="1" fill="hold">
                                              <p:stCondLst>
                                                <p:cond delay="0"/>
                                              </p:stCondLst>
                                            </p:cTn>
                                            <p:tgtEl>
                                              <p:spTgt spid="18"/>
                                            </p:tgtEl>
                                            <p:attrNameLst>
                                              <p:attrName>style.visibility</p:attrName>
                                            </p:attrNameLst>
                                          </p:cBhvr>
                                          <p:to>
                                            <p:strVal val="visible"/>
                                          </p:to>
                                        </p:set>
                                        <p:anim calcmode="lin" valueType="num" p14:bounceEnd="60000">
                                          <p:cBhvr additive="base">
                                            <p:cTn id="83" dur="500" fill="hold"/>
                                            <p:tgtEl>
                                              <p:spTgt spid="18"/>
                                            </p:tgtEl>
                                            <p:attrNameLst>
                                              <p:attrName>ppt_x</p:attrName>
                                            </p:attrNameLst>
                                          </p:cBhvr>
                                          <p:tavLst>
                                            <p:tav tm="0">
                                              <p:val>
                                                <p:strVal val="#ppt_x"/>
                                              </p:val>
                                            </p:tav>
                                            <p:tav tm="100000">
                                              <p:val>
                                                <p:strVal val="#ppt_x"/>
                                              </p:val>
                                            </p:tav>
                                          </p:tavLst>
                                        </p:anim>
                                        <p:anim calcmode="lin" valueType="num" p14:bounceEnd="60000">
                                          <p:cBhvr additive="base">
                                            <p:cTn id="8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1" grpId="0"/>
          <p:bldP spid="12" grpId="0" bldLvl="0" animBg="1"/>
          <p:bldP spid="24" grpId="0" bldLvl="0" animBg="1"/>
          <p:bldP spid="25"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40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anim calcmode="lin" valueType="num">
                                          <p:cBhvr>
                                            <p:cTn id="8" dur="500" fill="hold"/>
                                            <p:tgtEl>
                                              <p:spTgt spid="25"/>
                                            </p:tgtEl>
                                            <p:attrNameLst>
                                              <p:attrName>ppt_x</p:attrName>
                                            </p:attrNameLst>
                                          </p:cBhvr>
                                          <p:tavLst>
                                            <p:tav tm="0">
                                              <p:val>
                                                <p:strVal val="#ppt_x"/>
                                              </p:val>
                                            </p:tav>
                                            <p:tav tm="100000">
                                              <p:val>
                                                <p:strVal val="#ppt_x"/>
                                              </p:val>
                                            </p:tav>
                                          </p:tavLst>
                                        </p:anim>
                                        <p:anim calcmode="lin" valueType="num">
                                          <p:cBhvr>
                                            <p:cTn id="9" dur="500" fill="hold"/>
                                            <p:tgtEl>
                                              <p:spTgt spid="2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40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anim calcmode="lin" valueType="num">
                                          <p:cBhvr>
                                            <p:cTn id="13" dur="500" fill="hold"/>
                                            <p:tgtEl>
                                              <p:spTgt spid="26"/>
                                            </p:tgtEl>
                                            <p:attrNameLst>
                                              <p:attrName>ppt_x</p:attrName>
                                            </p:attrNameLst>
                                          </p:cBhvr>
                                          <p:tavLst>
                                            <p:tav tm="0">
                                              <p:val>
                                                <p:strVal val="#ppt_x"/>
                                              </p:val>
                                            </p:tav>
                                            <p:tav tm="100000">
                                              <p:val>
                                                <p:strVal val="#ppt_x"/>
                                              </p:val>
                                            </p:tav>
                                          </p:tavLst>
                                        </p:anim>
                                        <p:anim calcmode="lin" valueType="num">
                                          <p:cBhvr>
                                            <p:cTn id="14" dur="500" fill="hold"/>
                                            <p:tgtEl>
                                              <p:spTgt spid="26"/>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40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anim calcmode="lin" valueType="num">
                                          <p:cBhvr>
                                            <p:cTn id="18" dur="500" fill="hold"/>
                                            <p:tgtEl>
                                              <p:spTgt spid="29"/>
                                            </p:tgtEl>
                                            <p:attrNameLst>
                                              <p:attrName>ppt_x</p:attrName>
                                            </p:attrNameLst>
                                          </p:cBhvr>
                                          <p:tavLst>
                                            <p:tav tm="0">
                                              <p:val>
                                                <p:strVal val="#ppt_x"/>
                                              </p:val>
                                            </p:tav>
                                            <p:tav tm="100000">
                                              <p:val>
                                                <p:strVal val="#ppt_x"/>
                                              </p:val>
                                            </p:tav>
                                          </p:tavLst>
                                        </p:anim>
                                        <p:anim calcmode="lin" valueType="num">
                                          <p:cBhvr>
                                            <p:cTn id="19" dur="500" fill="hold"/>
                                            <p:tgtEl>
                                              <p:spTgt spid="29"/>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40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anim calcmode="lin" valueType="num">
                                          <p:cBhvr>
                                            <p:cTn id="23" dur="500" fill="hold"/>
                                            <p:tgtEl>
                                              <p:spTgt spid="2"/>
                                            </p:tgtEl>
                                            <p:attrNameLst>
                                              <p:attrName>ppt_x</p:attrName>
                                            </p:attrNameLst>
                                          </p:cBhvr>
                                          <p:tavLst>
                                            <p:tav tm="0">
                                              <p:val>
                                                <p:strVal val="#ppt_x"/>
                                              </p:val>
                                            </p:tav>
                                            <p:tav tm="100000">
                                              <p:val>
                                                <p:strVal val="#ppt_x"/>
                                              </p:val>
                                            </p:tav>
                                          </p:tavLst>
                                        </p:anim>
                                        <p:anim calcmode="lin" valueType="num">
                                          <p:cBhvr>
                                            <p:cTn id="24" dur="500" fill="hold"/>
                                            <p:tgtEl>
                                              <p:spTgt spid="2"/>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4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anim calcmode="lin" valueType="num">
                                          <p:cBhvr>
                                            <p:cTn id="28" dur="500" fill="hold"/>
                                            <p:tgtEl>
                                              <p:spTgt spid="3"/>
                                            </p:tgtEl>
                                            <p:attrNameLst>
                                              <p:attrName>ppt_x</p:attrName>
                                            </p:attrNameLst>
                                          </p:cBhvr>
                                          <p:tavLst>
                                            <p:tav tm="0">
                                              <p:val>
                                                <p:strVal val="#ppt_x"/>
                                              </p:val>
                                            </p:tav>
                                            <p:tav tm="100000">
                                              <p:val>
                                                <p:strVal val="#ppt_x"/>
                                              </p:val>
                                            </p:tav>
                                          </p:tavLst>
                                        </p:anim>
                                        <p:anim calcmode="lin" valueType="num">
                                          <p:cBhvr>
                                            <p:cTn id="29" dur="500" fill="hold"/>
                                            <p:tgtEl>
                                              <p:spTgt spid="3"/>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40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anim calcmode="lin" valueType="num">
                                          <p:cBhvr>
                                            <p:cTn id="33" dur="500" fill="hold"/>
                                            <p:tgtEl>
                                              <p:spTgt spid="4"/>
                                            </p:tgtEl>
                                            <p:attrNameLst>
                                              <p:attrName>ppt_x</p:attrName>
                                            </p:attrNameLst>
                                          </p:cBhvr>
                                          <p:tavLst>
                                            <p:tav tm="0">
                                              <p:val>
                                                <p:strVal val="#ppt_x"/>
                                              </p:val>
                                            </p:tav>
                                            <p:tav tm="100000">
                                              <p:val>
                                                <p:strVal val="#ppt_x"/>
                                              </p:val>
                                            </p:tav>
                                          </p:tavLst>
                                        </p:anim>
                                        <p:anim calcmode="lin" valueType="num">
                                          <p:cBhvr>
                                            <p:cTn id="34" dur="500" fill="hold"/>
                                            <p:tgtEl>
                                              <p:spTgt spid="4"/>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40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anim calcmode="lin" valueType="num">
                                          <p:cBhvr>
                                            <p:cTn id="38" dur="500" fill="hold"/>
                                            <p:tgtEl>
                                              <p:spTgt spid="5"/>
                                            </p:tgtEl>
                                            <p:attrNameLst>
                                              <p:attrName>ppt_x</p:attrName>
                                            </p:attrNameLst>
                                          </p:cBhvr>
                                          <p:tavLst>
                                            <p:tav tm="0">
                                              <p:val>
                                                <p:strVal val="#ppt_x"/>
                                              </p:val>
                                            </p:tav>
                                            <p:tav tm="100000">
                                              <p:val>
                                                <p:strVal val="#ppt_x"/>
                                              </p:val>
                                            </p:tav>
                                          </p:tavLst>
                                        </p:anim>
                                        <p:anim calcmode="lin" valueType="num">
                                          <p:cBhvr>
                                            <p:cTn id="39" dur="500" fill="hold"/>
                                            <p:tgtEl>
                                              <p:spTgt spid="5"/>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40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anim calcmode="lin" valueType="num">
                                          <p:cBhvr>
                                            <p:cTn id="43" dur="500" fill="hold"/>
                                            <p:tgtEl>
                                              <p:spTgt spid="6"/>
                                            </p:tgtEl>
                                            <p:attrNameLst>
                                              <p:attrName>ppt_x</p:attrName>
                                            </p:attrNameLst>
                                          </p:cBhvr>
                                          <p:tavLst>
                                            <p:tav tm="0">
                                              <p:val>
                                                <p:strVal val="#ppt_x"/>
                                              </p:val>
                                            </p:tav>
                                            <p:tav tm="100000">
                                              <p:val>
                                                <p:strVal val="#ppt_x"/>
                                              </p:val>
                                            </p:tav>
                                          </p:tavLst>
                                        </p:anim>
                                        <p:anim calcmode="lin" valueType="num">
                                          <p:cBhvr>
                                            <p:cTn id="44" dur="500" fill="hold"/>
                                            <p:tgtEl>
                                              <p:spTgt spid="6"/>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40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anim calcmode="lin" valueType="num">
                                          <p:cBhvr>
                                            <p:cTn id="48" dur="500" fill="hold"/>
                                            <p:tgtEl>
                                              <p:spTgt spid="7"/>
                                            </p:tgtEl>
                                            <p:attrNameLst>
                                              <p:attrName>ppt_x</p:attrName>
                                            </p:attrNameLst>
                                          </p:cBhvr>
                                          <p:tavLst>
                                            <p:tav tm="0">
                                              <p:val>
                                                <p:strVal val="#ppt_x"/>
                                              </p:val>
                                            </p:tav>
                                            <p:tav tm="100000">
                                              <p:val>
                                                <p:strVal val="#ppt_x"/>
                                              </p:val>
                                            </p:tav>
                                          </p:tavLst>
                                        </p:anim>
                                        <p:anim calcmode="lin" valueType="num">
                                          <p:cBhvr>
                                            <p:cTn id="49" dur="500" fill="hold"/>
                                            <p:tgtEl>
                                              <p:spTgt spid="7"/>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40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anim calcmode="lin" valueType="num">
                                          <p:cBhvr>
                                            <p:cTn id="53" dur="500" fill="hold"/>
                                            <p:tgtEl>
                                              <p:spTgt spid="8"/>
                                            </p:tgtEl>
                                            <p:attrNameLst>
                                              <p:attrName>ppt_x</p:attrName>
                                            </p:attrNameLst>
                                          </p:cBhvr>
                                          <p:tavLst>
                                            <p:tav tm="0">
                                              <p:val>
                                                <p:strVal val="#ppt_x"/>
                                              </p:val>
                                            </p:tav>
                                            <p:tav tm="100000">
                                              <p:val>
                                                <p:strVal val="#ppt_x"/>
                                              </p:val>
                                            </p:tav>
                                          </p:tavLst>
                                        </p:anim>
                                        <p:anim calcmode="lin" valueType="num">
                                          <p:cBhvr>
                                            <p:cTn id="54" dur="500" fill="hold"/>
                                            <p:tgtEl>
                                              <p:spTgt spid="8"/>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40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anim calcmode="lin" valueType="num">
                                          <p:cBhvr>
                                            <p:cTn id="58" dur="500" fill="hold"/>
                                            <p:tgtEl>
                                              <p:spTgt spid="9"/>
                                            </p:tgtEl>
                                            <p:attrNameLst>
                                              <p:attrName>ppt_x</p:attrName>
                                            </p:attrNameLst>
                                          </p:cBhvr>
                                          <p:tavLst>
                                            <p:tav tm="0">
                                              <p:val>
                                                <p:strVal val="#ppt_x"/>
                                              </p:val>
                                            </p:tav>
                                            <p:tav tm="100000">
                                              <p:val>
                                                <p:strVal val="#ppt_x"/>
                                              </p:val>
                                            </p:tav>
                                          </p:tavLst>
                                        </p:anim>
                                        <p:anim calcmode="lin" valueType="num">
                                          <p:cBhvr>
                                            <p:cTn id="59" dur="500" fill="hold"/>
                                            <p:tgtEl>
                                              <p:spTgt spid="9"/>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40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anim calcmode="lin" valueType="num">
                                          <p:cBhvr>
                                            <p:cTn id="63" dur="500" fill="hold"/>
                                            <p:tgtEl>
                                              <p:spTgt spid="10"/>
                                            </p:tgtEl>
                                            <p:attrNameLst>
                                              <p:attrName>ppt_x</p:attrName>
                                            </p:attrNameLst>
                                          </p:cBhvr>
                                          <p:tavLst>
                                            <p:tav tm="0">
                                              <p:val>
                                                <p:strVal val="#ppt_x"/>
                                              </p:val>
                                            </p:tav>
                                            <p:tav tm="100000">
                                              <p:val>
                                                <p:strVal val="#ppt_x"/>
                                              </p:val>
                                            </p:tav>
                                          </p:tavLst>
                                        </p:anim>
                                        <p:anim calcmode="lin" valueType="num">
                                          <p:cBhvr>
                                            <p:cTn id="64" dur="500" fill="hold"/>
                                            <p:tgtEl>
                                              <p:spTgt spid="10"/>
                                            </p:tgtEl>
                                            <p:attrNameLst>
                                              <p:attrName>ppt_y</p:attrName>
                                            </p:attrNameLst>
                                          </p:cBhvr>
                                          <p:tavLst>
                                            <p:tav tm="0">
                                              <p:val>
                                                <p:strVal val="#ppt_y-.1"/>
                                              </p:val>
                                            </p:tav>
                                            <p:tav tm="100000">
                                              <p:val>
                                                <p:strVal val="#ppt_y"/>
                                              </p:val>
                                            </p:tav>
                                          </p:tavLst>
                                        </p:anim>
                                      </p:childTnLst>
                                    </p:cTn>
                                  </p:par>
                                  <p:par>
                                    <p:cTn id="65" presetID="41" presetClass="entr" presetSubtype="0" fill="hold" grpId="0" nodeType="withEffect">
                                      <p:stCondLst>
                                        <p:cond delay="1000"/>
                                      </p:stCondLst>
                                      <p:iterate type="lt">
                                        <p:tmPct val="10000"/>
                                      </p:iterate>
                                      <p:childTnLst>
                                        <p:set>
                                          <p:cBhvr>
                                            <p:cTn id="66" dur="1" fill="hold">
                                              <p:stCondLst>
                                                <p:cond delay="0"/>
                                              </p:stCondLst>
                                            </p:cTn>
                                            <p:tgtEl>
                                              <p:spTgt spid="11"/>
                                            </p:tgtEl>
                                            <p:attrNameLst>
                                              <p:attrName>style.visibility</p:attrName>
                                            </p:attrNameLst>
                                          </p:cBhvr>
                                          <p:to>
                                            <p:strVal val="visible"/>
                                          </p:to>
                                        </p:set>
                                        <p:anim calcmode="lin" valueType="num">
                                          <p:cBhvr>
                                            <p:cTn id="6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68" dur="500" fill="hold"/>
                                            <p:tgtEl>
                                              <p:spTgt spid="11"/>
                                            </p:tgtEl>
                                            <p:attrNameLst>
                                              <p:attrName>ppt_y</p:attrName>
                                            </p:attrNameLst>
                                          </p:cBhvr>
                                          <p:tavLst>
                                            <p:tav tm="0">
                                              <p:val>
                                                <p:strVal val="#ppt_y"/>
                                              </p:val>
                                            </p:tav>
                                            <p:tav tm="100000">
                                              <p:val>
                                                <p:strVal val="#ppt_y"/>
                                              </p:val>
                                            </p:tav>
                                          </p:tavLst>
                                        </p:anim>
                                        <p:anim calcmode="lin" valueType="num">
                                          <p:cBhvr>
                                            <p:cTn id="6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7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71" dur="500" tmFilter="0,0; .5, 1; 1, 1"/>
                                            <p:tgtEl>
                                              <p:spTgt spid="11"/>
                                            </p:tgtEl>
                                          </p:cBhvr>
                                        </p:animEffect>
                                      </p:childTnLst>
                                    </p:cTn>
                                  </p:par>
                                  <p:par>
                                    <p:cTn id="72" presetID="53" presetClass="entr" presetSubtype="16" fill="hold" grpId="0" nodeType="withEffect">
                                      <p:stCondLst>
                                        <p:cond delay="1500"/>
                                      </p:stCondLst>
                                      <p:childTnLst>
                                        <p:set>
                                          <p:cBhvr>
                                            <p:cTn id="73" dur="1" fill="hold">
                                              <p:stCondLst>
                                                <p:cond delay="0"/>
                                              </p:stCondLst>
                                            </p:cTn>
                                            <p:tgtEl>
                                              <p:spTgt spid="12"/>
                                            </p:tgtEl>
                                            <p:attrNameLst>
                                              <p:attrName>style.visibility</p:attrName>
                                            </p:attrNameLst>
                                          </p:cBhvr>
                                          <p:to>
                                            <p:strVal val="visible"/>
                                          </p:to>
                                        </p:set>
                                        <p:anim calcmode="lin" valueType="num">
                                          <p:cBhvr>
                                            <p:cTn id="74" dur="300" fill="hold"/>
                                            <p:tgtEl>
                                              <p:spTgt spid="12"/>
                                            </p:tgtEl>
                                            <p:attrNameLst>
                                              <p:attrName>ppt_w</p:attrName>
                                            </p:attrNameLst>
                                          </p:cBhvr>
                                          <p:tavLst>
                                            <p:tav tm="0">
                                              <p:val>
                                                <p:fltVal val="0"/>
                                              </p:val>
                                            </p:tav>
                                            <p:tav tm="100000">
                                              <p:val>
                                                <p:strVal val="#ppt_w"/>
                                              </p:val>
                                            </p:tav>
                                          </p:tavLst>
                                        </p:anim>
                                        <p:anim calcmode="lin" valueType="num">
                                          <p:cBhvr>
                                            <p:cTn id="75" dur="300" fill="hold"/>
                                            <p:tgtEl>
                                              <p:spTgt spid="12"/>
                                            </p:tgtEl>
                                            <p:attrNameLst>
                                              <p:attrName>ppt_h</p:attrName>
                                            </p:attrNameLst>
                                          </p:cBhvr>
                                          <p:tavLst>
                                            <p:tav tm="0">
                                              <p:val>
                                                <p:fltVal val="0"/>
                                              </p:val>
                                            </p:tav>
                                            <p:tav tm="100000">
                                              <p:val>
                                                <p:strVal val="#ppt_h"/>
                                              </p:val>
                                            </p:tav>
                                          </p:tavLst>
                                        </p:anim>
                                        <p:animEffect transition="in" filter="fade">
                                          <p:cBhvr>
                                            <p:cTn id="76" dur="300"/>
                                            <p:tgtEl>
                                              <p:spTgt spid="12"/>
                                            </p:tgtEl>
                                          </p:cBhvr>
                                        </p:animEffect>
                                      </p:childTnLst>
                                    </p:cTn>
                                  </p:par>
                                  <p:par>
                                    <p:cTn id="77" presetID="2" presetClass="entr" presetSubtype="4" fill="hold" grpId="0" nodeType="withEffect">
                                      <p:stCondLst>
                                        <p:cond delay="135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fill="hold"/>
                                            <p:tgtEl>
                                              <p:spTgt spid="24"/>
                                            </p:tgtEl>
                                            <p:attrNameLst>
                                              <p:attrName>ppt_x</p:attrName>
                                            </p:attrNameLst>
                                          </p:cBhvr>
                                          <p:tavLst>
                                            <p:tav tm="0">
                                              <p:val>
                                                <p:strVal val="#ppt_x"/>
                                              </p:val>
                                            </p:tav>
                                            <p:tav tm="100000">
                                              <p:val>
                                                <p:strVal val="#ppt_x"/>
                                              </p:val>
                                            </p:tav>
                                          </p:tavLst>
                                        </p:anim>
                                        <p:anim calcmode="lin" valueType="num">
                                          <p:cBhvr additive="base">
                                            <p:cTn id="80" dur="500" fill="hold"/>
                                            <p:tgtEl>
                                              <p:spTgt spid="24"/>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1350"/>
                                      </p:stCondLst>
                                      <p:childTnLst>
                                        <p:set>
                                          <p:cBhvr>
                                            <p:cTn id="82" dur="1" fill="hold">
                                              <p:stCondLst>
                                                <p:cond delay="0"/>
                                              </p:stCondLst>
                                            </p:cTn>
                                            <p:tgtEl>
                                              <p:spTgt spid="18"/>
                                            </p:tgtEl>
                                            <p:attrNameLst>
                                              <p:attrName>style.visibility</p:attrName>
                                            </p:attrNameLst>
                                          </p:cBhvr>
                                          <p:to>
                                            <p:strVal val="visible"/>
                                          </p:to>
                                        </p:set>
                                        <p:anim calcmode="lin" valueType="num">
                                          <p:cBhvr additive="base">
                                            <p:cTn id="83" dur="500" fill="hold"/>
                                            <p:tgtEl>
                                              <p:spTgt spid="18"/>
                                            </p:tgtEl>
                                            <p:attrNameLst>
                                              <p:attrName>ppt_x</p:attrName>
                                            </p:attrNameLst>
                                          </p:cBhvr>
                                          <p:tavLst>
                                            <p:tav tm="0">
                                              <p:val>
                                                <p:strVal val="#ppt_x"/>
                                              </p:val>
                                            </p:tav>
                                            <p:tav tm="100000">
                                              <p:val>
                                                <p:strVal val="#ppt_x"/>
                                              </p:val>
                                            </p:tav>
                                          </p:tavLst>
                                        </p:anim>
                                        <p:anim calcmode="lin" valueType="num">
                                          <p:cBhvr additive="base">
                                            <p:cTn id="8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1" grpId="0"/>
          <p:bldP spid="12" grpId="0" bldLvl="0" animBg="1"/>
          <p:bldP spid="24" grpId="0" bldLvl="0" animBg="1"/>
          <p:bldP spid="25" grpId="0" bldLvl="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8632482" y="346839"/>
            <a:ext cx="156623" cy="156623"/>
            <a:chOff x="8689063" y="2493438"/>
            <a:chExt cx="156623" cy="156623"/>
          </a:xfrm>
        </p:grpSpPr>
        <p:sp>
          <p:nvSpPr>
            <p:cNvPr id="26" name="矩形 25"/>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8789105" y="346839"/>
            <a:ext cx="156623" cy="156623"/>
            <a:chOff x="8845686" y="2493438"/>
            <a:chExt cx="156623" cy="156623"/>
          </a:xfrm>
        </p:grpSpPr>
        <p:sp>
          <p:nvSpPr>
            <p:cNvPr id="30" name="矩形 29"/>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 y="1588788"/>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48" name="矩形 47"/>
          <p:cNvSpPr/>
          <p:nvPr/>
        </p:nvSpPr>
        <p:spPr>
          <a:xfrm>
            <a:off x="6232366" y="244554"/>
            <a:ext cx="2300074" cy="320040"/>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anose="020B0503020204020204" pitchFamily="34" charset="-122"/>
                <a:ea typeface="微软雅黑" panose="020B0503020204020204" pitchFamily="34" charset="-122"/>
              </a:rPr>
              <a:t>市场现状</a:t>
            </a:r>
          </a:p>
        </p:txBody>
      </p:sp>
      <p:sp>
        <p:nvSpPr>
          <p:cNvPr id="43" name="矩形 42"/>
          <p:cNvSpPr/>
          <p:nvPr/>
        </p:nvSpPr>
        <p:spPr>
          <a:xfrm>
            <a:off x="486705" y="1653245"/>
            <a:ext cx="697627" cy="246221"/>
          </a:xfrm>
          <a:prstGeom prst="rect">
            <a:avLst/>
          </a:prstGeom>
        </p:spPr>
        <p:txBody>
          <a:bodyPr wrap="none">
            <a:spAutoFit/>
          </a:bodyPr>
          <a:lstStyle/>
          <a:p>
            <a:pPr algn="ctr"/>
            <a:r>
              <a:rPr lang="zh-CN" altLang="en-US" sz="1000" dirty="0">
                <a:ln w="6350">
                  <a:noFill/>
                </a:ln>
                <a:solidFill>
                  <a:schemeClr val="bg1"/>
                </a:solidFill>
                <a:latin typeface="Impact" panose="020B0806030902050204" pitchFamily="34" charset="0"/>
                <a:ea typeface="微软雅黑" panose="020B0503020204020204" pitchFamily="34" charset="-122"/>
              </a:rPr>
              <a:t>项目简介</a:t>
            </a:r>
          </a:p>
        </p:txBody>
      </p:sp>
      <p:sp>
        <p:nvSpPr>
          <p:cNvPr id="44" name="矩形 43"/>
          <p:cNvSpPr/>
          <p:nvPr/>
        </p:nvSpPr>
        <p:spPr>
          <a:xfrm>
            <a:off x="486704"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网络爬虫</a:t>
            </a:r>
          </a:p>
        </p:txBody>
      </p:sp>
      <p:sp>
        <p:nvSpPr>
          <p:cNvPr id="45" name="矩形 44"/>
          <p:cNvSpPr/>
          <p:nvPr/>
        </p:nvSpPr>
        <p:spPr>
          <a:xfrm>
            <a:off x="486706" y="2823369"/>
            <a:ext cx="697627"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推荐系统</a:t>
            </a:r>
          </a:p>
        </p:txBody>
      </p:sp>
      <p:sp>
        <p:nvSpPr>
          <p:cNvPr id="46" name="矩形 45"/>
          <p:cNvSpPr/>
          <p:nvPr/>
        </p:nvSpPr>
        <p:spPr>
          <a:xfrm>
            <a:off x="486704" y="2432846"/>
            <a:ext cx="697627"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数据分析</a:t>
            </a:r>
          </a:p>
        </p:txBody>
      </p:sp>
      <p:sp>
        <p:nvSpPr>
          <p:cNvPr id="49"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50" name="矩形 49"/>
          <p:cNvSpPr/>
          <p:nvPr/>
        </p:nvSpPr>
        <p:spPr>
          <a:xfrm>
            <a:off x="486705" y="3224765"/>
            <a:ext cx="697627"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思考总结</a:t>
            </a:r>
          </a:p>
        </p:txBody>
      </p:sp>
      <p:pic>
        <p:nvPicPr>
          <p:cNvPr id="38" name="图片 37" descr="http://image.woshipm.com/wp-files/2016/07/2a72e22e6c31ae765dfc35509c559c97.png"/>
          <p:cNvPicPr/>
          <p:nvPr/>
        </p:nvPicPr>
        <p:blipFill>
          <a:blip r:embed="rId2">
            <a:extLst>
              <a:ext uri="{28A0092B-C50C-407E-A947-70E740481C1C}">
                <a14:useLocalDpi xmlns:a14="http://schemas.microsoft.com/office/drawing/2010/main" val="0"/>
              </a:ext>
            </a:extLst>
          </a:blip>
          <a:srcRect/>
          <a:stretch>
            <a:fillRect/>
          </a:stretch>
        </p:blipFill>
        <p:spPr bwMode="auto">
          <a:xfrm>
            <a:off x="1280512" y="573120"/>
            <a:ext cx="5541282" cy="3590538"/>
          </a:xfrm>
          <a:prstGeom prst="rect">
            <a:avLst/>
          </a:prstGeom>
          <a:noFill/>
          <a:ln>
            <a:noFill/>
          </a:ln>
        </p:spPr>
      </p:pic>
      <p:sp>
        <p:nvSpPr>
          <p:cNvPr id="4" name="矩形 3">
            <a:extLst>
              <a:ext uri="{FF2B5EF4-FFF2-40B4-BE49-F238E27FC236}">
                <a16:creationId xmlns:a16="http://schemas.microsoft.com/office/drawing/2014/main" id="{8442E624-AEC0-4A26-9B21-D0952DE8F252}"/>
              </a:ext>
            </a:extLst>
          </p:cNvPr>
          <p:cNvSpPr/>
          <p:nvPr/>
        </p:nvSpPr>
        <p:spPr>
          <a:xfrm>
            <a:off x="6917974" y="1228516"/>
            <a:ext cx="2045457" cy="2862322"/>
          </a:xfrm>
          <a:prstGeom prst="rect">
            <a:avLst/>
          </a:prstGeom>
        </p:spPr>
        <p:txBody>
          <a:bodyPr wrap="square">
            <a:spAutoFit/>
          </a:bodyPr>
          <a:lstStyle/>
          <a:p>
            <a:r>
              <a:rPr lang="zh-CN" altLang="en-US" dirty="0"/>
              <a:t>通过爬虫技术对网站上的求职信息进行收集，再利用大数据平台，对网上收集下来的数据进行分析挖掘，挖掘出岗位、工资、学历、待遇等不同因素之间的关系，形成高价值信息。</a:t>
            </a:r>
          </a:p>
        </p:txBody>
      </p:sp>
    </p:spTree>
    <p:extLst>
      <p:ext uri="{BB962C8B-B14F-4D97-AF65-F5344CB8AC3E}">
        <p14:creationId xmlns:p14="http://schemas.microsoft.com/office/powerpoint/2010/main" val="127189875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32757"/>
            <a:ext cx="9144000" cy="1274812"/>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2853008" y="1364795"/>
            <a:ext cx="1152128" cy="1152128"/>
          </a:xfrm>
          <a:prstGeom prst="rect">
            <a:avLst/>
          </a:prstGeom>
          <a:solidFill>
            <a:srgbClr val="F0F1F3"/>
          </a:solid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956949" y="1468736"/>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4"/>
          <p:cNvSpPr>
            <a:spLocks noChangeArrowheads="1"/>
          </p:cNvSpPr>
          <p:nvPr/>
        </p:nvSpPr>
        <p:spPr bwMode="auto">
          <a:xfrm>
            <a:off x="4546476" y="2208622"/>
            <a:ext cx="1427625" cy="938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1450" lvl="0" indent="-171450">
              <a:lnSpc>
                <a:spcPct val="150000"/>
              </a:lnSpc>
              <a:buClr>
                <a:srgbClr val="37B0E8"/>
              </a:buClr>
              <a:buFont typeface="Wingdings" panose="05000000000000000000" pitchFamily="2" charset="2"/>
              <a:buChar char="ü"/>
            </a:pPr>
            <a:r>
              <a:rPr lang="zh-CN" altLang="en-US" sz="1600" dirty="0">
                <a:ln w="6350">
                  <a:noFill/>
                </a:ln>
                <a:solidFill>
                  <a:schemeClr val="bg1"/>
                </a:solidFill>
                <a:latin typeface="Impact" panose="020B0806030902050204" pitchFamily="34" charset="0"/>
                <a:ea typeface="微软雅黑" panose="020B0503020204020204" pitchFamily="34" charset="-122"/>
              </a:rPr>
              <a:t>爬虫简介</a:t>
            </a:r>
            <a:endParaRPr lang="en-US" altLang="zh-CN" sz="1600" dirty="0">
              <a:ln w="6350">
                <a:noFill/>
              </a:ln>
              <a:solidFill>
                <a:schemeClr val="bg1"/>
              </a:solidFill>
              <a:latin typeface="Impact" panose="020B0806030902050204" pitchFamily="34" charset="0"/>
              <a:ea typeface="微软雅黑" panose="020B0503020204020204" pitchFamily="34" charset="-122"/>
            </a:endParaRPr>
          </a:p>
          <a:p>
            <a:pPr marL="171450" lvl="0" indent="-171450">
              <a:lnSpc>
                <a:spcPct val="150000"/>
              </a:lnSpc>
              <a:buClr>
                <a:srgbClr val="37B0E8"/>
              </a:buClr>
              <a:buFont typeface="Wingdings" panose="05000000000000000000" pitchFamily="2" charset="2"/>
              <a:buChar char="ü"/>
            </a:pPr>
            <a:r>
              <a:rPr lang="zh-CN" altLang="en-US" sz="1600" dirty="0">
                <a:ln w="6350">
                  <a:noFill/>
                </a:ln>
                <a:solidFill>
                  <a:schemeClr val="bg1"/>
                </a:solidFill>
                <a:latin typeface="Impact" panose="020B0806030902050204" pitchFamily="34" charset="0"/>
                <a:ea typeface="微软雅黑" panose="020B0503020204020204" pitchFamily="34" charset="-122"/>
              </a:rPr>
              <a:t>具体实现</a:t>
            </a:r>
          </a:p>
          <a:p>
            <a:pPr lvl="0">
              <a:lnSpc>
                <a:spcPct val="150000"/>
              </a:lnSpc>
              <a:buClr>
                <a:srgbClr val="37B0E8"/>
              </a:buClr>
            </a:pPr>
            <a:endParaRPr lang="zh-CN" altLang="en-US" sz="1000" dirty="0">
              <a:ln w="6350">
                <a:noFill/>
              </a:ln>
              <a:solidFill>
                <a:schemeClr val="bg1"/>
              </a:solidFill>
              <a:latin typeface="Impact" panose="020B0806030902050204" pitchFamily="34" charset="0"/>
              <a:ea typeface="微软雅黑" panose="020B0503020204020204" pitchFamily="34" charset="-122"/>
            </a:endParaRPr>
          </a:p>
        </p:txBody>
      </p:sp>
      <p:sp>
        <p:nvSpPr>
          <p:cNvPr id="7" name="Rectangle 44"/>
          <p:cNvSpPr>
            <a:spLocks noChangeArrowheads="1"/>
          </p:cNvSpPr>
          <p:nvPr/>
        </p:nvSpPr>
        <p:spPr bwMode="auto">
          <a:xfrm>
            <a:off x="4570472" y="1357990"/>
            <a:ext cx="2377792"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2400" b="1" dirty="0">
                <a:ln w="6350">
                  <a:noFill/>
                </a:ln>
                <a:solidFill>
                  <a:srgbClr val="37B0E8"/>
                </a:solidFill>
                <a:latin typeface="微软雅黑" panose="020B0503020204020204" pitchFamily="34" charset="-122"/>
                <a:ea typeface="微软雅黑" panose="020B0503020204020204" pitchFamily="34" charset="-122"/>
              </a:rPr>
              <a:t>02 </a:t>
            </a:r>
            <a:r>
              <a:rPr lang="en-US" altLang="zh-CN" sz="2400" dirty="0">
                <a:ln w="6350">
                  <a:noFill/>
                </a:ln>
                <a:solidFill>
                  <a:srgbClr val="37B0E8"/>
                </a:solidFill>
                <a:latin typeface="微软雅黑" panose="020B0503020204020204" pitchFamily="34" charset="-122"/>
                <a:ea typeface="微软雅黑" panose="020B0503020204020204" pitchFamily="34" charset="-122"/>
              </a:rPr>
              <a:t>| </a:t>
            </a:r>
            <a:r>
              <a:rPr lang="zh-CN" altLang="en-US" sz="2400" b="1" dirty="0">
                <a:ln w="6350">
                  <a:noFill/>
                </a:ln>
                <a:solidFill>
                  <a:srgbClr val="37B0E8"/>
                </a:solidFill>
                <a:latin typeface="微软雅黑" panose="020B0503020204020204" pitchFamily="34" charset="-122"/>
                <a:ea typeface="微软雅黑" panose="020B0503020204020204" pitchFamily="34" charset="-122"/>
              </a:rPr>
              <a:t>网络爬虫</a:t>
            </a:r>
          </a:p>
        </p:txBody>
      </p:sp>
      <p:sp>
        <p:nvSpPr>
          <p:cNvPr id="8" name="Freeform 10"/>
          <p:cNvSpPr>
            <a:spLocks noEditPoints="1"/>
          </p:cNvSpPr>
          <p:nvPr/>
        </p:nvSpPr>
        <p:spPr bwMode="auto">
          <a:xfrm>
            <a:off x="3222314" y="1725460"/>
            <a:ext cx="413516" cy="414594"/>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14:presetBounceEnd="60000">
                                      <p:stCondLst>
                                        <p:cond delay="500"/>
                                      </p:stCondLst>
                                      <p:childTnLst>
                                        <p:set>
                                          <p:cBhvr>
                                            <p:cTn id="20" dur="1" fill="hold">
                                              <p:stCondLst>
                                                <p:cond delay="0"/>
                                              </p:stCondLst>
                                            </p:cTn>
                                            <p:tgtEl>
                                              <p:spTgt spid="5"/>
                                            </p:tgtEl>
                                            <p:attrNameLst>
                                              <p:attrName>style.visibility</p:attrName>
                                            </p:attrNameLst>
                                          </p:cBhvr>
                                          <p:to>
                                            <p:strVal val="visible"/>
                                          </p:to>
                                        </p:set>
                                        <p:anim calcmode="lin" valueType="num" p14:bounceEnd="60000">
                                          <p:cBhvr additive="base">
                                            <p:cTn id="21" dur="500" fill="hold"/>
                                            <p:tgtEl>
                                              <p:spTgt spid="5"/>
                                            </p:tgtEl>
                                            <p:attrNameLst>
                                              <p:attrName>ppt_x</p:attrName>
                                            </p:attrNameLst>
                                          </p:cBhvr>
                                          <p:tavLst>
                                            <p:tav tm="0">
                                              <p:val>
                                                <p:strVal val="1+#ppt_w/2"/>
                                              </p:val>
                                            </p:tav>
                                            <p:tav tm="100000">
                                              <p:val>
                                                <p:strVal val="#ppt_x"/>
                                              </p:val>
                                            </p:tav>
                                          </p:tavLst>
                                        </p:anim>
                                        <p:anim calcmode="lin" valueType="num" p14:bounceEnd="60000">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14:presetBounceEnd="60000">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14:bounceEnd="60000">
                                          <p:cBhvr additive="base">
                                            <p:cTn id="25"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7"/>
                                            </p:tgtEl>
                                            <p:attrNameLst>
                                              <p:attrName>ppt_y</p:attrName>
                                            </p:attrNameLst>
                                          </p:cBhvr>
                                          <p:tavLst>
                                            <p:tav tm="0">
                                              <p:val>
                                                <p:strVal val="#ppt_y"/>
                                              </p:val>
                                            </p:tav>
                                            <p:tav tm="100000">
                                              <p:val>
                                                <p:strVal val="#ppt_y"/>
                                              </p:val>
                                            </p:tav>
                                          </p:tavLst>
                                        </p:anim>
                                      </p:childTnLst>
                                    </p:cTn>
                                  </p:par>
                                  <p:par>
                                    <p:cTn id="27" presetID="53" presetClass="entr" presetSubtype="16" fill="hold" grpId="0" nodeType="withEffect">
                                      <p:stCondLst>
                                        <p:cond delay="200"/>
                                      </p:stCondLst>
                                      <p:childTnLst>
                                        <p:set>
                                          <p:cBhvr>
                                            <p:cTn id="28" dur="1" fill="hold">
                                              <p:stCondLst>
                                                <p:cond delay="0"/>
                                              </p:stCondLst>
                                            </p:cTn>
                                            <p:tgtEl>
                                              <p:spTgt spid="8"/>
                                            </p:tgtEl>
                                            <p:attrNameLst>
                                              <p:attrName>style.visibility</p:attrName>
                                            </p:attrNameLst>
                                          </p:cBhvr>
                                          <p:to>
                                            <p:strVal val="visible"/>
                                          </p:to>
                                        </p:set>
                                        <p:anim calcmode="lin" valueType="num">
                                          <p:cBhvr>
                                            <p:cTn id="29" dur="300" fill="hold"/>
                                            <p:tgtEl>
                                              <p:spTgt spid="8"/>
                                            </p:tgtEl>
                                            <p:attrNameLst>
                                              <p:attrName>ppt_w</p:attrName>
                                            </p:attrNameLst>
                                          </p:cBhvr>
                                          <p:tavLst>
                                            <p:tav tm="0">
                                              <p:val>
                                                <p:fltVal val="0"/>
                                              </p:val>
                                            </p:tav>
                                            <p:tav tm="100000">
                                              <p:val>
                                                <p:strVal val="#ppt_w"/>
                                              </p:val>
                                            </p:tav>
                                          </p:tavLst>
                                        </p:anim>
                                        <p:anim calcmode="lin" valueType="num">
                                          <p:cBhvr>
                                            <p:cTn id="30" dur="300" fill="hold"/>
                                            <p:tgtEl>
                                              <p:spTgt spid="8"/>
                                            </p:tgtEl>
                                            <p:attrNameLst>
                                              <p:attrName>ppt_h</p:attrName>
                                            </p:attrNameLst>
                                          </p:cBhvr>
                                          <p:tavLst>
                                            <p:tav tm="0">
                                              <p:val>
                                                <p:fltVal val="0"/>
                                              </p:val>
                                            </p:tav>
                                            <p:tav tm="100000">
                                              <p:val>
                                                <p:strVal val="#ppt_h"/>
                                              </p:val>
                                            </p:tav>
                                          </p:tavLst>
                                        </p:anim>
                                        <p:animEffect transition="in" filter="fade">
                                          <p:cBhvr>
                                            <p:cTn id="31" dur="300"/>
                                            <p:tgtEl>
                                              <p:spTgt spid="8"/>
                                            </p:tgtEl>
                                          </p:cBhvr>
                                        </p:animEffect>
                                      </p:childTnLst>
                                    </p:cTn>
                                  </p:par>
                                  <p:par>
                                    <p:cTn id="32" presetID="6" presetClass="emph" presetSubtype="0" autoRev="1" fill="hold" grpId="1" nodeType="withEffect">
                                      <p:stCondLst>
                                        <p:cond delay="500"/>
                                      </p:stCondLst>
                                      <p:childTnLst>
                                        <p:animScale>
                                          <p:cBhvr>
                                            <p:cTn id="33" dur="150" fill="hold"/>
                                            <p:tgtEl>
                                              <p:spTgt spid="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bldLvl="0" animBg="1"/>
          <p:bldP spid="4" grpId="0" bldLvl="0" animBg="1"/>
          <p:bldP spid="4" grpId="1" bldLvl="0" animBg="1"/>
          <p:bldP spid="5" grpId="0"/>
          <p:bldP spid="7" grpId="0"/>
          <p:bldP spid="8" grpId="0" bldLvl="0" animBg="1"/>
          <p:bldP spid="8" grpId="1"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stCondLst>
                                        <p:cond delay="50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1+#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par>
                                    <p:cTn id="27" presetID="53" presetClass="entr" presetSubtype="16" fill="hold" grpId="0" nodeType="withEffect">
                                      <p:stCondLst>
                                        <p:cond delay="200"/>
                                      </p:stCondLst>
                                      <p:childTnLst>
                                        <p:set>
                                          <p:cBhvr>
                                            <p:cTn id="28" dur="1" fill="hold">
                                              <p:stCondLst>
                                                <p:cond delay="0"/>
                                              </p:stCondLst>
                                            </p:cTn>
                                            <p:tgtEl>
                                              <p:spTgt spid="8"/>
                                            </p:tgtEl>
                                            <p:attrNameLst>
                                              <p:attrName>style.visibility</p:attrName>
                                            </p:attrNameLst>
                                          </p:cBhvr>
                                          <p:to>
                                            <p:strVal val="visible"/>
                                          </p:to>
                                        </p:set>
                                        <p:anim calcmode="lin" valueType="num">
                                          <p:cBhvr>
                                            <p:cTn id="29" dur="300" fill="hold"/>
                                            <p:tgtEl>
                                              <p:spTgt spid="8"/>
                                            </p:tgtEl>
                                            <p:attrNameLst>
                                              <p:attrName>ppt_w</p:attrName>
                                            </p:attrNameLst>
                                          </p:cBhvr>
                                          <p:tavLst>
                                            <p:tav tm="0">
                                              <p:val>
                                                <p:fltVal val="0"/>
                                              </p:val>
                                            </p:tav>
                                            <p:tav tm="100000">
                                              <p:val>
                                                <p:strVal val="#ppt_w"/>
                                              </p:val>
                                            </p:tav>
                                          </p:tavLst>
                                        </p:anim>
                                        <p:anim calcmode="lin" valueType="num">
                                          <p:cBhvr>
                                            <p:cTn id="30" dur="300" fill="hold"/>
                                            <p:tgtEl>
                                              <p:spTgt spid="8"/>
                                            </p:tgtEl>
                                            <p:attrNameLst>
                                              <p:attrName>ppt_h</p:attrName>
                                            </p:attrNameLst>
                                          </p:cBhvr>
                                          <p:tavLst>
                                            <p:tav tm="0">
                                              <p:val>
                                                <p:fltVal val="0"/>
                                              </p:val>
                                            </p:tav>
                                            <p:tav tm="100000">
                                              <p:val>
                                                <p:strVal val="#ppt_h"/>
                                              </p:val>
                                            </p:tav>
                                          </p:tavLst>
                                        </p:anim>
                                        <p:animEffect transition="in" filter="fade">
                                          <p:cBhvr>
                                            <p:cTn id="31" dur="300"/>
                                            <p:tgtEl>
                                              <p:spTgt spid="8"/>
                                            </p:tgtEl>
                                          </p:cBhvr>
                                        </p:animEffect>
                                      </p:childTnLst>
                                    </p:cTn>
                                  </p:par>
                                  <p:par>
                                    <p:cTn id="32" presetID="6" presetClass="emph" presetSubtype="0" autoRev="1" fill="hold" grpId="1" nodeType="withEffect">
                                      <p:stCondLst>
                                        <p:cond delay="500"/>
                                      </p:stCondLst>
                                      <p:childTnLst>
                                        <p:animScale>
                                          <p:cBhvr>
                                            <p:cTn id="33" dur="150" fill="hold"/>
                                            <p:tgtEl>
                                              <p:spTgt spid="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bldLvl="0" animBg="1"/>
          <p:bldP spid="4" grpId="0" bldLvl="0" animBg="1"/>
          <p:bldP spid="4" grpId="1" bldLvl="0" animBg="1"/>
          <p:bldP spid="5" grpId="0"/>
          <p:bldP spid="7" grpId="0"/>
          <p:bldP spid="8" grpId="0" bldLvl="0" animBg="1"/>
          <p:bldP spid="8" grpId="1" bldLvl="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1971608"/>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anose="020B0503020204020204" pitchFamily="34" charset="-122"/>
                <a:ea typeface="微软雅黑" panose="020B0503020204020204" pitchFamily="34" charset="-122"/>
              </a:rPr>
              <a:t>爬虫简介</a:t>
            </a:r>
          </a:p>
        </p:txBody>
      </p:sp>
      <p:sp>
        <p:nvSpPr>
          <p:cNvPr id="25" name="矩形 24"/>
          <p:cNvSpPr/>
          <p:nvPr/>
        </p:nvSpPr>
        <p:spPr>
          <a:xfrm>
            <a:off x="486708" y="1653245"/>
            <a:ext cx="697627"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项目简介</a:t>
            </a:r>
            <a:endParaRPr lang="en-US" altLang="zh-CN" sz="1000" dirty="0">
              <a:ln w="6350">
                <a:noFill/>
              </a:ln>
              <a:solidFill>
                <a:srgbClr val="586B7F"/>
              </a:solidFill>
              <a:latin typeface="Impact" panose="020B0806030902050204" pitchFamily="34" charset="0"/>
              <a:ea typeface="微软雅黑" panose="020B0503020204020204" pitchFamily="34" charset="-122"/>
            </a:endParaRPr>
          </a:p>
        </p:txBody>
      </p:sp>
      <p:sp>
        <p:nvSpPr>
          <p:cNvPr id="26" name="矩形 25"/>
          <p:cNvSpPr/>
          <p:nvPr/>
        </p:nvSpPr>
        <p:spPr>
          <a:xfrm>
            <a:off x="486707" y="2036065"/>
            <a:ext cx="697627" cy="246221"/>
          </a:xfrm>
          <a:prstGeom prst="rect">
            <a:avLst/>
          </a:prstGeom>
        </p:spPr>
        <p:txBody>
          <a:bodyPr wrap="none">
            <a:spAutoFit/>
          </a:bodyPr>
          <a:lstStyle/>
          <a:p>
            <a:pPr algn="ctr"/>
            <a:r>
              <a:rPr lang="zh-CN" altLang="en-US" sz="1000" dirty="0">
                <a:ln w="6350">
                  <a:noFill/>
                </a:ln>
                <a:solidFill>
                  <a:schemeClr val="bg1"/>
                </a:solidFill>
                <a:latin typeface="Impact" panose="020B0806030902050204" pitchFamily="34" charset="0"/>
                <a:ea typeface="微软雅黑" panose="020B0503020204020204" pitchFamily="34" charset="-122"/>
              </a:rPr>
              <a:t>网络爬虫</a:t>
            </a:r>
          </a:p>
        </p:txBody>
      </p:sp>
      <p:sp>
        <p:nvSpPr>
          <p:cNvPr id="30" name="矩形 29"/>
          <p:cNvSpPr/>
          <p:nvPr/>
        </p:nvSpPr>
        <p:spPr>
          <a:xfrm>
            <a:off x="486705" y="2823369"/>
            <a:ext cx="697627"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推荐系统</a:t>
            </a:r>
          </a:p>
        </p:txBody>
      </p:sp>
      <p:sp>
        <p:nvSpPr>
          <p:cNvPr id="31" name="矩形 30"/>
          <p:cNvSpPr/>
          <p:nvPr/>
        </p:nvSpPr>
        <p:spPr>
          <a:xfrm>
            <a:off x="486705" y="2432846"/>
            <a:ext cx="697627"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数据分析</a:t>
            </a:r>
          </a:p>
        </p:txBody>
      </p:sp>
      <p:sp>
        <p:nvSpPr>
          <p:cNvPr id="33"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34" name="矩形 33"/>
          <p:cNvSpPr/>
          <p:nvPr/>
        </p:nvSpPr>
        <p:spPr>
          <a:xfrm>
            <a:off x="486704" y="3224765"/>
            <a:ext cx="697628"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思考总结</a:t>
            </a:r>
          </a:p>
        </p:txBody>
      </p:sp>
      <p:sp>
        <p:nvSpPr>
          <p:cNvPr id="2" name="矩形 1">
            <a:extLst>
              <a:ext uri="{FF2B5EF4-FFF2-40B4-BE49-F238E27FC236}">
                <a16:creationId xmlns:a16="http://schemas.microsoft.com/office/drawing/2014/main" id="{2D962B7A-A67C-4549-8075-66B6056E5914}"/>
              </a:ext>
            </a:extLst>
          </p:cNvPr>
          <p:cNvSpPr/>
          <p:nvPr/>
        </p:nvSpPr>
        <p:spPr>
          <a:xfrm>
            <a:off x="2286000" y="1139003"/>
            <a:ext cx="5886400" cy="2368058"/>
          </a:xfrm>
          <a:prstGeom prst="rect">
            <a:avLst/>
          </a:prstGeom>
        </p:spPr>
        <p:txBody>
          <a:bodyPr wrap="square">
            <a:spAutoFit/>
          </a:bodyPr>
          <a:lstStyle/>
          <a:p>
            <a:r>
              <a:rPr lang="zh-CN" altLang="en-US" dirty="0"/>
              <a:t>该爬虫是基于</a:t>
            </a:r>
            <a:r>
              <a:rPr lang="en-US" altLang="zh-CN" dirty="0" err="1"/>
              <a:t>scrapy</a:t>
            </a:r>
            <a:r>
              <a:rPr lang="en-US" altLang="zh-CN" dirty="0"/>
              <a:t> +</a:t>
            </a:r>
            <a:r>
              <a:rPr lang="en-US" altLang="zh-CN" dirty="0" err="1"/>
              <a:t>redis</a:t>
            </a:r>
            <a:r>
              <a:rPr lang="en-US" altLang="zh-CN" dirty="0"/>
              <a:t> + </a:t>
            </a:r>
            <a:r>
              <a:rPr lang="en-US" altLang="zh-CN" dirty="0" err="1"/>
              <a:t>scrapyd</a:t>
            </a:r>
            <a:r>
              <a:rPr lang="zh-CN" altLang="en-US" dirty="0"/>
              <a:t>的分布式网络爬虫系统，实现从</a:t>
            </a:r>
            <a:r>
              <a:rPr lang="en-US" altLang="zh-CN" dirty="0"/>
              <a:t>4</a:t>
            </a:r>
            <a:r>
              <a:rPr lang="zh-CN" altLang="en-US" dirty="0"/>
              <a:t>个不同的网站：智联招聘、智联卓聘、</a:t>
            </a:r>
            <a:r>
              <a:rPr lang="en-US" altLang="zh-CN" dirty="0"/>
              <a:t>Boss</a:t>
            </a:r>
            <a:r>
              <a:rPr lang="zh-CN" altLang="en-US" dirty="0"/>
              <a:t>直聘、以及</a:t>
            </a:r>
            <a:r>
              <a:rPr lang="en-US" altLang="zh-CN" dirty="0"/>
              <a:t>51</a:t>
            </a:r>
            <a:r>
              <a:rPr lang="zh-CN" altLang="en-US" dirty="0"/>
              <a:t>招聘上爬取职位招聘信息，包括：职位名称、职位链接、公司名称、工作地点、职位发布日期、职位招聘人数、职位类型、公司简介、职位具体信息、公司规模、公司类型、公司行业、公司地址、公司主页、专业要求等相关信息。最终将爬取数据存入到</a:t>
            </a:r>
            <a:r>
              <a:rPr lang="en-US" altLang="zh-CN" dirty="0"/>
              <a:t>MongoDB</a:t>
            </a:r>
            <a:r>
              <a:rPr lang="zh-CN" altLang="en-US" dirty="0"/>
              <a:t>数据库中，实现项目数据的获取任务。</a:t>
            </a:r>
          </a:p>
        </p:txBody>
      </p:sp>
    </p:spTree>
    <p:extLst>
      <p:ext uri="{BB962C8B-B14F-4D97-AF65-F5344CB8AC3E}">
        <p14:creationId xmlns:p14="http://schemas.microsoft.com/office/powerpoint/2010/main" val="17485338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1971608"/>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anose="020B0503020204020204" pitchFamily="34" charset="-122"/>
                <a:ea typeface="微软雅黑" panose="020B0503020204020204" pitchFamily="34" charset="-122"/>
              </a:rPr>
              <a:t>具体实现</a:t>
            </a:r>
          </a:p>
        </p:txBody>
      </p:sp>
      <p:sp>
        <p:nvSpPr>
          <p:cNvPr id="25" name="矩形 24"/>
          <p:cNvSpPr/>
          <p:nvPr/>
        </p:nvSpPr>
        <p:spPr>
          <a:xfrm>
            <a:off x="486708" y="1653245"/>
            <a:ext cx="697627"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项目简介</a:t>
            </a:r>
            <a:endParaRPr lang="en-US" altLang="zh-CN" sz="1000" dirty="0">
              <a:ln w="6350">
                <a:noFill/>
              </a:ln>
              <a:solidFill>
                <a:srgbClr val="586B7F"/>
              </a:solidFill>
              <a:latin typeface="Impact" panose="020B0806030902050204" pitchFamily="34" charset="0"/>
              <a:ea typeface="微软雅黑" panose="020B0503020204020204" pitchFamily="34" charset="-122"/>
            </a:endParaRPr>
          </a:p>
        </p:txBody>
      </p:sp>
      <p:sp>
        <p:nvSpPr>
          <p:cNvPr id="26" name="矩形 25"/>
          <p:cNvSpPr/>
          <p:nvPr/>
        </p:nvSpPr>
        <p:spPr>
          <a:xfrm>
            <a:off x="486707" y="2036065"/>
            <a:ext cx="697627" cy="246221"/>
          </a:xfrm>
          <a:prstGeom prst="rect">
            <a:avLst/>
          </a:prstGeom>
        </p:spPr>
        <p:txBody>
          <a:bodyPr wrap="none">
            <a:spAutoFit/>
          </a:bodyPr>
          <a:lstStyle/>
          <a:p>
            <a:pPr algn="ctr"/>
            <a:r>
              <a:rPr lang="zh-CN" altLang="en-US" sz="1000" dirty="0">
                <a:ln w="6350">
                  <a:noFill/>
                </a:ln>
                <a:solidFill>
                  <a:schemeClr val="bg1"/>
                </a:solidFill>
                <a:latin typeface="Impact" panose="020B0806030902050204" pitchFamily="34" charset="0"/>
                <a:ea typeface="微软雅黑" panose="020B0503020204020204" pitchFamily="34" charset="-122"/>
              </a:rPr>
              <a:t>网络爬虫</a:t>
            </a:r>
          </a:p>
        </p:txBody>
      </p:sp>
      <p:sp>
        <p:nvSpPr>
          <p:cNvPr id="30" name="矩形 29"/>
          <p:cNvSpPr/>
          <p:nvPr/>
        </p:nvSpPr>
        <p:spPr>
          <a:xfrm>
            <a:off x="486705" y="2823369"/>
            <a:ext cx="697627"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项目特色</a:t>
            </a:r>
          </a:p>
        </p:txBody>
      </p:sp>
      <p:sp>
        <p:nvSpPr>
          <p:cNvPr id="31" name="矩形 30"/>
          <p:cNvSpPr/>
          <p:nvPr/>
        </p:nvSpPr>
        <p:spPr>
          <a:xfrm>
            <a:off x="486704" y="2432846"/>
            <a:ext cx="697628"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模块设计</a:t>
            </a:r>
          </a:p>
        </p:txBody>
      </p:sp>
      <p:sp>
        <p:nvSpPr>
          <p:cNvPr id="33"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34" name="矩形 33"/>
          <p:cNvSpPr/>
          <p:nvPr/>
        </p:nvSpPr>
        <p:spPr>
          <a:xfrm>
            <a:off x="486704" y="3224765"/>
            <a:ext cx="697628"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思考总结</a:t>
            </a:r>
          </a:p>
        </p:txBody>
      </p:sp>
      <p:sp>
        <p:nvSpPr>
          <p:cNvPr id="5" name="矩形 4">
            <a:extLst>
              <a:ext uri="{FF2B5EF4-FFF2-40B4-BE49-F238E27FC236}">
                <a16:creationId xmlns:a16="http://schemas.microsoft.com/office/drawing/2014/main" id="{C68F53E2-8893-4864-B163-5D92223310E5}"/>
              </a:ext>
            </a:extLst>
          </p:cNvPr>
          <p:cNvSpPr/>
          <p:nvPr/>
        </p:nvSpPr>
        <p:spPr>
          <a:xfrm>
            <a:off x="4067944" y="626740"/>
            <a:ext cx="1279517" cy="369332"/>
          </a:xfrm>
          <a:prstGeom prst="rect">
            <a:avLst/>
          </a:prstGeom>
        </p:spPr>
        <p:txBody>
          <a:bodyPr wrap="none">
            <a:spAutoFit/>
          </a:bodyPr>
          <a:lstStyle/>
          <a:p>
            <a:r>
              <a:rPr lang="en-US" altLang="zh-CN" dirty="0" err="1">
                <a:latin typeface="等线" panose="02010600030101010101" pitchFamily="2" charset="-122"/>
                <a:cs typeface="Times New Roman" panose="02020603050405020304" pitchFamily="18" charset="0"/>
              </a:rPr>
              <a:t>scrapy</a:t>
            </a:r>
            <a:r>
              <a:rPr lang="zh-CN" altLang="zh-CN" dirty="0">
                <a:ea typeface="等线" panose="02010600030101010101" pitchFamily="2" charset="-122"/>
                <a:cs typeface="Times New Roman" panose="02020603050405020304" pitchFamily="18" charset="0"/>
              </a:rPr>
              <a:t>框架</a:t>
            </a:r>
            <a:endParaRPr lang="zh-CN" altLang="en-US" dirty="0"/>
          </a:p>
        </p:txBody>
      </p:sp>
      <p:sp>
        <p:nvSpPr>
          <p:cNvPr id="6" name="矩形 5">
            <a:extLst>
              <a:ext uri="{FF2B5EF4-FFF2-40B4-BE49-F238E27FC236}">
                <a16:creationId xmlns:a16="http://schemas.microsoft.com/office/drawing/2014/main" id="{B989210E-C448-47EB-AA3E-C6A453ADD418}"/>
              </a:ext>
            </a:extLst>
          </p:cNvPr>
          <p:cNvSpPr/>
          <p:nvPr/>
        </p:nvSpPr>
        <p:spPr>
          <a:xfrm>
            <a:off x="1835696" y="1058789"/>
            <a:ext cx="6953406" cy="769441"/>
          </a:xfrm>
          <a:prstGeom prst="rect">
            <a:avLst/>
          </a:prstGeom>
        </p:spPr>
        <p:txBody>
          <a:bodyPr wrap="square">
            <a:spAutoFit/>
          </a:bodyPr>
          <a:lstStyle/>
          <a:p>
            <a:r>
              <a:rPr lang="en-US" altLang="zh-CN" sz="1100" dirty="0" err="1">
                <a:latin typeface="等线" panose="02010600030101010101" pitchFamily="2" charset="-122"/>
                <a:cs typeface="Times New Roman" panose="02020603050405020304" pitchFamily="18" charset="0"/>
              </a:rPr>
              <a:t>Scrapy</a:t>
            </a:r>
            <a:r>
              <a:rPr lang="zh-CN" altLang="zh-CN" sz="1100" dirty="0">
                <a:ea typeface="等线" panose="02010600030101010101" pitchFamily="2" charset="-122"/>
                <a:cs typeface="Times New Roman" panose="02020603050405020304" pitchFamily="18" charset="0"/>
              </a:rPr>
              <a:t>是一个为了爬取网站数据，提取结构性数据而编写的应用框架。其可以应用在数据挖掘，信息处理或存储历史数据等一系列的程序中。其最初是为了页面抓取</a:t>
            </a:r>
            <a:r>
              <a:rPr lang="en-US" altLang="zh-CN" sz="1100" dirty="0">
                <a:ea typeface="等线" panose="02010600030101010101" pitchFamily="2" charset="-122"/>
                <a:cs typeface="Times New Roman" panose="02020603050405020304" pitchFamily="18" charset="0"/>
              </a:rPr>
              <a:t> (</a:t>
            </a:r>
            <a:r>
              <a:rPr lang="zh-CN" altLang="zh-CN" sz="1100" dirty="0">
                <a:ea typeface="等线" panose="02010600030101010101" pitchFamily="2" charset="-122"/>
                <a:cs typeface="Times New Roman" panose="02020603050405020304" pitchFamily="18" charset="0"/>
              </a:rPr>
              <a:t>更确切来说</a:t>
            </a:r>
            <a:r>
              <a:rPr lang="en-US" altLang="zh-CN" sz="1100" dirty="0">
                <a:ea typeface="等线" panose="02010600030101010101" pitchFamily="2" charset="-122"/>
                <a:cs typeface="Times New Roman" panose="02020603050405020304" pitchFamily="18" charset="0"/>
              </a:rPr>
              <a:t>, </a:t>
            </a:r>
            <a:r>
              <a:rPr lang="zh-CN" altLang="zh-CN" sz="1100" dirty="0">
                <a:ea typeface="等线" panose="02010600030101010101" pitchFamily="2" charset="-122"/>
                <a:cs typeface="Times New Roman" panose="02020603050405020304" pitchFamily="18" charset="0"/>
              </a:rPr>
              <a:t>网络抓取</a:t>
            </a:r>
            <a:r>
              <a:rPr lang="en-US" altLang="zh-CN" sz="1100" dirty="0">
                <a:ea typeface="等线" panose="02010600030101010101" pitchFamily="2" charset="-122"/>
                <a:cs typeface="Times New Roman" panose="02020603050405020304" pitchFamily="18" charset="0"/>
              </a:rPr>
              <a:t> )</a:t>
            </a:r>
            <a:r>
              <a:rPr lang="zh-CN" altLang="zh-CN" sz="1100" dirty="0">
                <a:ea typeface="等线" panose="02010600030101010101" pitchFamily="2" charset="-122"/>
                <a:cs typeface="Times New Roman" panose="02020603050405020304" pitchFamily="18" charset="0"/>
              </a:rPr>
              <a:t>所设计的，也可以应用在获取</a:t>
            </a:r>
            <a:r>
              <a:rPr lang="en-US" altLang="zh-CN" sz="1100" dirty="0">
                <a:ea typeface="等线" panose="02010600030101010101" pitchFamily="2" charset="-122"/>
                <a:cs typeface="Times New Roman" panose="02020603050405020304" pitchFamily="18" charset="0"/>
              </a:rPr>
              <a:t>API</a:t>
            </a:r>
            <a:r>
              <a:rPr lang="zh-CN" altLang="zh-CN" sz="1100" dirty="0">
                <a:ea typeface="等线" panose="02010600030101010101" pitchFamily="2" charset="-122"/>
                <a:cs typeface="Times New Roman" panose="02020603050405020304" pitchFamily="18" charset="0"/>
              </a:rPr>
              <a:t>所返回的数据</a:t>
            </a:r>
            <a:r>
              <a:rPr lang="en-US" altLang="zh-CN" sz="1100" dirty="0">
                <a:ea typeface="等线" panose="02010600030101010101" pitchFamily="2" charset="-122"/>
                <a:cs typeface="Times New Roman" panose="02020603050405020304" pitchFamily="18" charset="0"/>
              </a:rPr>
              <a:t>(</a:t>
            </a:r>
            <a:r>
              <a:rPr lang="zh-CN" altLang="zh-CN" sz="1100" dirty="0">
                <a:ea typeface="等线" panose="02010600030101010101" pitchFamily="2" charset="-122"/>
                <a:cs typeface="Times New Roman" panose="02020603050405020304" pitchFamily="18" charset="0"/>
              </a:rPr>
              <a:t>例如</a:t>
            </a:r>
            <a:r>
              <a:rPr lang="en-US" altLang="zh-CN" sz="1100" dirty="0">
                <a:ea typeface="等线" panose="02010600030101010101" pitchFamily="2" charset="-122"/>
                <a:cs typeface="Times New Roman" panose="02020603050405020304" pitchFamily="18" charset="0"/>
              </a:rPr>
              <a:t> Amazon Associates Web Services ) </a:t>
            </a:r>
            <a:r>
              <a:rPr lang="zh-CN" altLang="zh-CN" sz="1100" dirty="0">
                <a:ea typeface="等线" panose="02010600030101010101" pitchFamily="2" charset="-122"/>
                <a:cs typeface="Times New Roman" panose="02020603050405020304" pitchFamily="18" charset="0"/>
              </a:rPr>
              <a:t>或者通用的网络爬虫。</a:t>
            </a:r>
            <a:r>
              <a:rPr lang="en-US" altLang="zh-CN" sz="1100" dirty="0" err="1">
                <a:ea typeface="等线" panose="02010600030101010101" pitchFamily="2" charset="-122"/>
                <a:cs typeface="Times New Roman" panose="02020603050405020304" pitchFamily="18" charset="0"/>
              </a:rPr>
              <a:t>Scrapy</a:t>
            </a:r>
            <a:r>
              <a:rPr lang="zh-CN" altLang="zh-CN" sz="1100" dirty="0">
                <a:ea typeface="等线" panose="02010600030101010101" pitchFamily="2" charset="-122"/>
                <a:cs typeface="Times New Roman" panose="02020603050405020304" pitchFamily="18" charset="0"/>
              </a:rPr>
              <a:t>用途广泛，可以用于数据挖掘、监测和自动化测试。</a:t>
            </a:r>
            <a:r>
              <a:rPr lang="en-US" altLang="zh-CN" sz="1100" dirty="0" err="1">
                <a:ea typeface="等线" panose="02010600030101010101" pitchFamily="2" charset="-122"/>
                <a:cs typeface="Times New Roman" panose="02020603050405020304" pitchFamily="18" charset="0"/>
              </a:rPr>
              <a:t>Scrapy</a:t>
            </a:r>
            <a:r>
              <a:rPr lang="en-US" altLang="zh-CN" sz="1100" dirty="0">
                <a:ea typeface="等线" panose="02010600030101010101" pitchFamily="2" charset="-122"/>
                <a:cs typeface="Times New Roman" panose="02020603050405020304" pitchFamily="18" charset="0"/>
              </a:rPr>
              <a:t> </a:t>
            </a:r>
            <a:r>
              <a:rPr lang="zh-CN" altLang="zh-CN" sz="1100" dirty="0">
                <a:ea typeface="等线" panose="02010600030101010101" pitchFamily="2" charset="-122"/>
                <a:cs typeface="Times New Roman" panose="02020603050405020304" pitchFamily="18" charset="0"/>
              </a:rPr>
              <a:t>使用了</a:t>
            </a:r>
            <a:r>
              <a:rPr lang="en-US" altLang="zh-CN" sz="1100" dirty="0">
                <a:ea typeface="等线" panose="02010600030101010101" pitchFamily="2" charset="-122"/>
                <a:cs typeface="Times New Roman" panose="02020603050405020304" pitchFamily="18" charset="0"/>
              </a:rPr>
              <a:t> Twisted</a:t>
            </a:r>
            <a:r>
              <a:rPr lang="zh-CN" altLang="zh-CN" sz="1100" dirty="0">
                <a:ea typeface="等线" panose="02010600030101010101" pitchFamily="2" charset="-122"/>
                <a:cs typeface="Times New Roman" panose="02020603050405020304" pitchFamily="18" charset="0"/>
              </a:rPr>
              <a:t>异步网络库来处理网络通讯。整体架构大致如下</a:t>
            </a:r>
            <a:r>
              <a:rPr lang="zh-CN" altLang="en-US" sz="1100" dirty="0">
                <a:ea typeface="等线" panose="02010600030101010101" pitchFamily="2" charset="-122"/>
                <a:cs typeface="Times New Roman" panose="02020603050405020304" pitchFamily="18" charset="0"/>
              </a:rPr>
              <a:t>：</a:t>
            </a:r>
            <a:endParaRPr lang="zh-CN" altLang="en-US" sz="1100" dirty="0"/>
          </a:p>
        </p:txBody>
      </p:sp>
      <p:pic>
        <p:nvPicPr>
          <p:cNvPr id="32" name="图片 31">
            <a:extLst>
              <a:ext uri="{FF2B5EF4-FFF2-40B4-BE49-F238E27FC236}">
                <a16:creationId xmlns:a16="http://schemas.microsoft.com/office/drawing/2014/main" id="{C5403F16-41DD-4186-A589-8CA6B0CCE2D7}"/>
              </a:ext>
            </a:extLst>
          </p:cNvPr>
          <p:cNvPicPr/>
          <p:nvPr/>
        </p:nvPicPr>
        <p:blipFill>
          <a:blip r:embed="rId2"/>
          <a:stretch>
            <a:fillRect/>
          </a:stretch>
        </p:blipFill>
        <p:spPr>
          <a:xfrm>
            <a:off x="2291887" y="1880920"/>
            <a:ext cx="5880513" cy="2922263"/>
          </a:xfrm>
          <a:prstGeom prst="rect">
            <a:avLst/>
          </a:prstGeom>
        </p:spPr>
      </p:pic>
    </p:spTree>
    <p:extLst>
      <p:ext uri="{BB962C8B-B14F-4D97-AF65-F5344CB8AC3E}">
        <p14:creationId xmlns:p14="http://schemas.microsoft.com/office/powerpoint/2010/main" val="19290723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1971608"/>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anose="020B0503020204020204" pitchFamily="34" charset="-122"/>
                <a:ea typeface="微软雅黑" panose="020B0503020204020204" pitchFamily="34" charset="-122"/>
              </a:rPr>
              <a:t>具体实现</a:t>
            </a:r>
          </a:p>
        </p:txBody>
      </p:sp>
      <p:sp>
        <p:nvSpPr>
          <p:cNvPr id="25" name="矩形 24"/>
          <p:cNvSpPr/>
          <p:nvPr/>
        </p:nvSpPr>
        <p:spPr>
          <a:xfrm>
            <a:off x="486708" y="1653245"/>
            <a:ext cx="697627"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项目简介</a:t>
            </a:r>
            <a:endParaRPr lang="en-US" altLang="zh-CN" sz="1000" dirty="0">
              <a:ln w="6350">
                <a:noFill/>
              </a:ln>
              <a:solidFill>
                <a:srgbClr val="586B7F"/>
              </a:solidFill>
              <a:latin typeface="Impact" panose="020B0806030902050204" pitchFamily="34" charset="0"/>
              <a:ea typeface="微软雅黑" panose="020B0503020204020204" pitchFamily="34" charset="-122"/>
            </a:endParaRPr>
          </a:p>
        </p:txBody>
      </p:sp>
      <p:sp>
        <p:nvSpPr>
          <p:cNvPr id="26" name="矩形 25"/>
          <p:cNvSpPr/>
          <p:nvPr/>
        </p:nvSpPr>
        <p:spPr>
          <a:xfrm>
            <a:off x="486707" y="2036065"/>
            <a:ext cx="697627" cy="246221"/>
          </a:xfrm>
          <a:prstGeom prst="rect">
            <a:avLst/>
          </a:prstGeom>
        </p:spPr>
        <p:txBody>
          <a:bodyPr wrap="none">
            <a:spAutoFit/>
          </a:bodyPr>
          <a:lstStyle/>
          <a:p>
            <a:pPr algn="ctr"/>
            <a:r>
              <a:rPr lang="zh-CN" altLang="en-US" sz="1000" dirty="0">
                <a:ln w="6350">
                  <a:noFill/>
                </a:ln>
                <a:solidFill>
                  <a:schemeClr val="bg1"/>
                </a:solidFill>
                <a:latin typeface="Impact" panose="020B0806030902050204" pitchFamily="34" charset="0"/>
                <a:ea typeface="微软雅黑" panose="020B0503020204020204" pitchFamily="34" charset="-122"/>
              </a:rPr>
              <a:t>网络爬虫</a:t>
            </a:r>
          </a:p>
        </p:txBody>
      </p:sp>
      <p:sp>
        <p:nvSpPr>
          <p:cNvPr id="30" name="矩形 29"/>
          <p:cNvSpPr/>
          <p:nvPr/>
        </p:nvSpPr>
        <p:spPr>
          <a:xfrm>
            <a:off x="486705" y="2823369"/>
            <a:ext cx="697627"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项目特色</a:t>
            </a:r>
          </a:p>
        </p:txBody>
      </p:sp>
      <p:sp>
        <p:nvSpPr>
          <p:cNvPr id="31" name="矩形 30"/>
          <p:cNvSpPr/>
          <p:nvPr/>
        </p:nvSpPr>
        <p:spPr>
          <a:xfrm>
            <a:off x="486704" y="2432846"/>
            <a:ext cx="697628"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模块设计</a:t>
            </a:r>
          </a:p>
        </p:txBody>
      </p:sp>
      <p:sp>
        <p:nvSpPr>
          <p:cNvPr id="33"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34" name="矩形 33"/>
          <p:cNvSpPr/>
          <p:nvPr/>
        </p:nvSpPr>
        <p:spPr>
          <a:xfrm>
            <a:off x="486704" y="3224765"/>
            <a:ext cx="697628" cy="246221"/>
          </a:xfrm>
          <a:prstGeom prst="rect">
            <a:avLst/>
          </a:prstGeom>
        </p:spPr>
        <p:txBody>
          <a:bodyPr wrap="none">
            <a:spAutoFit/>
          </a:bodyPr>
          <a:lstStyle/>
          <a:p>
            <a:pPr algn="ctr"/>
            <a:r>
              <a:rPr lang="zh-CN" altLang="en-US" sz="1000" dirty="0">
                <a:ln w="6350">
                  <a:noFill/>
                </a:ln>
                <a:solidFill>
                  <a:srgbClr val="586B7F"/>
                </a:solidFill>
                <a:latin typeface="Impact" panose="020B0806030902050204" pitchFamily="34" charset="0"/>
                <a:ea typeface="微软雅黑" panose="020B0503020204020204" pitchFamily="34" charset="-122"/>
              </a:rPr>
              <a:t>思考总结</a:t>
            </a:r>
          </a:p>
        </p:txBody>
      </p:sp>
      <p:sp>
        <p:nvSpPr>
          <p:cNvPr id="5" name="矩形 4">
            <a:extLst>
              <a:ext uri="{FF2B5EF4-FFF2-40B4-BE49-F238E27FC236}">
                <a16:creationId xmlns:a16="http://schemas.microsoft.com/office/drawing/2014/main" id="{C68F53E2-8893-4864-B163-5D92223310E5}"/>
              </a:ext>
            </a:extLst>
          </p:cNvPr>
          <p:cNvSpPr/>
          <p:nvPr/>
        </p:nvSpPr>
        <p:spPr>
          <a:xfrm>
            <a:off x="3851920" y="636238"/>
            <a:ext cx="3045642" cy="369332"/>
          </a:xfrm>
          <a:prstGeom prst="rect">
            <a:avLst/>
          </a:prstGeom>
        </p:spPr>
        <p:txBody>
          <a:bodyPr wrap="none">
            <a:spAutoFit/>
          </a:bodyPr>
          <a:lstStyle/>
          <a:p>
            <a:r>
              <a:rPr lang="en-US" altLang="zh-CN" dirty="0" err="1"/>
              <a:t>scrapyd-redis</a:t>
            </a:r>
            <a:r>
              <a:rPr lang="zh-CN" altLang="zh-CN" dirty="0"/>
              <a:t>实现分布式爬虫</a:t>
            </a:r>
            <a:endParaRPr lang="zh-CN" altLang="en-US" dirty="0"/>
          </a:p>
        </p:txBody>
      </p:sp>
      <p:sp>
        <p:nvSpPr>
          <p:cNvPr id="6" name="矩形 5">
            <a:extLst>
              <a:ext uri="{FF2B5EF4-FFF2-40B4-BE49-F238E27FC236}">
                <a16:creationId xmlns:a16="http://schemas.microsoft.com/office/drawing/2014/main" id="{B989210E-C448-47EB-AA3E-C6A453ADD418}"/>
              </a:ext>
            </a:extLst>
          </p:cNvPr>
          <p:cNvSpPr/>
          <p:nvPr/>
        </p:nvSpPr>
        <p:spPr>
          <a:xfrm>
            <a:off x="1835696" y="1058789"/>
            <a:ext cx="6953406" cy="938719"/>
          </a:xfrm>
          <a:prstGeom prst="rect">
            <a:avLst/>
          </a:prstGeom>
        </p:spPr>
        <p:txBody>
          <a:bodyPr wrap="square">
            <a:spAutoFit/>
          </a:bodyPr>
          <a:lstStyle/>
          <a:p>
            <a:r>
              <a:rPr lang="en-US" altLang="zh-CN" sz="1100" dirty="0" err="1"/>
              <a:t>Scrapy</a:t>
            </a:r>
            <a:r>
              <a:rPr lang="en-US" altLang="zh-CN" sz="1100" dirty="0"/>
              <a:t>-Redis</a:t>
            </a:r>
            <a:r>
              <a:rPr lang="zh-CN" altLang="zh-CN" sz="1100" dirty="0"/>
              <a:t>则是一个基于</a:t>
            </a:r>
            <a:r>
              <a:rPr lang="en-US" altLang="zh-CN" sz="1100" dirty="0"/>
              <a:t>Redis</a:t>
            </a:r>
            <a:r>
              <a:rPr lang="zh-CN" altLang="zh-CN" sz="1100" dirty="0"/>
              <a:t>的</a:t>
            </a:r>
            <a:r>
              <a:rPr lang="en-US" altLang="zh-CN" sz="1100" dirty="0" err="1"/>
              <a:t>Scrapy</a:t>
            </a:r>
            <a:r>
              <a:rPr lang="zh-CN" altLang="zh-CN" sz="1100" dirty="0"/>
              <a:t>分布式组件。它利用</a:t>
            </a:r>
            <a:r>
              <a:rPr lang="en-US" altLang="zh-CN" sz="1100" dirty="0"/>
              <a:t>Redis</a:t>
            </a:r>
            <a:r>
              <a:rPr lang="zh-CN" altLang="zh-CN" sz="1100" dirty="0"/>
              <a:t>对用于爬取的请求</a:t>
            </a:r>
            <a:r>
              <a:rPr lang="en-US" altLang="zh-CN" sz="1100" dirty="0"/>
              <a:t>(Requests)</a:t>
            </a:r>
            <a:r>
              <a:rPr lang="zh-CN" altLang="zh-CN" sz="1100" dirty="0"/>
              <a:t>进行存储和调度</a:t>
            </a:r>
            <a:r>
              <a:rPr lang="en-US" altLang="zh-CN" sz="1100" dirty="0"/>
              <a:t>(Schedule)</a:t>
            </a:r>
            <a:r>
              <a:rPr lang="zh-CN" altLang="zh-CN" sz="1100" dirty="0"/>
              <a:t>，并对爬取产生的项目</a:t>
            </a:r>
            <a:r>
              <a:rPr lang="en-US" altLang="zh-CN" sz="1100" dirty="0"/>
              <a:t>(items)</a:t>
            </a:r>
            <a:r>
              <a:rPr lang="zh-CN" altLang="zh-CN" sz="1100" dirty="0"/>
              <a:t>存储以供后续处理使用。</a:t>
            </a:r>
            <a:r>
              <a:rPr lang="en-US" altLang="zh-CN" sz="1100" dirty="0" err="1"/>
              <a:t>scrapy-redi</a:t>
            </a:r>
            <a:r>
              <a:rPr lang="zh-CN" altLang="zh-CN" sz="1100" dirty="0"/>
              <a:t>重写</a:t>
            </a:r>
            <a:r>
              <a:rPr lang="en-US" altLang="zh-CN" sz="1100" dirty="0" err="1"/>
              <a:t>scrapy</a:t>
            </a:r>
            <a:r>
              <a:rPr lang="zh-CN" altLang="zh-CN" sz="1100" dirty="0"/>
              <a:t>一些比较关键的代码，将</a:t>
            </a:r>
            <a:r>
              <a:rPr lang="en-US" altLang="zh-CN" sz="1100" dirty="0" err="1"/>
              <a:t>scrapy</a:t>
            </a:r>
            <a:r>
              <a:rPr lang="zh-CN" altLang="zh-CN" sz="1100" dirty="0"/>
              <a:t>变成一个可以在多个主机上同时运行的分布式爬虫。</a:t>
            </a:r>
          </a:p>
          <a:p>
            <a:r>
              <a:rPr lang="zh-CN" altLang="zh-CN" sz="1100" dirty="0"/>
              <a:t>加上</a:t>
            </a:r>
            <a:r>
              <a:rPr lang="en-US" altLang="zh-CN" sz="1100" dirty="0" err="1"/>
              <a:t>redis</a:t>
            </a:r>
            <a:r>
              <a:rPr lang="zh-CN" altLang="zh-CN" sz="1100" dirty="0"/>
              <a:t>后，上述</a:t>
            </a:r>
            <a:r>
              <a:rPr lang="en-US" altLang="zh-CN" sz="1100" dirty="0" err="1"/>
              <a:t>scrapy</a:t>
            </a:r>
            <a:r>
              <a:rPr lang="zh-CN" altLang="zh-CN" sz="1100" dirty="0"/>
              <a:t>的架构就变成下图所示：</a:t>
            </a:r>
          </a:p>
          <a:p>
            <a:endParaRPr lang="zh-CN" altLang="en-US" sz="1100" dirty="0"/>
          </a:p>
        </p:txBody>
      </p:sp>
      <p:pic>
        <p:nvPicPr>
          <p:cNvPr id="35" name="图片 34">
            <a:extLst>
              <a:ext uri="{FF2B5EF4-FFF2-40B4-BE49-F238E27FC236}">
                <a16:creationId xmlns:a16="http://schemas.microsoft.com/office/drawing/2014/main" id="{D52BC4E3-BD53-442D-95C5-7557B82078FB}"/>
              </a:ext>
            </a:extLst>
          </p:cNvPr>
          <p:cNvPicPr/>
          <p:nvPr/>
        </p:nvPicPr>
        <p:blipFill>
          <a:blip r:embed="rId2"/>
          <a:stretch>
            <a:fillRect/>
          </a:stretch>
        </p:blipFill>
        <p:spPr>
          <a:xfrm>
            <a:off x="2411760" y="1819647"/>
            <a:ext cx="5112568" cy="3127561"/>
          </a:xfrm>
          <a:prstGeom prst="rect">
            <a:avLst/>
          </a:prstGeom>
        </p:spPr>
      </p:pic>
    </p:spTree>
    <p:extLst>
      <p:ext uri="{BB962C8B-B14F-4D97-AF65-F5344CB8AC3E}">
        <p14:creationId xmlns:p14="http://schemas.microsoft.com/office/powerpoint/2010/main" val="1123905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32757"/>
            <a:ext cx="9144000" cy="1274812"/>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853008" y="1364795"/>
            <a:ext cx="1152128" cy="1152128"/>
          </a:xfrm>
          <a:prstGeom prst="rect">
            <a:avLst/>
          </a:prstGeom>
          <a:solidFill>
            <a:srgbClr val="F0F1F3"/>
          </a:solid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956949" y="1468736"/>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4"/>
          <p:cNvSpPr>
            <a:spLocks noChangeArrowheads="1"/>
          </p:cNvSpPr>
          <p:nvPr/>
        </p:nvSpPr>
        <p:spPr bwMode="auto">
          <a:xfrm>
            <a:off x="4546476" y="2138908"/>
            <a:ext cx="1427625" cy="688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1450" indent="-171450">
              <a:lnSpc>
                <a:spcPct val="150000"/>
              </a:lnSpc>
              <a:buClr>
                <a:srgbClr val="37B0E8"/>
              </a:buClr>
              <a:buFont typeface="Wingdings" panose="05000000000000000000" pitchFamily="2" charset="2"/>
              <a:buChar char="ü"/>
            </a:pPr>
            <a:r>
              <a:rPr lang="zh-CN" altLang="en-US" sz="1600" dirty="0">
                <a:ln w="6350">
                  <a:noFill/>
                </a:ln>
                <a:solidFill>
                  <a:schemeClr val="bg1"/>
                </a:solidFill>
                <a:latin typeface="Impact" panose="020B0806030902050204" pitchFamily="34" charset="0"/>
                <a:ea typeface="微软雅黑" panose="020B0503020204020204" pitchFamily="34" charset="-122"/>
              </a:rPr>
              <a:t>数据清洗</a:t>
            </a:r>
            <a:endParaRPr lang="en-US" altLang="zh-CN" sz="1600" dirty="0">
              <a:ln w="6350">
                <a:noFill/>
              </a:ln>
              <a:solidFill>
                <a:schemeClr val="bg1"/>
              </a:solidFill>
              <a:latin typeface="Impact" panose="020B0806030902050204" pitchFamily="34" charset="0"/>
              <a:ea typeface="微软雅黑" panose="020B0503020204020204" pitchFamily="34" charset="-122"/>
            </a:endParaRPr>
          </a:p>
          <a:p>
            <a:pPr marL="171450" indent="-171450">
              <a:lnSpc>
                <a:spcPct val="150000"/>
              </a:lnSpc>
              <a:buClr>
                <a:srgbClr val="37B0E8"/>
              </a:buClr>
              <a:buFont typeface="Wingdings" panose="05000000000000000000" pitchFamily="2" charset="2"/>
              <a:buChar char="ü"/>
            </a:pPr>
            <a:r>
              <a:rPr lang="zh-CN" altLang="en-US" sz="1600" dirty="0">
                <a:ln w="6350">
                  <a:noFill/>
                </a:ln>
                <a:solidFill>
                  <a:schemeClr val="bg1"/>
                </a:solidFill>
                <a:latin typeface="Impact" panose="020B0806030902050204" pitchFamily="34" charset="0"/>
                <a:ea typeface="微软雅黑" panose="020B0503020204020204" pitchFamily="34" charset="-122"/>
              </a:rPr>
              <a:t>数据可视化</a:t>
            </a:r>
            <a:endParaRPr lang="en-US" altLang="zh-CN" sz="1600" dirty="0">
              <a:ln w="6350">
                <a:noFill/>
              </a:ln>
              <a:solidFill>
                <a:schemeClr val="bg1"/>
              </a:solidFill>
              <a:latin typeface="Impact" panose="020B0806030902050204" pitchFamily="34" charset="0"/>
              <a:ea typeface="微软雅黑" panose="020B0503020204020204" pitchFamily="34" charset="-122"/>
            </a:endParaRPr>
          </a:p>
        </p:txBody>
      </p:sp>
      <p:sp>
        <p:nvSpPr>
          <p:cNvPr id="7" name="Rectangle 44"/>
          <p:cNvSpPr>
            <a:spLocks noChangeArrowheads="1"/>
          </p:cNvSpPr>
          <p:nvPr/>
        </p:nvSpPr>
        <p:spPr bwMode="auto">
          <a:xfrm>
            <a:off x="4570472" y="1357990"/>
            <a:ext cx="2377792"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2400" b="1" dirty="0">
                <a:ln w="6350">
                  <a:noFill/>
                </a:ln>
                <a:solidFill>
                  <a:srgbClr val="37B0E8"/>
                </a:solidFill>
                <a:latin typeface="微软雅黑" panose="020B0503020204020204" pitchFamily="34" charset="-122"/>
                <a:ea typeface="微软雅黑" panose="020B0503020204020204" pitchFamily="34" charset="-122"/>
              </a:rPr>
              <a:t>03 </a:t>
            </a:r>
            <a:r>
              <a:rPr lang="en-US" altLang="zh-CN" sz="2400" dirty="0">
                <a:ln w="6350">
                  <a:noFill/>
                </a:ln>
                <a:solidFill>
                  <a:srgbClr val="37B0E8"/>
                </a:solidFill>
                <a:latin typeface="微软雅黑" panose="020B0503020204020204" pitchFamily="34" charset="-122"/>
                <a:ea typeface="微软雅黑" panose="020B0503020204020204" pitchFamily="34" charset="-122"/>
              </a:rPr>
              <a:t>| </a:t>
            </a:r>
            <a:r>
              <a:rPr lang="zh-CN" altLang="en-US" sz="2400" b="1" dirty="0">
                <a:ln w="6350">
                  <a:noFill/>
                </a:ln>
                <a:solidFill>
                  <a:srgbClr val="37B0E8"/>
                </a:solidFill>
                <a:latin typeface="微软雅黑" panose="020B0503020204020204" pitchFamily="34" charset="-122"/>
                <a:ea typeface="微软雅黑" panose="020B0503020204020204" pitchFamily="34" charset="-122"/>
              </a:rPr>
              <a:t>数据分析</a:t>
            </a:r>
          </a:p>
        </p:txBody>
      </p:sp>
      <p:sp>
        <p:nvSpPr>
          <p:cNvPr id="9" name="Freeform 12"/>
          <p:cNvSpPr>
            <a:spLocks noEditPoints="1"/>
          </p:cNvSpPr>
          <p:nvPr/>
        </p:nvSpPr>
        <p:spPr bwMode="auto">
          <a:xfrm>
            <a:off x="3274677" y="1718986"/>
            <a:ext cx="308790" cy="443746"/>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14:presetBounceEnd="60000">
                                      <p:stCondLst>
                                        <p:cond delay="500"/>
                                      </p:stCondLst>
                                      <p:childTnLst>
                                        <p:set>
                                          <p:cBhvr>
                                            <p:cTn id="20" dur="1" fill="hold">
                                              <p:stCondLst>
                                                <p:cond delay="0"/>
                                              </p:stCondLst>
                                            </p:cTn>
                                            <p:tgtEl>
                                              <p:spTgt spid="5"/>
                                            </p:tgtEl>
                                            <p:attrNameLst>
                                              <p:attrName>style.visibility</p:attrName>
                                            </p:attrNameLst>
                                          </p:cBhvr>
                                          <p:to>
                                            <p:strVal val="visible"/>
                                          </p:to>
                                        </p:set>
                                        <p:anim calcmode="lin" valueType="num" p14:bounceEnd="60000">
                                          <p:cBhvr additive="base">
                                            <p:cTn id="21" dur="500" fill="hold"/>
                                            <p:tgtEl>
                                              <p:spTgt spid="5"/>
                                            </p:tgtEl>
                                            <p:attrNameLst>
                                              <p:attrName>ppt_x</p:attrName>
                                            </p:attrNameLst>
                                          </p:cBhvr>
                                          <p:tavLst>
                                            <p:tav tm="0">
                                              <p:val>
                                                <p:strVal val="1+#ppt_w/2"/>
                                              </p:val>
                                            </p:tav>
                                            <p:tav tm="100000">
                                              <p:val>
                                                <p:strVal val="#ppt_x"/>
                                              </p:val>
                                            </p:tav>
                                          </p:tavLst>
                                        </p:anim>
                                        <p:anim calcmode="lin" valueType="num" p14:bounceEnd="60000">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14:presetBounceEnd="60000">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14:bounceEnd="60000">
                                          <p:cBhvr additive="base">
                                            <p:cTn id="25"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7"/>
                                            </p:tgtEl>
                                            <p:attrNameLst>
                                              <p:attrName>ppt_y</p:attrName>
                                            </p:attrNameLst>
                                          </p:cBhvr>
                                          <p:tavLst>
                                            <p:tav tm="0">
                                              <p:val>
                                                <p:strVal val="#ppt_y"/>
                                              </p:val>
                                            </p:tav>
                                            <p:tav tm="100000">
                                              <p:val>
                                                <p:strVal val="#ppt_y"/>
                                              </p:val>
                                            </p:tav>
                                          </p:tavLst>
                                        </p:anim>
                                      </p:childTnLst>
                                    </p:cTn>
                                  </p:par>
                                  <p:par>
                                    <p:cTn id="27" presetID="53" presetClass="entr" presetSubtype="16" fill="hold" grpId="0" nodeType="withEffect">
                                      <p:stCondLst>
                                        <p:cond delay="200"/>
                                      </p:stCondLst>
                                      <p:childTnLst>
                                        <p:set>
                                          <p:cBhvr>
                                            <p:cTn id="28" dur="1" fill="hold">
                                              <p:stCondLst>
                                                <p:cond delay="0"/>
                                              </p:stCondLst>
                                            </p:cTn>
                                            <p:tgtEl>
                                              <p:spTgt spid="9"/>
                                            </p:tgtEl>
                                            <p:attrNameLst>
                                              <p:attrName>style.visibility</p:attrName>
                                            </p:attrNameLst>
                                          </p:cBhvr>
                                          <p:to>
                                            <p:strVal val="visible"/>
                                          </p:to>
                                        </p:set>
                                        <p:anim calcmode="lin" valueType="num">
                                          <p:cBhvr>
                                            <p:cTn id="29" dur="300" fill="hold"/>
                                            <p:tgtEl>
                                              <p:spTgt spid="9"/>
                                            </p:tgtEl>
                                            <p:attrNameLst>
                                              <p:attrName>ppt_w</p:attrName>
                                            </p:attrNameLst>
                                          </p:cBhvr>
                                          <p:tavLst>
                                            <p:tav tm="0">
                                              <p:val>
                                                <p:fltVal val="0"/>
                                              </p:val>
                                            </p:tav>
                                            <p:tav tm="100000">
                                              <p:val>
                                                <p:strVal val="#ppt_w"/>
                                              </p:val>
                                            </p:tav>
                                          </p:tavLst>
                                        </p:anim>
                                        <p:anim calcmode="lin" valueType="num">
                                          <p:cBhvr>
                                            <p:cTn id="30" dur="300" fill="hold"/>
                                            <p:tgtEl>
                                              <p:spTgt spid="9"/>
                                            </p:tgtEl>
                                            <p:attrNameLst>
                                              <p:attrName>ppt_h</p:attrName>
                                            </p:attrNameLst>
                                          </p:cBhvr>
                                          <p:tavLst>
                                            <p:tav tm="0">
                                              <p:val>
                                                <p:fltVal val="0"/>
                                              </p:val>
                                            </p:tav>
                                            <p:tav tm="100000">
                                              <p:val>
                                                <p:strVal val="#ppt_h"/>
                                              </p:val>
                                            </p:tav>
                                          </p:tavLst>
                                        </p:anim>
                                        <p:animEffect transition="in" filter="fade">
                                          <p:cBhvr>
                                            <p:cTn id="31" dur="300"/>
                                            <p:tgtEl>
                                              <p:spTgt spid="9"/>
                                            </p:tgtEl>
                                          </p:cBhvr>
                                        </p:animEffect>
                                      </p:childTnLst>
                                    </p:cTn>
                                  </p:par>
                                  <p:par>
                                    <p:cTn id="32" presetID="6" presetClass="emph" presetSubtype="0" autoRev="1" fill="hold" grpId="1" nodeType="withEffect">
                                      <p:stCondLst>
                                        <p:cond delay="500"/>
                                      </p:stCondLst>
                                      <p:childTnLst>
                                        <p:animScale>
                                          <p:cBhvr>
                                            <p:cTn id="33" dur="150" fill="hold"/>
                                            <p:tgtEl>
                                              <p:spTgt spid="9"/>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p:bldP spid="7" grpId="0"/>
          <p:bldP spid="9" grpId="0" animBg="1"/>
          <p:bldP spid="9"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stCondLst>
                                        <p:cond delay="50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1+#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par>
                                    <p:cTn id="27" presetID="53" presetClass="entr" presetSubtype="16" fill="hold" grpId="0" nodeType="withEffect">
                                      <p:stCondLst>
                                        <p:cond delay="200"/>
                                      </p:stCondLst>
                                      <p:childTnLst>
                                        <p:set>
                                          <p:cBhvr>
                                            <p:cTn id="28" dur="1" fill="hold">
                                              <p:stCondLst>
                                                <p:cond delay="0"/>
                                              </p:stCondLst>
                                            </p:cTn>
                                            <p:tgtEl>
                                              <p:spTgt spid="9"/>
                                            </p:tgtEl>
                                            <p:attrNameLst>
                                              <p:attrName>style.visibility</p:attrName>
                                            </p:attrNameLst>
                                          </p:cBhvr>
                                          <p:to>
                                            <p:strVal val="visible"/>
                                          </p:to>
                                        </p:set>
                                        <p:anim calcmode="lin" valueType="num">
                                          <p:cBhvr>
                                            <p:cTn id="29" dur="300" fill="hold"/>
                                            <p:tgtEl>
                                              <p:spTgt spid="9"/>
                                            </p:tgtEl>
                                            <p:attrNameLst>
                                              <p:attrName>ppt_w</p:attrName>
                                            </p:attrNameLst>
                                          </p:cBhvr>
                                          <p:tavLst>
                                            <p:tav tm="0">
                                              <p:val>
                                                <p:fltVal val="0"/>
                                              </p:val>
                                            </p:tav>
                                            <p:tav tm="100000">
                                              <p:val>
                                                <p:strVal val="#ppt_w"/>
                                              </p:val>
                                            </p:tav>
                                          </p:tavLst>
                                        </p:anim>
                                        <p:anim calcmode="lin" valueType="num">
                                          <p:cBhvr>
                                            <p:cTn id="30" dur="300" fill="hold"/>
                                            <p:tgtEl>
                                              <p:spTgt spid="9"/>
                                            </p:tgtEl>
                                            <p:attrNameLst>
                                              <p:attrName>ppt_h</p:attrName>
                                            </p:attrNameLst>
                                          </p:cBhvr>
                                          <p:tavLst>
                                            <p:tav tm="0">
                                              <p:val>
                                                <p:fltVal val="0"/>
                                              </p:val>
                                            </p:tav>
                                            <p:tav tm="100000">
                                              <p:val>
                                                <p:strVal val="#ppt_h"/>
                                              </p:val>
                                            </p:tav>
                                          </p:tavLst>
                                        </p:anim>
                                        <p:animEffect transition="in" filter="fade">
                                          <p:cBhvr>
                                            <p:cTn id="31" dur="300"/>
                                            <p:tgtEl>
                                              <p:spTgt spid="9"/>
                                            </p:tgtEl>
                                          </p:cBhvr>
                                        </p:animEffect>
                                      </p:childTnLst>
                                    </p:cTn>
                                  </p:par>
                                  <p:par>
                                    <p:cTn id="32" presetID="6" presetClass="emph" presetSubtype="0" autoRev="1" fill="hold" grpId="1" nodeType="withEffect">
                                      <p:stCondLst>
                                        <p:cond delay="500"/>
                                      </p:stCondLst>
                                      <p:childTnLst>
                                        <p:animScale>
                                          <p:cBhvr>
                                            <p:cTn id="33" dur="150" fill="hold"/>
                                            <p:tgtEl>
                                              <p:spTgt spid="9"/>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p:bldP spid="7" grpId="0"/>
          <p:bldP spid="9" grpId="0" animBg="1"/>
          <p:bldP spid="9" grpId="1"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368389"/>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数据清洗</a:t>
            </a:r>
          </a:p>
        </p:txBody>
      </p:sp>
      <p:sp>
        <p:nvSpPr>
          <p:cNvPr id="25" name="矩形 24"/>
          <p:cNvSpPr/>
          <p:nvPr/>
        </p:nvSpPr>
        <p:spPr>
          <a:xfrm>
            <a:off x="486705" y="165324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项目简介</a:t>
            </a:r>
          </a:p>
        </p:txBody>
      </p:sp>
      <p:sp>
        <p:nvSpPr>
          <p:cNvPr id="26" name="矩形 25"/>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网络爬虫</a:t>
            </a:r>
          </a:p>
        </p:txBody>
      </p:sp>
      <p:sp>
        <p:nvSpPr>
          <p:cNvPr id="30" name="矩形 29"/>
          <p:cNvSpPr/>
          <p:nvPr/>
        </p:nvSpPr>
        <p:spPr>
          <a:xfrm>
            <a:off x="486704" y="2823369"/>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推荐系统</a:t>
            </a:r>
          </a:p>
        </p:txBody>
      </p:sp>
      <p:sp>
        <p:nvSpPr>
          <p:cNvPr id="31" name="矩形 30"/>
          <p:cNvSpPr/>
          <p:nvPr/>
        </p:nvSpPr>
        <p:spPr>
          <a:xfrm>
            <a:off x="486703" y="2432846"/>
            <a:ext cx="69762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数据分析</a:t>
            </a:r>
          </a:p>
        </p:txBody>
      </p:sp>
      <p:sp>
        <p:nvSpPr>
          <p:cNvPr id="35"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1440" tIns="45720" rIns="91440" bIns="45720" numCol="1" anchor="t" anchorCtr="0" compatLnSpc="1"/>
          <a:lstStyle/>
          <a:p>
            <a:endParaRPr lang="zh-CN" altLang="en-US"/>
          </a:p>
        </p:txBody>
      </p:sp>
      <p:sp>
        <p:nvSpPr>
          <p:cNvPr id="36" name="矩形 35"/>
          <p:cNvSpPr/>
          <p:nvPr/>
        </p:nvSpPr>
        <p:spPr>
          <a:xfrm>
            <a:off x="486704" y="3224765"/>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思考总结</a:t>
            </a:r>
          </a:p>
        </p:txBody>
      </p:sp>
      <p:sp>
        <p:nvSpPr>
          <p:cNvPr id="2" name="矩形 1">
            <a:extLst>
              <a:ext uri="{FF2B5EF4-FFF2-40B4-BE49-F238E27FC236}">
                <a16:creationId xmlns:a16="http://schemas.microsoft.com/office/drawing/2014/main" id="{51CCA8EB-003C-4CAF-AFED-D578238F0213}"/>
              </a:ext>
            </a:extLst>
          </p:cNvPr>
          <p:cNvSpPr/>
          <p:nvPr/>
        </p:nvSpPr>
        <p:spPr>
          <a:xfrm>
            <a:off x="1547664" y="1066376"/>
            <a:ext cx="7398061" cy="769441"/>
          </a:xfrm>
          <a:prstGeom prst="rect">
            <a:avLst/>
          </a:prstGeom>
        </p:spPr>
        <p:txBody>
          <a:bodyPr wrap="square">
            <a:spAutoFit/>
          </a:bodyPr>
          <a:lstStyle/>
          <a:p>
            <a:pPr algn="just">
              <a:spcAft>
                <a:spcPts val="0"/>
              </a:spcAft>
            </a:pPr>
            <a:r>
              <a:rPr lang="zh-CN" altLang="zh-CN" sz="1100" kern="100" dirty="0">
                <a:latin typeface="等线" panose="02010600030101010101" pitchFamily="2" charset="-122"/>
                <a:ea typeface="等线" panose="02010600030101010101" pitchFamily="2" charset="-122"/>
                <a:cs typeface="Times New Roman" panose="02020603050405020304" pitchFamily="18" charset="0"/>
              </a:rPr>
              <a:t>由于从招聘网站上爬取下来的原始数据比较杂乱：部分字段缺失、部分字段格式不正确、大量的冗余数据、无用数据太多等等因素，在进行数据分析的时候，不利于项目的进行。因此进行数据清洗，将数据进行统一化，已达到数据分析时数据的要求：</a:t>
            </a:r>
          </a:p>
          <a:p>
            <a:pPr algn="just">
              <a:spcAft>
                <a:spcPts val="0"/>
              </a:spcAft>
            </a:pPr>
            <a:r>
              <a:rPr lang="zh-CN" altLang="zh-CN" sz="1100" kern="100" dirty="0">
                <a:latin typeface="等线" panose="02010600030101010101" pitchFamily="2" charset="-122"/>
                <a:ea typeface="等线" panose="02010600030101010101" pitchFamily="2" charset="-122"/>
                <a:cs typeface="Times New Roman" panose="02020603050405020304" pitchFamily="18" charset="0"/>
              </a:rPr>
              <a:t>清洗数据前数据库中数据如下：</a:t>
            </a:r>
          </a:p>
        </p:txBody>
      </p:sp>
      <p:pic>
        <p:nvPicPr>
          <p:cNvPr id="32" name="图片 31">
            <a:extLst>
              <a:ext uri="{FF2B5EF4-FFF2-40B4-BE49-F238E27FC236}">
                <a16:creationId xmlns:a16="http://schemas.microsoft.com/office/drawing/2014/main" id="{799753FE-5415-48A6-8D75-7EE88A39E749}"/>
              </a:ext>
            </a:extLst>
          </p:cNvPr>
          <p:cNvPicPr/>
          <p:nvPr/>
        </p:nvPicPr>
        <p:blipFill>
          <a:blip r:embed="rId2"/>
          <a:stretch>
            <a:fillRect/>
          </a:stretch>
        </p:blipFill>
        <p:spPr>
          <a:xfrm>
            <a:off x="3275856" y="2408157"/>
            <a:ext cx="5040562" cy="2218674"/>
          </a:xfrm>
          <a:prstGeom prst="rect">
            <a:avLst/>
          </a:prstGeom>
        </p:spPr>
      </p:pic>
    </p:spTree>
    <p:extLst>
      <p:ext uri="{BB962C8B-B14F-4D97-AF65-F5344CB8AC3E}">
        <p14:creationId xmlns:p14="http://schemas.microsoft.com/office/powerpoint/2010/main" val="1991940832"/>
      </p:ext>
    </p:extLst>
  </p:cSld>
  <p:clrMapOvr>
    <a:masterClrMapping/>
  </p:clrMapOvr>
  <p:transition spd="slow">
    <p:push/>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1679</TotalTime>
  <Words>1905</Words>
  <Application>Microsoft Office PowerPoint</Application>
  <PresentationFormat>自定义</PresentationFormat>
  <Paragraphs>185</Paragraphs>
  <Slides>23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等线</vt:lpstr>
      <vt:lpstr>宋体</vt:lpstr>
      <vt:lpstr>微软雅黑</vt:lpstr>
      <vt:lpstr>Arial</vt:lpstr>
      <vt:lpstr>Calibri</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Wei Gao</cp:lastModifiedBy>
  <cp:revision>107</cp:revision>
  <dcterms:created xsi:type="dcterms:W3CDTF">2016-02-19T15:24:00Z</dcterms:created>
  <dcterms:modified xsi:type="dcterms:W3CDTF">2019-01-07T03:01:35Z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