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D704D-E6EB-4DFD-A12A-B14964DE6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Project Element – Test1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B40880-0E4E-4C1D-94AD-66043B0DC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3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B66A8-D045-424D-A117-AF2FF7C5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ABAAF4-EF97-47B0-9D2F-3E13C4CC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アクションゲームです。</a:t>
            </a:r>
            <a:endParaRPr lang="en-US" altLang="ja-JP" dirty="0"/>
          </a:p>
          <a:p>
            <a:r>
              <a:rPr kumimoji="1" lang="ja-JP" altLang="en-US" dirty="0"/>
              <a:t>ドット風スクロールゲーム</a:t>
            </a:r>
            <a:endParaRPr kumimoji="1" lang="en-US" altLang="ja-JP" dirty="0"/>
          </a:p>
          <a:p>
            <a:r>
              <a:rPr kumimoji="1" lang="ja-JP" altLang="en-US" dirty="0"/>
              <a:t>戦闘用武器とアイテムはすべて調合で作ります。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467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66011-3543-48FF-9121-4C9507B5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71D9A-AE1A-4864-9376-372643809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ステージに入る前に薬を調合して、武器を選んで次のステージに入ります</a:t>
            </a:r>
            <a:endParaRPr lang="en-US" altLang="ja-JP" dirty="0"/>
          </a:p>
          <a:p>
            <a:r>
              <a:rPr kumimoji="1" lang="ja-JP" altLang="en-US" dirty="0"/>
              <a:t>敵を全部殲滅します、素材を集めます。</a:t>
            </a:r>
            <a:endParaRPr kumimoji="1" lang="en-US" altLang="ja-JP" dirty="0"/>
          </a:p>
          <a:p>
            <a:r>
              <a:rPr kumimoji="1" lang="ja-JP" altLang="en-US" dirty="0"/>
              <a:t>ボスを倒す後にホームに戻る</a:t>
            </a:r>
          </a:p>
        </p:txBody>
      </p:sp>
    </p:spTree>
    <p:extLst>
      <p:ext uri="{BB962C8B-B14F-4D97-AF65-F5344CB8AC3E}">
        <p14:creationId xmlns:p14="http://schemas.microsoft.com/office/powerpoint/2010/main" val="216518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E06AF-3540-4444-936B-1A752288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調合システム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CB8BA7-0575-4B52-BE5B-EBF46F4A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各アイテムは属性、力、継続時間、状態、</a:t>
            </a:r>
            <a:r>
              <a:rPr lang="ja-JP" altLang="en-US" dirty="0"/>
              <a:t>形、強さ、集中率、量が付いています。</a:t>
            </a:r>
            <a:endParaRPr lang="en-US" altLang="ja-JP" dirty="0"/>
          </a:p>
          <a:p>
            <a:r>
              <a:rPr lang="ja-JP" altLang="en-US" dirty="0"/>
              <a:t>ダメージの属性は最大二つを付けることができます、計算式はこの後に載せる</a:t>
            </a:r>
            <a:endParaRPr lang="en-US" altLang="ja-JP" dirty="0"/>
          </a:p>
          <a:p>
            <a:r>
              <a:rPr kumimoji="1" lang="ja-JP" altLang="en-US" dirty="0"/>
              <a:t>一個の薬の量が１００を超えることができません。</a:t>
            </a:r>
            <a:endParaRPr kumimoji="1" lang="en-US" altLang="ja-JP" dirty="0"/>
          </a:p>
          <a:p>
            <a:r>
              <a:rPr kumimoji="1" lang="ja-JP" altLang="en-US" dirty="0"/>
              <a:t>集中率などは平均値を取ります。</a:t>
            </a:r>
          </a:p>
        </p:txBody>
      </p:sp>
    </p:spTree>
    <p:extLst>
      <p:ext uri="{BB962C8B-B14F-4D97-AF65-F5344CB8AC3E}">
        <p14:creationId xmlns:p14="http://schemas.microsoft.com/office/powerpoint/2010/main" val="193239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119</Words>
  <Application>Microsoft Office PowerPoint</Application>
  <PresentationFormat>画面に合わせる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テーマ</vt:lpstr>
      <vt:lpstr>Project Element – Test1</vt:lpstr>
      <vt:lpstr>概要</vt:lpstr>
      <vt:lpstr>ゲームフロー</vt:lpstr>
      <vt:lpstr>調合システム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Element – Test1</dc:title>
  <dc:creator>gmb_10</dc:creator>
  <cp:lastModifiedBy>DING CARL</cp:lastModifiedBy>
  <cp:revision>4</cp:revision>
  <dcterms:created xsi:type="dcterms:W3CDTF">2019-06-24T00:38:53Z</dcterms:created>
  <dcterms:modified xsi:type="dcterms:W3CDTF">2019-06-24T07:54:34Z</dcterms:modified>
</cp:coreProperties>
</file>