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5"/>
  </p:normalViewPr>
  <p:slideViewPr>
    <p:cSldViewPr snapToGrid="0" snapToObjects="1">
      <p:cViewPr>
        <p:scale>
          <a:sx n="113" d="100"/>
          <a:sy n="113" d="100"/>
        </p:scale>
        <p:origin x="3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2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2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0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2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7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39F0-43B1-DD42-BACD-13F81CB3B2F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0629-3E27-3E43-89FE-5DA35E41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A942556-76F9-844D-B7A2-8B349092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9" y="1612961"/>
            <a:ext cx="6656959" cy="641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C874BC-0899-714B-B5A5-D45BCFAF6353}"/>
              </a:ext>
            </a:extLst>
          </p:cNvPr>
          <p:cNvSpPr/>
          <p:nvPr/>
        </p:nvSpPr>
        <p:spPr>
          <a:xfrm>
            <a:off x="2211255" y="1909864"/>
            <a:ext cx="93785" cy="1271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0D9B7B-85D7-6E4C-BC67-E55B5D06FFDE}"/>
              </a:ext>
            </a:extLst>
          </p:cNvPr>
          <p:cNvCxnSpPr/>
          <p:nvPr/>
        </p:nvCxnSpPr>
        <p:spPr>
          <a:xfrm flipV="1">
            <a:off x="2258148" y="1624403"/>
            <a:ext cx="0" cy="263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AE3D9A-D1F3-7E4E-93D5-5190C735191D}"/>
              </a:ext>
            </a:extLst>
          </p:cNvPr>
          <p:cNvSpPr txBox="1"/>
          <p:nvPr/>
        </p:nvSpPr>
        <p:spPr>
          <a:xfrm>
            <a:off x="1762848" y="1347404"/>
            <a:ext cx="1084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col_split_gap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4E8EAF-7CE1-4F4A-B3F8-0663A60EEABD}"/>
              </a:ext>
            </a:extLst>
          </p:cNvPr>
          <p:cNvSpPr/>
          <p:nvPr/>
        </p:nvSpPr>
        <p:spPr>
          <a:xfrm rot="5400000">
            <a:off x="3894058" y="4252420"/>
            <a:ext cx="89560" cy="20685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F16E58-E3D3-A141-A98F-647AEB0990FF}"/>
              </a:ext>
            </a:extLst>
          </p:cNvPr>
          <p:cNvCxnSpPr>
            <a:cxnSpLocks/>
          </p:cNvCxnSpPr>
          <p:nvPr/>
        </p:nvCxnSpPr>
        <p:spPr>
          <a:xfrm>
            <a:off x="4973109" y="5293403"/>
            <a:ext cx="24197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A78E6A-A7F6-794A-9771-8DA9AB1825AB}"/>
              </a:ext>
            </a:extLst>
          </p:cNvPr>
          <p:cNvSpPr txBox="1"/>
          <p:nvPr/>
        </p:nvSpPr>
        <p:spPr>
          <a:xfrm rot="5400000">
            <a:off x="4777918" y="5144515"/>
            <a:ext cx="1139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row_split_gap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22388-E456-EB4F-8D02-39F8097AA274}"/>
              </a:ext>
            </a:extLst>
          </p:cNvPr>
          <p:cNvSpPr/>
          <p:nvPr/>
        </p:nvSpPr>
        <p:spPr>
          <a:xfrm>
            <a:off x="1169401" y="2776103"/>
            <a:ext cx="1166327" cy="261257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79FDD5-C7DE-B14A-AE36-D36BABC4577A}"/>
              </a:ext>
            </a:extLst>
          </p:cNvPr>
          <p:cNvCxnSpPr/>
          <p:nvPr/>
        </p:nvCxnSpPr>
        <p:spPr>
          <a:xfrm>
            <a:off x="2367532" y="2900020"/>
            <a:ext cx="31724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9B9EF3-08D4-2947-9A83-826417048180}"/>
              </a:ext>
            </a:extLst>
          </p:cNvPr>
          <p:cNvSpPr txBox="1"/>
          <p:nvPr/>
        </p:nvSpPr>
        <p:spPr>
          <a:xfrm>
            <a:off x="2634029" y="2760362"/>
            <a:ext cx="1164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subplot_gap</a:t>
            </a:r>
            <a:endParaRPr lang="en-US" sz="1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56E8A9-254F-2046-A4C9-E73A1AECCD3C}"/>
              </a:ext>
            </a:extLst>
          </p:cNvPr>
          <p:cNvSpPr/>
          <p:nvPr/>
        </p:nvSpPr>
        <p:spPr>
          <a:xfrm>
            <a:off x="4364118" y="2128605"/>
            <a:ext cx="6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hgap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809F97-29F8-9F4F-BDB3-4058D4CC9FB9}"/>
              </a:ext>
            </a:extLst>
          </p:cNvPr>
          <p:cNvCxnSpPr/>
          <p:nvPr/>
        </p:nvCxnSpPr>
        <p:spPr>
          <a:xfrm>
            <a:off x="3453902" y="2128787"/>
            <a:ext cx="9408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7D013E-ED34-044A-AEC4-C6689935A516}"/>
              </a:ext>
            </a:extLst>
          </p:cNvPr>
          <p:cNvCxnSpPr/>
          <p:nvPr/>
        </p:nvCxnSpPr>
        <p:spPr>
          <a:xfrm>
            <a:off x="3471551" y="2308274"/>
            <a:ext cx="9408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183D08-2B5F-4443-9363-12ACA95F7037}"/>
              </a:ext>
            </a:extLst>
          </p:cNvPr>
          <p:cNvCxnSpPr/>
          <p:nvPr/>
        </p:nvCxnSpPr>
        <p:spPr>
          <a:xfrm>
            <a:off x="3460320" y="2495782"/>
            <a:ext cx="9408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6B3DDC-249B-D946-83F6-14557E45CF0C}"/>
              </a:ext>
            </a:extLst>
          </p:cNvPr>
          <p:cNvCxnSpPr>
            <a:cxnSpLocks/>
          </p:cNvCxnSpPr>
          <p:nvPr/>
        </p:nvCxnSpPr>
        <p:spPr>
          <a:xfrm>
            <a:off x="3959953" y="7117744"/>
            <a:ext cx="0" cy="747422"/>
          </a:xfrm>
          <a:prstGeom prst="straightConnector1">
            <a:avLst/>
          </a:prstGeom>
          <a:ln w="31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2F89F5-986A-7F48-B3FF-CA77DA447DFD}"/>
              </a:ext>
            </a:extLst>
          </p:cNvPr>
          <p:cNvSpPr txBox="1"/>
          <p:nvPr/>
        </p:nvSpPr>
        <p:spPr>
          <a:xfrm>
            <a:off x="3691328" y="7861371"/>
            <a:ext cx="554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wgap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FAEC25-A66E-7444-A177-DC339B884595}"/>
              </a:ext>
            </a:extLst>
          </p:cNvPr>
          <p:cNvSpPr/>
          <p:nvPr/>
        </p:nvSpPr>
        <p:spPr>
          <a:xfrm rot="16200000">
            <a:off x="2999603" y="3771335"/>
            <a:ext cx="1166327" cy="197793"/>
          </a:xfrm>
          <a:prstGeom prst="rect">
            <a:avLst/>
          </a:prstGeom>
          <a:noFill/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63C1AD-AD5E-1243-A2DC-F8BCE22D8A4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582767" y="3005677"/>
            <a:ext cx="0" cy="28139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8CFB5A-4AFA-F648-9A34-DCCFD2A7CBD3}"/>
              </a:ext>
            </a:extLst>
          </p:cNvPr>
          <p:cNvSpPr/>
          <p:nvPr/>
        </p:nvSpPr>
        <p:spPr>
          <a:xfrm>
            <a:off x="4535673" y="2436640"/>
            <a:ext cx="127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legend_gap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ABDCCB-6272-2C47-A047-21B2E2D216A1}"/>
              </a:ext>
            </a:extLst>
          </p:cNvPr>
          <p:cNvCxnSpPr>
            <a:cxnSpLocks/>
          </p:cNvCxnSpPr>
          <p:nvPr/>
        </p:nvCxnSpPr>
        <p:spPr>
          <a:xfrm flipH="1">
            <a:off x="5757475" y="2484307"/>
            <a:ext cx="251503" cy="130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8ADBD1A-C9D3-EA45-B2BB-28D9C9EEFE6C}"/>
              </a:ext>
            </a:extLst>
          </p:cNvPr>
          <p:cNvCxnSpPr>
            <a:cxnSpLocks/>
          </p:cNvCxnSpPr>
          <p:nvPr/>
        </p:nvCxnSpPr>
        <p:spPr>
          <a:xfrm flipH="1" flipV="1">
            <a:off x="5757475" y="2614728"/>
            <a:ext cx="251503" cy="50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3DF59A0-BF2D-ED4F-82E1-1C0DDA1B2A0D}"/>
              </a:ext>
            </a:extLst>
          </p:cNvPr>
          <p:cNvSpPr/>
          <p:nvPr/>
        </p:nvSpPr>
        <p:spPr>
          <a:xfrm>
            <a:off x="5941710" y="1831799"/>
            <a:ext cx="666780" cy="14312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102ADD-8B52-1943-AFE3-85B934E3A037}"/>
              </a:ext>
            </a:extLst>
          </p:cNvPr>
          <p:cNvSpPr/>
          <p:nvPr/>
        </p:nvSpPr>
        <p:spPr>
          <a:xfrm>
            <a:off x="4572890" y="1703954"/>
            <a:ext cx="1393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legend_vpad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CAF4F6-B094-574E-9DFA-31124F8B7AAE}"/>
              </a:ext>
            </a:extLst>
          </p:cNvPr>
          <p:cNvSpPr/>
          <p:nvPr/>
        </p:nvSpPr>
        <p:spPr>
          <a:xfrm>
            <a:off x="4962054" y="3664945"/>
            <a:ext cx="1046924" cy="143123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DA2B72-05AF-164B-AA2D-A48CBC533763}"/>
              </a:ext>
            </a:extLst>
          </p:cNvPr>
          <p:cNvSpPr/>
          <p:nvPr/>
        </p:nvSpPr>
        <p:spPr>
          <a:xfrm>
            <a:off x="4936182" y="3389746"/>
            <a:ext cx="1138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</a:rPr>
              <a:t>legend_hpad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3AC026-3224-F146-98BF-E2F7706302A7}"/>
              </a:ext>
            </a:extLst>
          </p:cNvPr>
          <p:cNvSpPr/>
          <p:nvPr/>
        </p:nvSpPr>
        <p:spPr>
          <a:xfrm>
            <a:off x="793495" y="6628652"/>
            <a:ext cx="254000" cy="8328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D84939-8176-1A47-9474-58C6DD9B6192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920495" y="7461483"/>
            <a:ext cx="0" cy="69607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27A8CFC-AAC4-424C-85D4-C33AE28FF95C}"/>
              </a:ext>
            </a:extLst>
          </p:cNvPr>
          <p:cNvSpPr/>
          <p:nvPr/>
        </p:nvSpPr>
        <p:spPr>
          <a:xfrm>
            <a:off x="125156" y="8153114"/>
            <a:ext cx="1582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yticklabels_kws</a:t>
            </a:r>
            <a:r>
              <a:rPr lang="en-US" sz="12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617CC5-75BE-EC41-9E82-A41B74D91DFD}"/>
              </a:ext>
            </a:extLst>
          </p:cNvPr>
          <p:cNvSpPr/>
          <p:nvPr/>
        </p:nvSpPr>
        <p:spPr>
          <a:xfrm>
            <a:off x="338078" y="4297434"/>
            <a:ext cx="709417" cy="75537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C40DF4-205C-FF48-8B45-75BC0B02B279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692787" y="5052808"/>
            <a:ext cx="0" cy="2740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5B26B-C58C-DB43-B983-94E66E1502FA}"/>
              </a:ext>
            </a:extLst>
          </p:cNvPr>
          <p:cNvSpPr/>
          <p:nvPr/>
        </p:nvSpPr>
        <p:spPr>
          <a:xfrm>
            <a:off x="0" y="7716814"/>
            <a:ext cx="1596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 err="1">
                <a:latin typeface="Arial" panose="020B0604020202020204" pitchFamily="34" charset="0"/>
                <a:cs typeface="Arial" panose="020B0604020202020204" pitchFamily="34" charset="0"/>
              </a:rPr>
              <a:t>ylabel_kws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u="sng" dirty="0" err="1">
                <a:latin typeface="Arial" panose="020B0604020202020204" pitchFamily="34" charset="0"/>
                <a:cs typeface="Arial" panose="020B0604020202020204" pitchFamily="34" charset="0"/>
              </a:rPr>
              <a:t>labelpad</a:t>
            </a:r>
            <a:endParaRPr lang="en-US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9C140C-8201-7743-A0DE-07842D953FCF}"/>
              </a:ext>
            </a:extLst>
          </p:cNvPr>
          <p:cNvSpPr/>
          <p:nvPr/>
        </p:nvSpPr>
        <p:spPr>
          <a:xfrm>
            <a:off x="1894523" y="7247165"/>
            <a:ext cx="771590" cy="54616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5E8F96-96F8-D142-B28D-12B5E81D33D0}"/>
              </a:ext>
            </a:extLst>
          </p:cNvPr>
          <p:cNvCxnSpPr>
            <a:stCxn id="56" idx="3"/>
          </p:cNvCxnSpPr>
          <p:nvPr/>
        </p:nvCxnSpPr>
        <p:spPr>
          <a:xfrm>
            <a:off x="2666113" y="7520250"/>
            <a:ext cx="2249196" cy="450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713569A-0F4D-1545-B4FA-85E7EAF64788}"/>
              </a:ext>
            </a:extLst>
          </p:cNvPr>
          <p:cNvSpPr/>
          <p:nvPr/>
        </p:nvSpPr>
        <p:spPr>
          <a:xfrm>
            <a:off x="4931278" y="7352896"/>
            <a:ext cx="1596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xlabel_kws</a:t>
            </a:r>
            <a:r>
              <a:rPr lang="en-US" sz="1200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u="sng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labelpad</a:t>
            </a:r>
            <a:endParaRPr lang="en-US" sz="1200" u="sng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0CCCBC-3A1F-6844-852A-7A385A33FEB0}"/>
              </a:ext>
            </a:extLst>
          </p:cNvPr>
          <p:cNvCxnSpPr>
            <a:stCxn id="46" idx="1"/>
            <a:endCxn id="46" idx="3"/>
          </p:cNvCxnSpPr>
          <p:nvPr/>
        </p:nvCxnSpPr>
        <p:spPr>
          <a:xfrm>
            <a:off x="4962054" y="3736507"/>
            <a:ext cx="1046924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756B40-D79D-3C43-B358-FC14FFF30A6C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1752565" y="2776103"/>
            <a:ext cx="0" cy="261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32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39</Words>
  <Application>Microsoft Macintosh PowerPoint</Application>
  <PresentationFormat>Letter Paper (8.5x11 in)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ding_wu_bin@163.com</dc:creator>
  <cp:lastModifiedBy>ding_wu_bin@163.com</cp:lastModifiedBy>
  <cp:revision>11</cp:revision>
  <dcterms:created xsi:type="dcterms:W3CDTF">2024-04-11T23:00:03Z</dcterms:created>
  <dcterms:modified xsi:type="dcterms:W3CDTF">2024-04-12T00:22:05Z</dcterms:modified>
</cp:coreProperties>
</file>