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9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150" y="1708150"/>
            <a:ext cx="523240" cy="563245"/>
          </a:xfrm>
          <a:prstGeom prst="rect">
            <a:avLst/>
          </a:prstGeom>
        </p:spPr>
      </p:pic>
      <p:pic>
        <p:nvPicPr>
          <p:cNvPr id="3" name="图片 2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0865" y="1708150"/>
            <a:ext cx="523240" cy="562610"/>
          </a:xfrm>
          <a:prstGeom prst="rect">
            <a:avLst/>
          </a:prstGeom>
        </p:spPr>
      </p:pic>
      <p:pic>
        <p:nvPicPr>
          <p:cNvPr id="4" name="图片 3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785" y="1708150"/>
            <a:ext cx="523240" cy="562610"/>
          </a:xfrm>
          <a:prstGeom prst="rect">
            <a:avLst/>
          </a:prstGeom>
        </p:spPr>
      </p:pic>
      <p:pic>
        <p:nvPicPr>
          <p:cNvPr id="5" name="图片 4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3420" y="1708150"/>
            <a:ext cx="523240" cy="562610"/>
          </a:xfrm>
          <a:prstGeom prst="rect">
            <a:avLst/>
          </a:prstGeom>
        </p:spPr>
      </p:pic>
      <p:pic>
        <p:nvPicPr>
          <p:cNvPr id="6" name="图片 5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1230" y="1708150"/>
            <a:ext cx="523240" cy="562610"/>
          </a:xfrm>
          <a:prstGeom prst="rect">
            <a:avLst/>
          </a:prstGeom>
        </p:spPr>
      </p:pic>
      <p:pic>
        <p:nvPicPr>
          <p:cNvPr id="10" name="图片 9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2690" y="1708150"/>
            <a:ext cx="523240" cy="562610"/>
          </a:xfrm>
          <a:prstGeom prst="rect">
            <a:avLst/>
          </a:prstGeom>
        </p:spPr>
      </p:pic>
      <p:pic>
        <p:nvPicPr>
          <p:cNvPr id="11" name="图片 10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3055" y="1708150"/>
            <a:ext cx="523240" cy="562610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H="1">
            <a:off x="395605" y="2037715"/>
            <a:ext cx="5080" cy="74295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1273810" y="2037715"/>
            <a:ext cx="5080" cy="74295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392430" y="2636520"/>
            <a:ext cx="867410" cy="5715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49580" y="2694305"/>
            <a:ext cx="752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/>
              <a:t>   d</a:t>
            </a:r>
            <a:endParaRPr lang="en-US" altLang="zh-CN"/>
          </a:p>
        </p:txBody>
      </p:sp>
      <p:sp>
        <p:nvSpPr>
          <p:cNvPr id="16" name="左大括号 15"/>
          <p:cNvSpPr/>
          <p:nvPr/>
        </p:nvSpPr>
        <p:spPr>
          <a:xfrm rot="5400000">
            <a:off x="4218940" y="-2534920"/>
            <a:ext cx="282575" cy="805370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206240" y="982345"/>
            <a:ext cx="438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/>
              <a:t>n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371475" y="3557905"/>
            <a:ext cx="84010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变量 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是</a:t>
            </a:r>
            <a:r>
              <a:rPr lang="en-US" altLang="zh-CN"/>
              <a:t>number</a:t>
            </a:r>
            <a:r>
              <a:rPr lang="zh-CN" altLang="en-US"/>
              <a:t>（数字）的简写</a:t>
            </a:r>
            <a:r>
              <a:rPr lang="en-US" altLang="zh-CN"/>
              <a:t>, </a:t>
            </a:r>
            <a:r>
              <a:rPr lang="zh-CN" altLang="en-US"/>
              <a:t>这里表示有</a:t>
            </a:r>
            <a:r>
              <a:rPr lang="en-US" altLang="zh-CN"/>
              <a:t>n</a:t>
            </a:r>
            <a:r>
              <a:rPr lang="zh-CN" altLang="en-US"/>
              <a:t>个</a:t>
            </a:r>
            <a:r>
              <a:rPr lang="en-US" altLang="zh-CN"/>
              <a:t>Ninja;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变量 </a:t>
            </a:r>
            <a:r>
              <a:rPr lang="en-US" altLang="zh-CN" i="1"/>
              <a:t>d</a:t>
            </a:r>
            <a:r>
              <a:rPr lang="en-US" altLang="zh-CN"/>
              <a:t> </a:t>
            </a:r>
            <a:r>
              <a:rPr lang="zh-CN" altLang="en-US"/>
              <a:t>是</a:t>
            </a:r>
            <a:r>
              <a:rPr lang="en-US" altLang="zh-CN"/>
              <a:t>distance (</a:t>
            </a:r>
            <a:r>
              <a:rPr lang="zh-CN" altLang="en-US"/>
              <a:t>距离）的简写，这里表示相邻两个</a:t>
            </a:r>
            <a:r>
              <a:rPr lang="en-US" altLang="zh-CN"/>
              <a:t>Ninja</a:t>
            </a:r>
            <a:r>
              <a:rPr lang="zh-CN" altLang="en-US"/>
              <a:t>之间的水平距离是</a:t>
            </a:r>
            <a:r>
              <a:rPr lang="en-US" altLang="zh-CN"/>
              <a:t>d</a:t>
            </a:r>
            <a:r>
              <a:rPr lang="zh-CN" altLang="en-US"/>
              <a:t>；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232660" y="232410"/>
            <a:ext cx="4384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Job 1: </a:t>
            </a:r>
            <a:r>
              <a:rPr lang="zh-CN" altLang="en-US" sz="2400" b="1"/>
              <a:t>好多</a:t>
            </a:r>
            <a:r>
              <a:rPr lang="en-US" altLang="zh-CN" sz="2400" b="1"/>
              <a:t>Ninja</a:t>
            </a:r>
            <a:r>
              <a:rPr lang="zh-CN" altLang="en-US" sz="2400" b="1"/>
              <a:t>在一行！</a:t>
            </a:r>
            <a:endParaRPr lang="zh-CN" altLang="en-US" sz="2400" b="1"/>
          </a:p>
        </p:txBody>
      </p:sp>
      <p:sp>
        <p:nvSpPr>
          <p:cNvPr id="194" name=" 194"/>
          <p:cNvSpPr/>
          <p:nvPr/>
        </p:nvSpPr>
        <p:spPr>
          <a:xfrm>
            <a:off x="5125720" y="2037715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 194"/>
          <p:cNvSpPr/>
          <p:nvPr/>
        </p:nvSpPr>
        <p:spPr>
          <a:xfrm>
            <a:off x="5467350" y="2037715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 194"/>
          <p:cNvSpPr/>
          <p:nvPr/>
        </p:nvSpPr>
        <p:spPr>
          <a:xfrm>
            <a:off x="5808980" y="2037715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618490" y="482600"/>
            <a:ext cx="523240" cy="563245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rot="16200000" flipH="1">
            <a:off x="1296670" y="393065"/>
            <a:ext cx="5080" cy="74295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598930" y="764540"/>
            <a:ext cx="0" cy="900007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 rot="16200000">
            <a:off x="1078865" y="1031875"/>
            <a:ext cx="752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/>
              <a:t>   d</a:t>
            </a:r>
            <a:endParaRPr lang="en-US" altLang="zh-CN"/>
          </a:p>
        </p:txBody>
      </p:sp>
      <p:sp>
        <p:nvSpPr>
          <p:cNvPr id="16" name="左大括号 15"/>
          <p:cNvSpPr/>
          <p:nvPr/>
        </p:nvSpPr>
        <p:spPr>
          <a:xfrm>
            <a:off x="371158" y="692785"/>
            <a:ext cx="282575" cy="57277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 rot="16200000">
            <a:off x="-31750" y="3300730"/>
            <a:ext cx="438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/>
              <a:t>n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003425" y="2011680"/>
            <a:ext cx="6319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变量 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是</a:t>
            </a:r>
            <a:r>
              <a:rPr lang="en-US" altLang="zh-CN"/>
              <a:t>number</a:t>
            </a:r>
            <a:r>
              <a:rPr lang="zh-CN" altLang="en-US"/>
              <a:t>（数字）的简写</a:t>
            </a:r>
            <a:r>
              <a:rPr lang="en-US" altLang="zh-CN"/>
              <a:t>, </a:t>
            </a:r>
            <a:r>
              <a:rPr lang="zh-CN" altLang="en-US"/>
              <a:t>这里表示有</a:t>
            </a:r>
            <a:r>
              <a:rPr lang="en-US" altLang="zh-CN"/>
              <a:t>n</a:t>
            </a:r>
            <a:r>
              <a:rPr lang="zh-CN" altLang="en-US"/>
              <a:t>个</a:t>
            </a:r>
            <a:r>
              <a:rPr lang="en-US" altLang="zh-CN"/>
              <a:t>Ninja;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变量 </a:t>
            </a:r>
            <a:r>
              <a:rPr lang="en-US" altLang="zh-CN" i="1"/>
              <a:t>d</a:t>
            </a:r>
            <a:r>
              <a:rPr lang="en-US" altLang="zh-CN"/>
              <a:t> </a:t>
            </a:r>
            <a:r>
              <a:rPr lang="zh-CN" altLang="en-US"/>
              <a:t>是</a:t>
            </a:r>
            <a:r>
              <a:rPr lang="en-US" altLang="zh-CN"/>
              <a:t>distance (</a:t>
            </a:r>
            <a:r>
              <a:rPr lang="zh-CN" altLang="en-US"/>
              <a:t>距离）的简写，这里表示</a:t>
            </a:r>
            <a:r>
              <a:rPr lang="zh-CN" altLang="en-US">
                <a:sym typeface="+mn-ea"/>
              </a:rPr>
              <a:t>相邻</a:t>
            </a:r>
            <a:r>
              <a:rPr lang="zh-CN" altLang="en-US"/>
              <a:t>两个</a:t>
            </a:r>
            <a:r>
              <a:rPr lang="en-US" altLang="zh-CN"/>
              <a:t>Ninja</a:t>
            </a:r>
            <a:endParaRPr lang="en-US" altLang="zh-CN"/>
          </a:p>
          <a:p>
            <a:r>
              <a:rPr lang="zh-CN" altLang="en-US"/>
              <a:t>之间的竖直距离是</a:t>
            </a:r>
            <a:r>
              <a:rPr lang="en-US" altLang="zh-CN"/>
              <a:t>d</a:t>
            </a:r>
            <a:r>
              <a:rPr lang="zh-CN" altLang="en-US"/>
              <a:t>；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871470" y="1026160"/>
            <a:ext cx="4384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Job 2: </a:t>
            </a:r>
            <a:r>
              <a:rPr lang="zh-CN" altLang="en-US" sz="2400" b="1"/>
              <a:t>好多</a:t>
            </a:r>
            <a:r>
              <a:rPr lang="en-US" altLang="zh-CN" sz="2400" b="1"/>
              <a:t>Ninja</a:t>
            </a:r>
            <a:r>
              <a:rPr lang="zh-CN" altLang="en-US" sz="2400" b="1"/>
              <a:t>在一列！</a:t>
            </a:r>
            <a:endParaRPr lang="zh-CN" altLang="en-US" sz="2400" b="1"/>
          </a:p>
        </p:txBody>
      </p:sp>
      <p:sp>
        <p:nvSpPr>
          <p:cNvPr id="194" name=" 194"/>
          <p:cNvSpPr/>
          <p:nvPr/>
        </p:nvSpPr>
        <p:spPr>
          <a:xfrm rot="11880000">
            <a:off x="842328" y="2348230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 194"/>
          <p:cNvSpPr/>
          <p:nvPr/>
        </p:nvSpPr>
        <p:spPr>
          <a:xfrm rot="11880000">
            <a:off x="842328" y="2858135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2" name="图片 21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618490" y="1353820"/>
            <a:ext cx="523240" cy="563245"/>
          </a:xfrm>
          <a:prstGeom prst="rect">
            <a:avLst/>
          </a:prstGeom>
        </p:spPr>
      </p:pic>
      <p:sp>
        <p:nvSpPr>
          <p:cNvPr id="21" name=" 194"/>
          <p:cNvSpPr/>
          <p:nvPr/>
        </p:nvSpPr>
        <p:spPr>
          <a:xfrm rot="11880000">
            <a:off x="842328" y="3390900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3" name="图片 22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618490" y="3875405"/>
            <a:ext cx="523240" cy="563245"/>
          </a:xfrm>
          <a:prstGeom prst="rect">
            <a:avLst/>
          </a:prstGeom>
        </p:spPr>
      </p:pic>
      <p:pic>
        <p:nvPicPr>
          <p:cNvPr id="24" name="图片 23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617855" y="4942840"/>
            <a:ext cx="523240" cy="563245"/>
          </a:xfrm>
          <a:prstGeom prst="rect">
            <a:avLst/>
          </a:prstGeom>
        </p:spPr>
      </p:pic>
      <p:pic>
        <p:nvPicPr>
          <p:cNvPr id="25" name="图片 24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618490" y="6009640"/>
            <a:ext cx="523240" cy="563245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rot="16200000" flipH="1">
            <a:off x="1296670" y="1311275"/>
            <a:ext cx="5080" cy="74295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4125" y="5379085"/>
            <a:ext cx="523240" cy="562610"/>
          </a:xfrm>
          <a:prstGeom prst="rect">
            <a:avLst/>
          </a:prstGeom>
        </p:spPr>
      </p:pic>
      <p:pic>
        <p:nvPicPr>
          <p:cNvPr id="4" name="图片 3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9590" y="788035"/>
            <a:ext cx="523240" cy="562610"/>
          </a:xfrm>
          <a:prstGeom prst="rect">
            <a:avLst/>
          </a:prstGeom>
        </p:spPr>
      </p:pic>
      <p:pic>
        <p:nvPicPr>
          <p:cNvPr id="5" name="图片 4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1265" y="1550670"/>
            <a:ext cx="523240" cy="562610"/>
          </a:xfrm>
          <a:prstGeom prst="rect">
            <a:avLst/>
          </a:prstGeom>
        </p:spPr>
      </p:pic>
      <p:pic>
        <p:nvPicPr>
          <p:cNvPr id="6" name="图片 5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7345" y="4412615"/>
            <a:ext cx="523240" cy="562610"/>
          </a:xfrm>
          <a:prstGeom prst="rect">
            <a:avLst/>
          </a:prstGeom>
        </p:spPr>
      </p:pic>
      <p:pic>
        <p:nvPicPr>
          <p:cNvPr id="11" name="图片 10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5810" y="2357755"/>
            <a:ext cx="523240" cy="562610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>
            <a:off x="2037715" y="1069340"/>
            <a:ext cx="0" cy="153924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2724785" y="1850390"/>
            <a:ext cx="5080" cy="74295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2051279" y="2440940"/>
            <a:ext cx="684005" cy="0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235200" y="2408555"/>
            <a:ext cx="40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/>
              <a:t>h</a:t>
            </a:r>
            <a:endParaRPr lang="en-US" altLang="zh-CN"/>
          </a:p>
        </p:txBody>
      </p:sp>
      <p:sp>
        <p:nvSpPr>
          <p:cNvPr id="16" name="左大括号 15"/>
          <p:cNvSpPr/>
          <p:nvPr/>
        </p:nvSpPr>
        <p:spPr>
          <a:xfrm rot="8160000">
            <a:off x="4472305" y="-129540"/>
            <a:ext cx="282575" cy="656145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 rot="2820000">
            <a:off x="4674235" y="2797175"/>
            <a:ext cx="438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/>
              <a:t>n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34290" y="5379085"/>
            <a:ext cx="84010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变量 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是</a:t>
            </a:r>
            <a:r>
              <a:rPr lang="en-US" altLang="zh-CN"/>
              <a:t>number</a:t>
            </a:r>
            <a:r>
              <a:rPr lang="zh-CN" altLang="en-US"/>
              <a:t>（数字）的简写</a:t>
            </a:r>
            <a:r>
              <a:rPr lang="en-US" altLang="zh-CN"/>
              <a:t>, </a:t>
            </a:r>
            <a:r>
              <a:rPr lang="zh-CN" altLang="en-US"/>
              <a:t>这里表示有</a:t>
            </a:r>
            <a:r>
              <a:rPr lang="en-US" altLang="zh-CN"/>
              <a:t>n</a:t>
            </a:r>
            <a:r>
              <a:rPr lang="zh-CN" altLang="en-US"/>
              <a:t>个</a:t>
            </a:r>
            <a:r>
              <a:rPr lang="en-US" altLang="zh-CN"/>
              <a:t>Ninja;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变量 </a:t>
            </a:r>
            <a:r>
              <a:rPr lang="en-US" altLang="zh-CN"/>
              <a:t>h </a:t>
            </a:r>
            <a:r>
              <a:rPr lang="zh-CN" altLang="en-US"/>
              <a:t>是</a:t>
            </a:r>
            <a:r>
              <a:rPr lang="en-US" altLang="zh-CN"/>
              <a:t>horizon (</a:t>
            </a:r>
            <a:r>
              <a:rPr lang="zh-CN" altLang="en-US"/>
              <a:t>水平</a:t>
            </a:r>
            <a:r>
              <a:rPr lang="en-US" altLang="zh-CN"/>
              <a:t>)</a:t>
            </a:r>
            <a:r>
              <a:rPr lang="zh-CN" altLang="en-US"/>
              <a:t>的简写，这里表示相邻两个</a:t>
            </a:r>
            <a:r>
              <a:rPr lang="en-US" altLang="zh-CN"/>
              <a:t>Ninja</a:t>
            </a:r>
            <a:r>
              <a:rPr lang="zh-CN" altLang="en-US"/>
              <a:t>之间水平方向的距离；</a:t>
            </a:r>
            <a:endParaRPr lang="zh-CN" altLang="en-US"/>
          </a:p>
          <a:p>
            <a:endParaRPr lang="en-US" altLang="zh-CN"/>
          </a:p>
          <a:p>
            <a:r>
              <a:rPr lang="zh-CN" altLang="en-US">
                <a:sym typeface="+mn-ea"/>
              </a:rPr>
              <a:t>变量 </a:t>
            </a:r>
            <a:r>
              <a:rPr lang="en-US" altLang="zh-CN">
                <a:sym typeface="+mn-ea"/>
              </a:rPr>
              <a:t>v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vertical (</a:t>
            </a:r>
            <a:r>
              <a:rPr lang="zh-CN" altLang="en-US">
                <a:sym typeface="+mn-ea"/>
              </a:rPr>
              <a:t>竖直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的简写，这里表示相邻两个</a:t>
            </a:r>
            <a:r>
              <a:rPr lang="en-US" altLang="zh-CN">
                <a:sym typeface="+mn-ea"/>
              </a:rPr>
              <a:t>Ninja</a:t>
            </a:r>
            <a:r>
              <a:rPr lang="zh-CN" altLang="en-US">
                <a:sym typeface="+mn-ea"/>
              </a:rPr>
              <a:t>之间竖直方向的距离；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2232660" y="232410"/>
            <a:ext cx="4384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Job 3: </a:t>
            </a:r>
            <a:r>
              <a:rPr lang="zh-CN" altLang="en-US" sz="2400" b="1"/>
              <a:t>好多</a:t>
            </a:r>
            <a:r>
              <a:rPr lang="en-US" altLang="zh-CN" sz="2400" b="1"/>
              <a:t>Ninja</a:t>
            </a:r>
            <a:r>
              <a:rPr lang="zh-CN" altLang="en-US" sz="2400" b="1"/>
              <a:t>在对角线上！</a:t>
            </a:r>
            <a:endParaRPr lang="zh-CN" altLang="en-US" sz="2400" b="1"/>
          </a:p>
        </p:txBody>
      </p:sp>
      <p:sp>
        <p:nvSpPr>
          <p:cNvPr id="194" name=" 194"/>
          <p:cNvSpPr/>
          <p:nvPr/>
        </p:nvSpPr>
        <p:spPr>
          <a:xfrm>
            <a:off x="4130675" y="3195320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 194"/>
          <p:cNvSpPr/>
          <p:nvPr/>
        </p:nvSpPr>
        <p:spPr>
          <a:xfrm>
            <a:off x="4482465" y="3618230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 194"/>
          <p:cNvSpPr/>
          <p:nvPr/>
        </p:nvSpPr>
        <p:spPr>
          <a:xfrm>
            <a:off x="4855845" y="3989705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1459230" y="1885315"/>
            <a:ext cx="1275715" cy="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1479550" y="1069340"/>
            <a:ext cx="612005" cy="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1625600" y="1069340"/>
            <a:ext cx="0" cy="828006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 rot="5400000">
            <a:off x="1354455" y="1273810"/>
            <a:ext cx="360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/>
              <a:t>v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350" y="1621790"/>
            <a:ext cx="523240" cy="563245"/>
          </a:xfrm>
          <a:prstGeom prst="rect">
            <a:avLst/>
          </a:prstGeom>
        </p:spPr>
      </p:pic>
      <p:pic>
        <p:nvPicPr>
          <p:cNvPr id="3" name="图片 2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5505" y="1621790"/>
            <a:ext cx="523240" cy="562610"/>
          </a:xfrm>
          <a:prstGeom prst="rect">
            <a:avLst/>
          </a:prstGeom>
        </p:spPr>
      </p:pic>
      <p:pic>
        <p:nvPicPr>
          <p:cNvPr id="4" name="图片 3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1985" y="1621790"/>
            <a:ext cx="523240" cy="562610"/>
          </a:xfrm>
          <a:prstGeom prst="rect">
            <a:avLst/>
          </a:prstGeom>
        </p:spPr>
      </p:pic>
      <p:pic>
        <p:nvPicPr>
          <p:cNvPr id="5" name="图片 4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1620" y="1621790"/>
            <a:ext cx="523240" cy="562610"/>
          </a:xfrm>
          <a:prstGeom prst="rect">
            <a:avLst/>
          </a:prstGeom>
        </p:spPr>
      </p:pic>
      <p:pic>
        <p:nvPicPr>
          <p:cNvPr id="6" name="图片 5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9430" y="1621790"/>
            <a:ext cx="523240" cy="562610"/>
          </a:xfrm>
          <a:prstGeom prst="rect">
            <a:avLst/>
          </a:prstGeom>
        </p:spPr>
      </p:pic>
      <p:pic>
        <p:nvPicPr>
          <p:cNvPr id="10" name="图片 9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0890" y="1621790"/>
            <a:ext cx="523240" cy="562610"/>
          </a:xfrm>
          <a:prstGeom prst="rect">
            <a:avLst/>
          </a:prstGeom>
        </p:spPr>
      </p:pic>
      <p:pic>
        <p:nvPicPr>
          <p:cNvPr id="11" name="图片 10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1255" y="1621790"/>
            <a:ext cx="523240" cy="562610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H="1">
            <a:off x="1233805" y="1951355"/>
            <a:ext cx="5080" cy="74295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2112010" y="1951355"/>
            <a:ext cx="5080" cy="74295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230630" y="2550160"/>
            <a:ext cx="867410" cy="5715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287780" y="2607945"/>
            <a:ext cx="752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/>
              <a:t>   h</a:t>
            </a:r>
            <a:endParaRPr lang="en-US" altLang="zh-CN"/>
          </a:p>
        </p:txBody>
      </p:sp>
      <p:sp>
        <p:nvSpPr>
          <p:cNvPr id="16" name="左大括号 15"/>
          <p:cNvSpPr/>
          <p:nvPr/>
        </p:nvSpPr>
        <p:spPr>
          <a:xfrm rot="5400000">
            <a:off x="4591050" y="-2154555"/>
            <a:ext cx="282575" cy="712089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580890" y="896620"/>
            <a:ext cx="438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/>
              <a:t>n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167640" y="5898515"/>
            <a:ext cx="84010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变量 </a:t>
            </a:r>
            <a:r>
              <a:rPr lang="en-US" altLang="zh-CN" i="1">
                <a:sym typeface="+mn-ea"/>
              </a:rPr>
              <a:t>m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是表示有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行</a:t>
            </a:r>
            <a:r>
              <a:rPr lang="en-US" altLang="zh-CN">
                <a:sym typeface="+mn-ea"/>
              </a:rPr>
              <a:t>Ninja;  </a:t>
            </a:r>
            <a:r>
              <a:rPr lang="zh-CN" altLang="en-US"/>
              <a:t>变量 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是表示有</a:t>
            </a:r>
            <a:r>
              <a:rPr lang="en-US" altLang="zh-CN"/>
              <a:t>n</a:t>
            </a:r>
            <a:r>
              <a:rPr lang="zh-CN" altLang="en-US"/>
              <a:t>列</a:t>
            </a:r>
            <a:r>
              <a:rPr lang="en-US" altLang="zh-CN"/>
              <a:t>Ninja;</a:t>
            </a:r>
            <a:endParaRPr lang="zh-CN" altLang="en-US"/>
          </a:p>
          <a:p>
            <a:r>
              <a:rPr lang="zh-CN" altLang="en-US"/>
              <a:t>变量 </a:t>
            </a:r>
            <a:r>
              <a:rPr lang="en-US" altLang="zh-CN" i="1"/>
              <a:t>h</a:t>
            </a:r>
            <a:r>
              <a:rPr lang="zh-CN" altLang="en-US"/>
              <a:t>表示在同一行中相邻两个</a:t>
            </a:r>
            <a:r>
              <a:rPr lang="en-US" altLang="zh-CN"/>
              <a:t>Ninja</a:t>
            </a:r>
            <a:r>
              <a:rPr lang="zh-CN" altLang="en-US"/>
              <a:t>之间的水平距离；</a:t>
            </a:r>
            <a:endParaRPr lang="zh-CN" altLang="en-US"/>
          </a:p>
          <a:p>
            <a:r>
              <a:rPr lang="zh-CN" altLang="en-US">
                <a:sym typeface="+mn-ea"/>
              </a:rPr>
              <a:t>变量 </a:t>
            </a:r>
            <a:r>
              <a:rPr lang="en-US" altLang="zh-CN" i="1">
                <a:sym typeface="+mn-ea"/>
              </a:rPr>
              <a:t>v</a:t>
            </a:r>
            <a:r>
              <a:rPr lang="zh-CN" altLang="en-US">
                <a:sym typeface="+mn-ea"/>
              </a:rPr>
              <a:t>表示在同一列中相邻两个</a:t>
            </a:r>
            <a:r>
              <a:rPr lang="en-US" altLang="zh-CN">
                <a:sym typeface="+mn-ea"/>
              </a:rPr>
              <a:t>Ninja</a:t>
            </a:r>
            <a:r>
              <a:rPr lang="zh-CN" altLang="en-US">
                <a:sym typeface="+mn-ea"/>
              </a:rPr>
              <a:t>之间的竖直距离；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232660" y="232410"/>
            <a:ext cx="4384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Job 4: m</a:t>
            </a:r>
            <a:r>
              <a:rPr lang="zh-CN" altLang="en-US" sz="2400" b="1"/>
              <a:t>行</a:t>
            </a:r>
            <a:r>
              <a:rPr lang="en-US" altLang="zh-CN" sz="2400" b="1"/>
              <a:t>n</a:t>
            </a:r>
            <a:r>
              <a:rPr lang="zh-CN" altLang="en-US" sz="2400" b="1"/>
              <a:t>列个</a:t>
            </a:r>
            <a:r>
              <a:rPr lang="en-US" altLang="zh-CN" sz="2400" b="1"/>
              <a:t>Ninja</a:t>
            </a:r>
            <a:r>
              <a:rPr lang="zh-CN" altLang="en-US" sz="2400" b="1"/>
              <a:t>！</a:t>
            </a:r>
            <a:endParaRPr lang="zh-CN" altLang="en-US" sz="2400" b="1"/>
          </a:p>
        </p:txBody>
      </p:sp>
      <p:sp>
        <p:nvSpPr>
          <p:cNvPr id="194" name=" 194"/>
          <p:cNvSpPr/>
          <p:nvPr/>
        </p:nvSpPr>
        <p:spPr>
          <a:xfrm>
            <a:off x="5963920" y="1951355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 194"/>
          <p:cNvSpPr/>
          <p:nvPr/>
        </p:nvSpPr>
        <p:spPr>
          <a:xfrm>
            <a:off x="6305550" y="1951355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 194"/>
          <p:cNvSpPr/>
          <p:nvPr/>
        </p:nvSpPr>
        <p:spPr>
          <a:xfrm>
            <a:off x="6647180" y="1951355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7" name="图片 6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5840" y="5336540"/>
            <a:ext cx="523240" cy="563245"/>
          </a:xfrm>
          <a:prstGeom prst="rect">
            <a:avLst/>
          </a:prstGeom>
        </p:spPr>
      </p:pic>
      <p:pic>
        <p:nvPicPr>
          <p:cNvPr id="8" name="图片 7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8995" y="5336540"/>
            <a:ext cx="523240" cy="562610"/>
          </a:xfrm>
          <a:prstGeom prst="rect">
            <a:avLst/>
          </a:prstGeom>
        </p:spPr>
      </p:pic>
      <p:pic>
        <p:nvPicPr>
          <p:cNvPr id="9" name="图片 8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5475" y="5336540"/>
            <a:ext cx="523240" cy="562610"/>
          </a:xfrm>
          <a:prstGeom prst="rect">
            <a:avLst/>
          </a:prstGeom>
        </p:spPr>
      </p:pic>
      <p:pic>
        <p:nvPicPr>
          <p:cNvPr id="22" name="图片 21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5110" y="5336540"/>
            <a:ext cx="523240" cy="562610"/>
          </a:xfrm>
          <a:prstGeom prst="rect">
            <a:avLst/>
          </a:prstGeom>
        </p:spPr>
      </p:pic>
      <p:pic>
        <p:nvPicPr>
          <p:cNvPr id="23" name="图片 22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2920" y="5336540"/>
            <a:ext cx="523240" cy="562610"/>
          </a:xfrm>
          <a:prstGeom prst="rect">
            <a:avLst/>
          </a:prstGeom>
        </p:spPr>
      </p:pic>
      <p:pic>
        <p:nvPicPr>
          <p:cNvPr id="24" name="图片 23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4380" y="5336540"/>
            <a:ext cx="523240" cy="562610"/>
          </a:xfrm>
          <a:prstGeom prst="rect">
            <a:avLst/>
          </a:prstGeom>
        </p:spPr>
      </p:pic>
      <p:pic>
        <p:nvPicPr>
          <p:cNvPr id="25" name="图片 24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4745" y="5336540"/>
            <a:ext cx="523240" cy="562610"/>
          </a:xfrm>
          <a:prstGeom prst="rect">
            <a:avLst/>
          </a:prstGeom>
        </p:spPr>
      </p:pic>
      <p:sp>
        <p:nvSpPr>
          <p:cNvPr id="26" name=" 194"/>
          <p:cNvSpPr/>
          <p:nvPr/>
        </p:nvSpPr>
        <p:spPr>
          <a:xfrm>
            <a:off x="5947410" y="5666105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 194"/>
          <p:cNvSpPr/>
          <p:nvPr/>
        </p:nvSpPr>
        <p:spPr>
          <a:xfrm>
            <a:off x="6289040" y="5666105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 194"/>
          <p:cNvSpPr/>
          <p:nvPr/>
        </p:nvSpPr>
        <p:spPr>
          <a:xfrm>
            <a:off x="6630670" y="5666105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" name=" 194"/>
          <p:cNvSpPr/>
          <p:nvPr/>
        </p:nvSpPr>
        <p:spPr>
          <a:xfrm>
            <a:off x="1155065" y="3056255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" name=" 194"/>
          <p:cNvSpPr/>
          <p:nvPr/>
        </p:nvSpPr>
        <p:spPr>
          <a:xfrm>
            <a:off x="1155065" y="3496945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" name=" 194"/>
          <p:cNvSpPr/>
          <p:nvPr/>
        </p:nvSpPr>
        <p:spPr>
          <a:xfrm>
            <a:off x="1155065" y="3963035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左大括号 31"/>
          <p:cNvSpPr/>
          <p:nvPr/>
        </p:nvSpPr>
        <p:spPr>
          <a:xfrm>
            <a:off x="739775" y="1906905"/>
            <a:ext cx="282575" cy="390525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73380" y="3244850"/>
            <a:ext cx="438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/>
              <a:t>m</a:t>
            </a:r>
            <a:endParaRPr lang="en-US" altLang="zh-CN"/>
          </a:p>
        </p:txBody>
      </p:sp>
      <p:sp>
        <p:nvSpPr>
          <p:cNvPr id="34" name=" 194"/>
          <p:cNvSpPr/>
          <p:nvPr/>
        </p:nvSpPr>
        <p:spPr>
          <a:xfrm>
            <a:off x="8314055" y="2967990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" name=" 194"/>
          <p:cNvSpPr/>
          <p:nvPr/>
        </p:nvSpPr>
        <p:spPr>
          <a:xfrm>
            <a:off x="8314055" y="3408680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" name=" 194"/>
          <p:cNvSpPr/>
          <p:nvPr/>
        </p:nvSpPr>
        <p:spPr>
          <a:xfrm>
            <a:off x="8314055" y="3874770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 194"/>
          <p:cNvSpPr/>
          <p:nvPr/>
        </p:nvSpPr>
        <p:spPr>
          <a:xfrm>
            <a:off x="1999615" y="3039745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" name=" 194"/>
          <p:cNvSpPr/>
          <p:nvPr/>
        </p:nvSpPr>
        <p:spPr>
          <a:xfrm>
            <a:off x="1999615" y="3480435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" name=" 194"/>
          <p:cNvSpPr/>
          <p:nvPr/>
        </p:nvSpPr>
        <p:spPr>
          <a:xfrm>
            <a:off x="1999615" y="3946525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40" name="图片 39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330" y="4458970"/>
            <a:ext cx="523240" cy="563245"/>
          </a:xfrm>
          <a:prstGeom prst="rect">
            <a:avLst/>
          </a:prstGeom>
        </p:spPr>
      </p:pic>
      <p:pic>
        <p:nvPicPr>
          <p:cNvPr id="41" name="图片 40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2485" y="4458970"/>
            <a:ext cx="523240" cy="562610"/>
          </a:xfrm>
          <a:prstGeom prst="rect">
            <a:avLst/>
          </a:prstGeom>
        </p:spPr>
      </p:pic>
      <p:pic>
        <p:nvPicPr>
          <p:cNvPr id="42" name="图片 41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8965" y="4458970"/>
            <a:ext cx="523240" cy="562610"/>
          </a:xfrm>
          <a:prstGeom prst="rect">
            <a:avLst/>
          </a:prstGeom>
        </p:spPr>
      </p:pic>
      <p:pic>
        <p:nvPicPr>
          <p:cNvPr id="43" name="图片 42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8600" y="4458970"/>
            <a:ext cx="523240" cy="562610"/>
          </a:xfrm>
          <a:prstGeom prst="rect">
            <a:avLst/>
          </a:prstGeom>
        </p:spPr>
      </p:pic>
      <p:pic>
        <p:nvPicPr>
          <p:cNvPr id="44" name="图片 43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6410" y="4458970"/>
            <a:ext cx="523240" cy="562610"/>
          </a:xfrm>
          <a:prstGeom prst="rect">
            <a:avLst/>
          </a:prstGeom>
        </p:spPr>
      </p:pic>
      <p:pic>
        <p:nvPicPr>
          <p:cNvPr id="45" name="图片 44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7870" y="4458970"/>
            <a:ext cx="523240" cy="562610"/>
          </a:xfrm>
          <a:prstGeom prst="rect">
            <a:avLst/>
          </a:prstGeom>
        </p:spPr>
      </p:pic>
      <p:pic>
        <p:nvPicPr>
          <p:cNvPr id="46" name="图片 45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8235" y="4458970"/>
            <a:ext cx="523240" cy="562610"/>
          </a:xfrm>
          <a:prstGeom prst="rect">
            <a:avLst/>
          </a:prstGeom>
        </p:spPr>
      </p:pic>
      <p:sp>
        <p:nvSpPr>
          <p:cNvPr id="47" name=" 194"/>
          <p:cNvSpPr/>
          <p:nvPr/>
        </p:nvSpPr>
        <p:spPr>
          <a:xfrm>
            <a:off x="5930900" y="4788535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8" name=" 194"/>
          <p:cNvSpPr/>
          <p:nvPr/>
        </p:nvSpPr>
        <p:spPr>
          <a:xfrm>
            <a:off x="6272530" y="4788535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9" name=" 194"/>
          <p:cNvSpPr/>
          <p:nvPr/>
        </p:nvSpPr>
        <p:spPr>
          <a:xfrm>
            <a:off x="6614160" y="4788535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rot="16200000" flipH="1">
            <a:off x="878840" y="4368800"/>
            <a:ext cx="5080" cy="74295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678815" y="4740275"/>
            <a:ext cx="0" cy="900007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 rot="16200000">
            <a:off x="158750" y="5007610"/>
            <a:ext cx="752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/>
              <a:t>   v</a:t>
            </a:r>
            <a:endParaRPr lang="en-US" altLang="zh-CN"/>
          </a:p>
        </p:txBody>
      </p:sp>
      <p:cxnSp>
        <p:nvCxnSpPr>
          <p:cNvPr id="53" name="直接箭头连接符 52"/>
          <p:cNvCxnSpPr/>
          <p:nvPr/>
        </p:nvCxnSpPr>
        <p:spPr>
          <a:xfrm rot="16200000" flipH="1">
            <a:off x="878840" y="5287010"/>
            <a:ext cx="5080" cy="74295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150" y="1708150"/>
            <a:ext cx="523240" cy="563245"/>
          </a:xfrm>
          <a:prstGeom prst="rect">
            <a:avLst/>
          </a:prstGeom>
        </p:spPr>
      </p:pic>
      <p:pic>
        <p:nvPicPr>
          <p:cNvPr id="5" name="图片 4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0865" y="1708150"/>
            <a:ext cx="523240" cy="562610"/>
          </a:xfrm>
          <a:prstGeom prst="rect">
            <a:avLst/>
          </a:prstGeom>
        </p:spPr>
      </p:pic>
      <p:pic>
        <p:nvPicPr>
          <p:cNvPr id="6" name="图片 5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765" y="1708150"/>
            <a:ext cx="523240" cy="562610"/>
          </a:xfrm>
          <a:prstGeom prst="rect">
            <a:avLst/>
          </a:prstGeom>
        </p:spPr>
      </p:pic>
      <p:pic>
        <p:nvPicPr>
          <p:cNvPr id="7" name="图片 6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3420" y="1708150"/>
            <a:ext cx="523240" cy="562610"/>
          </a:xfrm>
          <a:prstGeom prst="rect">
            <a:avLst/>
          </a:prstGeom>
        </p:spPr>
      </p:pic>
      <p:pic>
        <p:nvPicPr>
          <p:cNvPr id="8" name="图片 7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0530" y="1708785"/>
            <a:ext cx="523240" cy="562610"/>
          </a:xfrm>
          <a:prstGeom prst="rect">
            <a:avLst/>
          </a:prstGeom>
        </p:spPr>
      </p:pic>
      <p:pic>
        <p:nvPicPr>
          <p:cNvPr id="11" name="图片 10" descr="Walk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8850" y="1708150"/>
            <a:ext cx="523240" cy="562610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H="1">
            <a:off x="395605" y="2037715"/>
            <a:ext cx="5080" cy="74295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1058545" y="2037715"/>
            <a:ext cx="5080" cy="74295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392430" y="2636520"/>
            <a:ext cx="648005" cy="5715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06070" y="2694305"/>
            <a:ext cx="752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/>
              <a:t>   d</a:t>
            </a:r>
            <a:endParaRPr lang="en-US" altLang="zh-CN"/>
          </a:p>
        </p:txBody>
      </p:sp>
      <p:sp>
        <p:nvSpPr>
          <p:cNvPr id="16" name="左大括号 15"/>
          <p:cNvSpPr/>
          <p:nvPr/>
        </p:nvSpPr>
        <p:spPr>
          <a:xfrm rot="5400000">
            <a:off x="4218940" y="-2534920"/>
            <a:ext cx="282575" cy="805370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206240" y="982345"/>
            <a:ext cx="438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/>
              <a:t>n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371475" y="3557905"/>
            <a:ext cx="84010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变量 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是</a:t>
            </a:r>
            <a:r>
              <a:rPr lang="en-US" altLang="zh-CN"/>
              <a:t>number</a:t>
            </a:r>
            <a:r>
              <a:rPr lang="zh-CN" altLang="en-US"/>
              <a:t>（数字）的简写</a:t>
            </a:r>
            <a:r>
              <a:rPr lang="en-US" altLang="zh-CN"/>
              <a:t>, </a:t>
            </a:r>
            <a:r>
              <a:rPr lang="zh-CN" altLang="en-US"/>
              <a:t>这里表示有</a:t>
            </a:r>
            <a:r>
              <a:rPr lang="en-US" altLang="zh-CN"/>
              <a:t>n</a:t>
            </a:r>
            <a:r>
              <a:rPr lang="zh-CN" altLang="en-US"/>
              <a:t>个</a:t>
            </a:r>
            <a:r>
              <a:rPr lang="en-US" altLang="zh-CN"/>
              <a:t>Ninja;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变量 </a:t>
            </a:r>
            <a:r>
              <a:rPr lang="en-US" altLang="zh-CN" i="1"/>
              <a:t>d</a:t>
            </a:r>
            <a:r>
              <a:rPr lang="en-US" altLang="zh-CN"/>
              <a:t> </a:t>
            </a:r>
            <a:r>
              <a:rPr lang="zh-CN" altLang="en-US"/>
              <a:t>是</a:t>
            </a:r>
            <a:r>
              <a:rPr lang="en-US" altLang="zh-CN"/>
              <a:t>distance (</a:t>
            </a:r>
            <a:r>
              <a:rPr lang="zh-CN" altLang="en-US"/>
              <a:t>距离）的简写，两个</a:t>
            </a:r>
            <a:r>
              <a:rPr lang="en-US" altLang="zh-CN"/>
              <a:t>Ninja</a:t>
            </a:r>
            <a:r>
              <a:rPr lang="zh-CN" altLang="en-US"/>
              <a:t>之间的水平距离是</a:t>
            </a:r>
            <a:r>
              <a:rPr lang="en-US" altLang="zh-CN"/>
              <a:t>d</a:t>
            </a:r>
            <a:r>
              <a:rPr lang="zh-CN" altLang="en-US"/>
              <a:t>的倍数</a:t>
            </a:r>
            <a:r>
              <a:rPr lang="zh-CN" altLang="en-US"/>
              <a:t>；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232660" y="232410"/>
            <a:ext cx="4384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Job 5: </a:t>
            </a:r>
            <a:r>
              <a:rPr lang="zh-CN" altLang="en-US" sz="2400" b="1"/>
              <a:t>又是</a:t>
            </a:r>
            <a:r>
              <a:rPr lang="zh-CN" altLang="en-US" sz="2400" b="1"/>
              <a:t>好多</a:t>
            </a:r>
            <a:r>
              <a:rPr lang="en-US" altLang="zh-CN" sz="2400" b="1"/>
              <a:t>Ninja</a:t>
            </a:r>
            <a:r>
              <a:rPr lang="zh-CN" altLang="en-US" sz="2400" b="1"/>
              <a:t>在一行！</a:t>
            </a:r>
            <a:endParaRPr lang="zh-CN" altLang="en-US" sz="2400" b="1"/>
          </a:p>
        </p:txBody>
      </p:sp>
      <p:sp>
        <p:nvSpPr>
          <p:cNvPr id="194" name=" 194"/>
          <p:cNvSpPr/>
          <p:nvPr/>
        </p:nvSpPr>
        <p:spPr>
          <a:xfrm>
            <a:off x="4551680" y="2037715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 194"/>
          <p:cNvSpPr/>
          <p:nvPr/>
        </p:nvSpPr>
        <p:spPr>
          <a:xfrm>
            <a:off x="4893310" y="2037715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 194"/>
          <p:cNvSpPr/>
          <p:nvPr/>
        </p:nvSpPr>
        <p:spPr>
          <a:xfrm>
            <a:off x="5234940" y="2037715"/>
            <a:ext cx="75565" cy="75565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2118360" y="2021205"/>
            <a:ext cx="5080" cy="74295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1040130" y="2636520"/>
            <a:ext cx="1116008" cy="5715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3716020" y="2012950"/>
            <a:ext cx="5080" cy="74295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2118360" y="2642235"/>
            <a:ext cx="1620012" cy="5715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5688965" y="1949450"/>
            <a:ext cx="5080" cy="74295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8361045" y="1949450"/>
            <a:ext cx="5080" cy="74295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5685790" y="2548255"/>
            <a:ext cx="2700020" cy="5715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150620" y="2677795"/>
            <a:ext cx="752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/>
              <a:t>   2*d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2425700" y="2661285"/>
            <a:ext cx="752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/>
              <a:t>   3*d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6342380" y="2573020"/>
            <a:ext cx="1370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/>
              <a:t>   (n-1)*d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598</Words>
  <Application>WPS 演示</Application>
  <PresentationFormat/>
  <Paragraphs>68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Hello, stupid world!</cp:lastModifiedBy>
  <cp:revision>21</cp:revision>
  <dcterms:created xsi:type="dcterms:W3CDTF">2018-09-19T00:38:00Z</dcterms:created>
  <dcterms:modified xsi:type="dcterms:W3CDTF">2018-09-23T00:10:38Z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