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56" r:id="rId4"/>
    <p:sldId id="257" r:id="rId5"/>
    <p:sldId id="259" r:id="rId6"/>
    <p:sldId id="260" r:id="rId7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160"/>
        <p:guide pos="2892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Walk_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4150" y="1708150"/>
            <a:ext cx="523240" cy="563245"/>
          </a:xfrm>
          <a:prstGeom prst="rect">
            <a:avLst/>
          </a:prstGeom>
        </p:spPr>
      </p:pic>
      <p:pic>
        <p:nvPicPr>
          <p:cNvPr id="3" name="图片 2" descr="Walk_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90865" y="1708150"/>
            <a:ext cx="523240" cy="562610"/>
          </a:xfrm>
          <a:prstGeom prst="rect">
            <a:avLst/>
          </a:prstGeom>
        </p:spPr>
      </p:pic>
      <p:pic>
        <p:nvPicPr>
          <p:cNvPr id="4" name="图片 3" descr="Walk_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3785" y="1708150"/>
            <a:ext cx="523240" cy="562610"/>
          </a:xfrm>
          <a:prstGeom prst="rect">
            <a:avLst/>
          </a:prstGeom>
        </p:spPr>
      </p:pic>
      <p:pic>
        <p:nvPicPr>
          <p:cNvPr id="5" name="图片 4" descr="Walk_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63420" y="1708150"/>
            <a:ext cx="523240" cy="562610"/>
          </a:xfrm>
          <a:prstGeom prst="rect">
            <a:avLst/>
          </a:prstGeom>
        </p:spPr>
      </p:pic>
      <p:pic>
        <p:nvPicPr>
          <p:cNvPr id="6" name="图片 5" descr="Walk_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01230" y="1708150"/>
            <a:ext cx="523240" cy="562610"/>
          </a:xfrm>
          <a:prstGeom prst="rect">
            <a:avLst/>
          </a:prstGeom>
        </p:spPr>
      </p:pic>
      <p:pic>
        <p:nvPicPr>
          <p:cNvPr id="10" name="图片 9" descr="Walk_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42690" y="1708150"/>
            <a:ext cx="523240" cy="562610"/>
          </a:xfrm>
          <a:prstGeom prst="rect">
            <a:avLst/>
          </a:prstGeom>
        </p:spPr>
      </p:pic>
      <p:pic>
        <p:nvPicPr>
          <p:cNvPr id="11" name="图片 10" descr="Walk_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53055" y="1708150"/>
            <a:ext cx="523240" cy="562610"/>
          </a:xfrm>
          <a:prstGeom prst="rect">
            <a:avLst/>
          </a:prstGeom>
        </p:spPr>
      </p:pic>
      <p:cxnSp>
        <p:nvCxnSpPr>
          <p:cNvPr id="12" name="直接箭头连接符 11"/>
          <p:cNvCxnSpPr/>
          <p:nvPr/>
        </p:nvCxnSpPr>
        <p:spPr>
          <a:xfrm flipH="1">
            <a:off x="395605" y="2037715"/>
            <a:ext cx="5080" cy="742950"/>
          </a:xfrm>
          <a:prstGeom prst="straightConnector1">
            <a:avLst/>
          </a:prstGeom>
          <a:ln>
            <a:solidFill>
              <a:srgbClr val="FF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H="1">
            <a:off x="1273810" y="2037715"/>
            <a:ext cx="5080" cy="742950"/>
          </a:xfrm>
          <a:prstGeom prst="straightConnector1">
            <a:avLst/>
          </a:prstGeom>
          <a:ln>
            <a:solidFill>
              <a:srgbClr val="FF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V="1">
            <a:off x="392430" y="2636520"/>
            <a:ext cx="867410" cy="5715"/>
          </a:xfrm>
          <a:prstGeom prst="line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449580" y="2694305"/>
            <a:ext cx="7524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i="1"/>
              <a:t>   d</a:t>
            </a:r>
            <a:endParaRPr lang="en-US" altLang="zh-CN"/>
          </a:p>
        </p:txBody>
      </p:sp>
      <p:sp>
        <p:nvSpPr>
          <p:cNvPr id="16" name="左大括号 15"/>
          <p:cNvSpPr/>
          <p:nvPr/>
        </p:nvSpPr>
        <p:spPr>
          <a:xfrm rot="5400000">
            <a:off x="4218940" y="-2534920"/>
            <a:ext cx="282575" cy="8053705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4206240" y="982345"/>
            <a:ext cx="4381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i="1"/>
              <a:t>n</a:t>
            </a:r>
            <a:endParaRPr lang="en-US" altLang="zh-CN"/>
          </a:p>
        </p:txBody>
      </p:sp>
      <p:sp>
        <p:nvSpPr>
          <p:cNvPr id="18" name="文本框 17"/>
          <p:cNvSpPr txBox="1"/>
          <p:nvPr/>
        </p:nvSpPr>
        <p:spPr>
          <a:xfrm>
            <a:off x="371475" y="3557905"/>
            <a:ext cx="840105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变量 </a:t>
            </a:r>
            <a:r>
              <a:rPr lang="en-US" altLang="zh-CN" i="1"/>
              <a:t>n</a:t>
            </a:r>
            <a:r>
              <a:rPr lang="en-US" altLang="zh-CN"/>
              <a:t> </a:t>
            </a:r>
            <a:r>
              <a:rPr lang="zh-CN" altLang="en-US"/>
              <a:t>是</a:t>
            </a:r>
            <a:r>
              <a:rPr lang="en-US" altLang="zh-CN"/>
              <a:t>number</a:t>
            </a:r>
            <a:r>
              <a:rPr lang="zh-CN" altLang="en-US"/>
              <a:t>（数字）的简写</a:t>
            </a:r>
            <a:r>
              <a:rPr lang="en-US" altLang="zh-CN"/>
              <a:t>, </a:t>
            </a:r>
            <a:r>
              <a:rPr lang="zh-CN" altLang="en-US"/>
              <a:t>这里表示有</a:t>
            </a:r>
            <a:r>
              <a:rPr lang="en-US" altLang="zh-CN"/>
              <a:t>n</a:t>
            </a:r>
            <a:r>
              <a:rPr lang="zh-CN" altLang="en-US"/>
              <a:t>个</a:t>
            </a:r>
            <a:r>
              <a:rPr lang="en-US" altLang="zh-CN"/>
              <a:t>Ninja;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变量 </a:t>
            </a:r>
            <a:r>
              <a:rPr lang="en-US" altLang="zh-CN" i="1"/>
              <a:t>d</a:t>
            </a:r>
            <a:r>
              <a:rPr lang="en-US" altLang="zh-CN"/>
              <a:t> </a:t>
            </a:r>
            <a:r>
              <a:rPr lang="zh-CN" altLang="en-US"/>
              <a:t>是</a:t>
            </a:r>
            <a:r>
              <a:rPr lang="en-US" altLang="zh-CN"/>
              <a:t>distance (</a:t>
            </a:r>
            <a:r>
              <a:rPr lang="zh-CN" altLang="en-US"/>
              <a:t>距离）的简写，这里表示相邻两个</a:t>
            </a:r>
            <a:r>
              <a:rPr lang="en-US" altLang="zh-CN"/>
              <a:t>Ninja</a:t>
            </a:r>
            <a:r>
              <a:rPr lang="zh-CN" altLang="en-US"/>
              <a:t>之间的水平距离是</a:t>
            </a:r>
            <a:r>
              <a:rPr lang="en-US" altLang="zh-CN"/>
              <a:t>d</a:t>
            </a:r>
            <a:r>
              <a:rPr lang="zh-CN" altLang="en-US"/>
              <a:t>；</a:t>
            </a:r>
            <a:endParaRPr lang="zh-CN" altLang="en-US"/>
          </a:p>
          <a:p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2232660" y="232410"/>
            <a:ext cx="43846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Job 1: </a:t>
            </a:r>
            <a:r>
              <a:rPr lang="zh-CN" altLang="en-US" sz="2400" b="1"/>
              <a:t>好多</a:t>
            </a:r>
            <a:r>
              <a:rPr lang="en-US" altLang="zh-CN" sz="2400" b="1"/>
              <a:t>Ninja</a:t>
            </a:r>
            <a:r>
              <a:rPr lang="zh-CN" altLang="en-US" sz="2400" b="1"/>
              <a:t>在一行！</a:t>
            </a:r>
            <a:endParaRPr lang="zh-CN" altLang="en-US" sz="2400" b="1"/>
          </a:p>
        </p:txBody>
      </p:sp>
      <p:sp>
        <p:nvSpPr>
          <p:cNvPr id="194" name=" 194"/>
          <p:cNvSpPr/>
          <p:nvPr/>
        </p:nvSpPr>
        <p:spPr>
          <a:xfrm>
            <a:off x="5125720" y="2037715"/>
            <a:ext cx="75565" cy="75565"/>
          </a:xfrm>
          <a:prstGeom prst="octag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0" name=" 194"/>
          <p:cNvSpPr/>
          <p:nvPr/>
        </p:nvSpPr>
        <p:spPr>
          <a:xfrm>
            <a:off x="5467350" y="2037715"/>
            <a:ext cx="75565" cy="75565"/>
          </a:xfrm>
          <a:prstGeom prst="octag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1" name=" 194"/>
          <p:cNvSpPr/>
          <p:nvPr/>
        </p:nvSpPr>
        <p:spPr>
          <a:xfrm>
            <a:off x="5808980" y="2037715"/>
            <a:ext cx="75565" cy="75565"/>
          </a:xfrm>
          <a:prstGeom prst="octag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Walk_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16200000">
            <a:off x="618490" y="482600"/>
            <a:ext cx="523240" cy="563245"/>
          </a:xfrm>
          <a:prstGeom prst="rect">
            <a:avLst/>
          </a:prstGeom>
        </p:spPr>
      </p:pic>
      <p:cxnSp>
        <p:nvCxnSpPr>
          <p:cNvPr id="12" name="直接箭头连接符 11"/>
          <p:cNvCxnSpPr/>
          <p:nvPr/>
        </p:nvCxnSpPr>
        <p:spPr>
          <a:xfrm rot="16200000" flipH="1">
            <a:off x="1296670" y="393065"/>
            <a:ext cx="5080" cy="742950"/>
          </a:xfrm>
          <a:prstGeom prst="straightConnector1">
            <a:avLst/>
          </a:prstGeom>
          <a:ln>
            <a:solidFill>
              <a:srgbClr val="FF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V="1">
            <a:off x="1598930" y="764540"/>
            <a:ext cx="0" cy="900007"/>
          </a:xfrm>
          <a:prstGeom prst="line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 rot="16200000">
            <a:off x="1078865" y="1031875"/>
            <a:ext cx="7524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i="1"/>
              <a:t>   d</a:t>
            </a:r>
            <a:endParaRPr lang="en-US" altLang="zh-CN"/>
          </a:p>
        </p:txBody>
      </p:sp>
      <p:sp>
        <p:nvSpPr>
          <p:cNvPr id="16" name="左大括号 15"/>
          <p:cNvSpPr/>
          <p:nvPr/>
        </p:nvSpPr>
        <p:spPr>
          <a:xfrm>
            <a:off x="371158" y="692785"/>
            <a:ext cx="282575" cy="572770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 rot="16200000">
            <a:off x="-31750" y="3300730"/>
            <a:ext cx="4381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i="1"/>
              <a:t>n</a:t>
            </a:r>
            <a:endParaRPr lang="en-US" altLang="zh-CN"/>
          </a:p>
        </p:txBody>
      </p:sp>
      <p:sp>
        <p:nvSpPr>
          <p:cNvPr id="18" name="文本框 17"/>
          <p:cNvSpPr txBox="1"/>
          <p:nvPr/>
        </p:nvSpPr>
        <p:spPr>
          <a:xfrm>
            <a:off x="2003425" y="2011680"/>
            <a:ext cx="631952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变量 </a:t>
            </a:r>
            <a:r>
              <a:rPr lang="en-US" altLang="zh-CN" i="1"/>
              <a:t>n</a:t>
            </a:r>
            <a:r>
              <a:rPr lang="en-US" altLang="zh-CN"/>
              <a:t> </a:t>
            </a:r>
            <a:r>
              <a:rPr lang="zh-CN" altLang="en-US"/>
              <a:t>是</a:t>
            </a:r>
            <a:r>
              <a:rPr lang="en-US" altLang="zh-CN"/>
              <a:t>number</a:t>
            </a:r>
            <a:r>
              <a:rPr lang="zh-CN" altLang="en-US"/>
              <a:t>（数字）的简写</a:t>
            </a:r>
            <a:r>
              <a:rPr lang="en-US" altLang="zh-CN"/>
              <a:t>, </a:t>
            </a:r>
            <a:r>
              <a:rPr lang="zh-CN" altLang="en-US"/>
              <a:t>这里表示有</a:t>
            </a:r>
            <a:r>
              <a:rPr lang="en-US" altLang="zh-CN"/>
              <a:t>n</a:t>
            </a:r>
            <a:r>
              <a:rPr lang="zh-CN" altLang="en-US"/>
              <a:t>个</a:t>
            </a:r>
            <a:r>
              <a:rPr lang="en-US" altLang="zh-CN"/>
              <a:t>Ninja;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变量 </a:t>
            </a:r>
            <a:r>
              <a:rPr lang="en-US" altLang="zh-CN" i="1"/>
              <a:t>d</a:t>
            </a:r>
            <a:r>
              <a:rPr lang="en-US" altLang="zh-CN"/>
              <a:t> </a:t>
            </a:r>
            <a:r>
              <a:rPr lang="zh-CN" altLang="en-US"/>
              <a:t>是</a:t>
            </a:r>
            <a:r>
              <a:rPr lang="en-US" altLang="zh-CN"/>
              <a:t>distance (</a:t>
            </a:r>
            <a:r>
              <a:rPr lang="zh-CN" altLang="en-US"/>
              <a:t>距离）的简写，这里表示</a:t>
            </a:r>
            <a:r>
              <a:rPr lang="zh-CN" altLang="en-US">
                <a:sym typeface="+mn-ea"/>
              </a:rPr>
              <a:t>相邻</a:t>
            </a:r>
            <a:r>
              <a:rPr lang="zh-CN" altLang="en-US"/>
              <a:t>两个</a:t>
            </a:r>
            <a:r>
              <a:rPr lang="en-US" altLang="zh-CN"/>
              <a:t>Ninja</a:t>
            </a:r>
            <a:endParaRPr lang="en-US" altLang="zh-CN"/>
          </a:p>
          <a:p>
            <a:r>
              <a:rPr lang="zh-CN" altLang="en-US"/>
              <a:t>之间的竖直距离是</a:t>
            </a:r>
            <a:r>
              <a:rPr lang="en-US" altLang="zh-CN"/>
              <a:t>d</a:t>
            </a:r>
            <a:r>
              <a:rPr lang="zh-CN" altLang="en-US"/>
              <a:t>；</a:t>
            </a:r>
            <a:endParaRPr lang="zh-CN" altLang="en-US"/>
          </a:p>
          <a:p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2871470" y="1026160"/>
            <a:ext cx="43846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Job 2: </a:t>
            </a:r>
            <a:r>
              <a:rPr lang="zh-CN" altLang="en-US" sz="2400" b="1"/>
              <a:t>好多</a:t>
            </a:r>
            <a:r>
              <a:rPr lang="en-US" altLang="zh-CN" sz="2400" b="1"/>
              <a:t>Ninja</a:t>
            </a:r>
            <a:r>
              <a:rPr lang="zh-CN" altLang="en-US" sz="2400" b="1"/>
              <a:t>在一列！</a:t>
            </a:r>
            <a:endParaRPr lang="zh-CN" altLang="en-US" sz="2400" b="1"/>
          </a:p>
        </p:txBody>
      </p:sp>
      <p:sp>
        <p:nvSpPr>
          <p:cNvPr id="194" name=" 194"/>
          <p:cNvSpPr/>
          <p:nvPr/>
        </p:nvSpPr>
        <p:spPr>
          <a:xfrm rot="11880000">
            <a:off x="842328" y="2348230"/>
            <a:ext cx="75565" cy="75565"/>
          </a:xfrm>
          <a:prstGeom prst="octag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0" name=" 194"/>
          <p:cNvSpPr/>
          <p:nvPr/>
        </p:nvSpPr>
        <p:spPr>
          <a:xfrm rot="11880000">
            <a:off x="842328" y="2858135"/>
            <a:ext cx="75565" cy="75565"/>
          </a:xfrm>
          <a:prstGeom prst="octag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22" name="图片 21" descr="Walk_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16200000">
            <a:off x="618490" y="1353820"/>
            <a:ext cx="523240" cy="563245"/>
          </a:xfrm>
          <a:prstGeom prst="rect">
            <a:avLst/>
          </a:prstGeom>
        </p:spPr>
      </p:pic>
      <p:sp>
        <p:nvSpPr>
          <p:cNvPr id="21" name=" 194"/>
          <p:cNvSpPr/>
          <p:nvPr/>
        </p:nvSpPr>
        <p:spPr>
          <a:xfrm rot="11880000">
            <a:off x="842328" y="3390900"/>
            <a:ext cx="75565" cy="75565"/>
          </a:xfrm>
          <a:prstGeom prst="octag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23" name="图片 22" descr="Walk_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16200000">
            <a:off x="618490" y="3875405"/>
            <a:ext cx="523240" cy="563245"/>
          </a:xfrm>
          <a:prstGeom prst="rect">
            <a:avLst/>
          </a:prstGeom>
        </p:spPr>
      </p:pic>
      <p:pic>
        <p:nvPicPr>
          <p:cNvPr id="24" name="图片 23" descr="Walk_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16200000">
            <a:off x="617855" y="4942840"/>
            <a:ext cx="523240" cy="563245"/>
          </a:xfrm>
          <a:prstGeom prst="rect">
            <a:avLst/>
          </a:prstGeom>
        </p:spPr>
      </p:pic>
      <p:pic>
        <p:nvPicPr>
          <p:cNvPr id="25" name="图片 24" descr="Walk_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16200000">
            <a:off x="618490" y="6009640"/>
            <a:ext cx="523240" cy="563245"/>
          </a:xfrm>
          <a:prstGeom prst="rect">
            <a:avLst/>
          </a:prstGeom>
        </p:spPr>
      </p:pic>
      <p:cxnSp>
        <p:nvCxnSpPr>
          <p:cNvPr id="13" name="直接箭头连接符 12"/>
          <p:cNvCxnSpPr/>
          <p:nvPr/>
        </p:nvCxnSpPr>
        <p:spPr>
          <a:xfrm rot="16200000" flipH="1">
            <a:off x="1296670" y="1311275"/>
            <a:ext cx="5080" cy="742950"/>
          </a:xfrm>
          <a:prstGeom prst="straightConnector1">
            <a:avLst/>
          </a:prstGeom>
          <a:ln>
            <a:solidFill>
              <a:srgbClr val="FF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 descr="Walk_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34125" y="5379085"/>
            <a:ext cx="523240" cy="562610"/>
          </a:xfrm>
          <a:prstGeom prst="rect">
            <a:avLst/>
          </a:prstGeom>
        </p:spPr>
      </p:pic>
      <p:pic>
        <p:nvPicPr>
          <p:cNvPr id="4" name="图片 3" descr="Walk_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99590" y="788035"/>
            <a:ext cx="523240" cy="562610"/>
          </a:xfrm>
          <a:prstGeom prst="rect">
            <a:avLst/>
          </a:prstGeom>
        </p:spPr>
      </p:pic>
      <p:pic>
        <p:nvPicPr>
          <p:cNvPr id="5" name="图片 4" descr="Walk_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01265" y="1550670"/>
            <a:ext cx="523240" cy="562610"/>
          </a:xfrm>
          <a:prstGeom prst="rect">
            <a:avLst/>
          </a:prstGeom>
        </p:spPr>
      </p:pic>
      <p:pic>
        <p:nvPicPr>
          <p:cNvPr id="6" name="图片 5" descr="Walk_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27345" y="4412615"/>
            <a:ext cx="523240" cy="562610"/>
          </a:xfrm>
          <a:prstGeom prst="rect">
            <a:avLst/>
          </a:prstGeom>
        </p:spPr>
      </p:pic>
      <p:pic>
        <p:nvPicPr>
          <p:cNvPr id="11" name="图片 10" descr="Walk_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05810" y="2357755"/>
            <a:ext cx="523240" cy="562610"/>
          </a:xfrm>
          <a:prstGeom prst="rect">
            <a:avLst/>
          </a:prstGeom>
        </p:spPr>
      </p:pic>
      <p:cxnSp>
        <p:nvCxnSpPr>
          <p:cNvPr id="12" name="直接箭头连接符 11"/>
          <p:cNvCxnSpPr/>
          <p:nvPr/>
        </p:nvCxnSpPr>
        <p:spPr>
          <a:xfrm>
            <a:off x="2037715" y="1069340"/>
            <a:ext cx="0" cy="1539240"/>
          </a:xfrm>
          <a:prstGeom prst="straightConnector1">
            <a:avLst/>
          </a:prstGeom>
          <a:ln>
            <a:solidFill>
              <a:srgbClr val="FF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H="1">
            <a:off x="2724785" y="1850390"/>
            <a:ext cx="5080" cy="742950"/>
          </a:xfrm>
          <a:prstGeom prst="straightConnector1">
            <a:avLst/>
          </a:prstGeom>
          <a:ln>
            <a:solidFill>
              <a:srgbClr val="FF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V="1">
            <a:off x="2051279" y="2440940"/>
            <a:ext cx="684005" cy="0"/>
          </a:xfrm>
          <a:prstGeom prst="line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2235200" y="2408555"/>
            <a:ext cx="4095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i="1"/>
              <a:t>h</a:t>
            </a:r>
            <a:endParaRPr lang="en-US" altLang="zh-CN"/>
          </a:p>
        </p:txBody>
      </p:sp>
      <p:sp>
        <p:nvSpPr>
          <p:cNvPr id="16" name="左大括号 15"/>
          <p:cNvSpPr/>
          <p:nvPr/>
        </p:nvSpPr>
        <p:spPr>
          <a:xfrm rot="8160000">
            <a:off x="4472305" y="-129540"/>
            <a:ext cx="282575" cy="6561455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 rot="2820000">
            <a:off x="4674235" y="2797175"/>
            <a:ext cx="4381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i="1"/>
              <a:t>n</a:t>
            </a:r>
            <a:endParaRPr lang="en-US" altLang="zh-CN"/>
          </a:p>
        </p:txBody>
      </p:sp>
      <p:sp>
        <p:nvSpPr>
          <p:cNvPr id="18" name="文本框 17"/>
          <p:cNvSpPr txBox="1"/>
          <p:nvPr/>
        </p:nvSpPr>
        <p:spPr>
          <a:xfrm>
            <a:off x="34290" y="5379085"/>
            <a:ext cx="840105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变量 </a:t>
            </a:r>
            <a:r>
              <a:rPr lang="en-US" altLang="zh-CN" i="1"/>
              <a:t>n</a:t>
            </a:r>
            <a:r>
              <a:rPr lang="en-US" altLang="zh-CN"/>
              <a:t> </a:t>
            </a:r>
            <a:r>
              <a:rPr lang="zh-CN" altLang="en-US"/>
              <a:t>是</a:t>
            </a:r>
            <a:r>
              <a:rPr lang="en-US" altLang="zh-CN"/>
              <a:t>number</a:t>
            </a:r>
            <a:r>
              <a:rPr lang="zh-CN" altLang="en-US"/>
              <a:t>（数字）的简写</a:t>
            </a:r>
            <a:r>
              <a:rPr lang="en-US" altLang="zh-CN"/>
              <a:t>, </a:t>
            </a:r>
            <a:r>
              <a:rPr lang="zh-CN" altLang="en-US"/>
              <a:t>这里表示有</a:t>
            </a:r>
            <a:r>
              <a:rPr lang="en-US" altLang="zh-CN"/>
              <a:t>n</a:t>
            </a:r>
            <a:r>
              <a:rPr lang="zh-CN" altLang="en-US"/>
              <a:t>个</a:t>
            </a:r>
            <a:r>
              <a:rPr lang="en-US" altLang="zh-CN"/>
              <a:t>Ninja;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变量 </a:t>
            </a:r>
            <a:r>
              <a:rPr lang="en-US" altLang="zh-CN"/>
              <a:t>h </a:t>
            </a:r>
            <a:r>
              <a:rPr lang="zh-CN" altLang="en-US"/>
              <a:t>是</a:t>
            </a:r>
            <a:r>
              <a:rPr lang="en-US" altLang="zh-CN"/>
              <a:t>horizon (</a:t>
            </a:r>
            <a:r>
              <a:rPr lang="zh-CN" altLang="en-US"/>
              <a:t>水平</a:t>
            </a:r>
            <a:r>
              <a:rPr lang="en-US" altLang="zh-CN"/>
              <a:t>)</a:t>
            </a:r>
            <a:r>
              <a:rPr lang="zh-CN" altLang="en-US"/>
              <a:t>的简写，这里表示相邻两个</a:t>
            </a:r>
            <a:r>
              <a:rPr lang="en-US" altLang="zh-CN"/>
              <a:t>Ninja</a:t>
            </a:r>
            <a:r>
              <a:rPr lang="zh-CN" altLang="en-US"/>
              <a:t>之间水平方向的距离；</a:t>
            </a:r>
            <a:endParaRPr lang="zh-CN" altLang="en-US"/>
          </a:p>
          <a:p>
            <a:endParaRPr lang="en-US" altLang="zh-CN"/>
          </a:p>
          <a:p>
            <a:r>
              <a:rPr lang="zh-CN" altLang="en-US">
                <a:sym typeface="+mn-ea"/>
              </a:rPr>
              <a:t>变量 </a:t>
            </a:r>
            <a:r>
              <a:rPr lang="en-US" altLang="zh-CN">
                <a:sym typeface="+mn-ea"/>
              </a:rPr>
              <a:t>v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是</a:t>
            </a:r>
            <a:r>
              <a:rPr lang="en-US" altLang="zh-CN">
                <a:sym typeface="+mn-ea"/>
              </a:rPr>
              <a:t>vertical</a:t>
            </a:r>
            <a:r>
              <a:rPr lang="en-US" altLang="zh-CN">
                <a:sym typeface="+mn-ea"/>
              </a:rPr>
              <a:t> (</a:t>
            </a:r>
            <a:r>
              <a:rPr lang="zh-CN" altLang="en-US">
                <a:sym typeface="+mn-ea"/>
              </a:rPr>
              <a:t>竖直</a:t>
            </a:r>
            <a:r>
              <a:rPr lang="en-US" altLang="zh-CN">
                <a:sym typeface="+mn-ea"/>
              </a:rPr>
              <a:t>)</a:t>
            </a:r>
            <a:r>
              <a:rPr lang="zh-CN" altLang="en-US">
                <a:sym typeface="+mn-ea"/>
              </a:rPr>
              <a:t>的简写，这里表示相邻两个</a:t>
            </a:r>
            <a:r>
              <a:rPr lang="en-US" altLang="zh-CN">
                <a:sym typeface="+mn-ea"/>
              </a:rPr>
              <a:t>Ninja</a:t>
            </a:r>
            <a:r>
              <a:rPr lang="zh-CN" altLang="en-US">
                <a:sym typeface="+mn-ea"/>
              </a:rPr>
              <a:t>之间竖直方向的距离；</a:t>
            </a:r>
            <a:endParaRPr lang="en-US" altLang="zh-CN"/>
          </a:p>
        </p:txBody>
      </p:sp>
      <p:sp>
        <p:nvSpPr>
          <p:cNvPr id="19" name="文本框 18"/>
          <p:cNvSpPr txBox="1"/>
          <p:nvPr/>
        </p:nvSpPr>
        <p:spPr>
          <a:xfrm>
            <a:off x="2232660" y="232410"/>
            <a:ext cx="43846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Job 3: </a:t>
            </a:r>
            <a:r>
              <a:rPr lang="zh-CN" altLang="en-US" sz="2400" b="1"/>
              <a:t>好多</a:t>
            </a:r>
            <a:r>
              <a:rPr lang="en-US" altLang="zh-CN" sz="2400" b="1"/>
              <a:t>Ninja</a:t>
            </a:r>
            <a:r>
              <a:rPr lang="zh-CN" altLang="en-US" sz="2400" b="1"/>
              <a:t>在对角线上！</a:t>
            </a:r>
            <a:endParaRPr lang="zh-CN" altLang="en-US" sz="2400" b="1"/>
          </a:p>
        </p:txBody>
      </p:sp>
      <p:sp>
        <p:nvSpPr>
          <p:cNvPr id="194" name=" 194"/>
          <p:cNvSpPr/>
          <p:nvPr/>
        </p:nvSpPr>
        <p:spPr>
          <a:xfrm>
            <a:off x="4130675" y="3195320"/>
            <a:ext cx="75565" cy="75565"/>
          </a:xfrm>
          <a:prstGeom prst="octag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0" name=" 194"/>
          <p:cNvSpPr/>
          <p:nvPr/>
        </p:nvSpPr>
        <p:spPr>
          <a:xfrm>
            <a:off x="4482465" y="3618230"/>
            <a:ext cx="75565" cy="75565"/>
          </a:xfrm>
          <a:prstGeom prst="octag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1" name=" 194"/>
          <p:cNvSpPr/>
          <p:nvPr/>
        </p:nvSpPr>
        <p:spPr>
          <a:xfrm>
            <a:off x="4855845" y="3989705"/>
            <a:ext cx="75565" cy="75565"/>
          </a:xfrm>
          <a:prstGeom prst="octag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 flipH="1" flipV="1">
            <a:off x="1459230" y="1885315"/>
            <a:ext cx="1275715" cy="0"/>
          </a:xfrm>
          <a:prstGeom prst="straightConnector1">
            <a:avLst/>
          </a:prstGeom>
          <a:ln>
            <a:solidFill>
              <a:srgbClr val="FF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H="1" flipV="1">
            <a:off x="1479550" y="1069340"/>
            <a:ext cx="612005" cy="0"/>
          </a:xfrm>
          <a:prstGeom prst="straightConnector1">
            <a:avLst/>
          </a:prstGeom>
          <a:ln>
            <a:solidFill>
              <a:srgbClr val="FF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H="1">
            <a:off x="1625600" y="1069340"/>
            <a:ext cx="0" cy="828006"/>
          </a:xfrm>
          <a:prstGeom prst="line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 rot="5400000">
            <a:off x="1354455" y="1273810"/>
            <a:ext cx="3600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i="1"/>
              <a:t>v</a:t>
            </a: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Walk_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2350" y="1621790"/>
            <a:ext cx="523240" cy="563245"/>
          </a:xfrm>
          <a:prstGeom prst="rect">
            <a:avLst/>
          </a:prstGeom>
        </p:spPr>
      </p:pic>
      <p:pic>
        <p:nvPicPr>
          <p:cNvPr id="3" name="图片 2" descr="Walk_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15505" y="1621790"/>
            <a:ext cx="523240" cy="562610"/>
          </a:xfrm>
          <a:prstGeom prst="rect">
            <a:avLst/>
          </a:prstGeom>
        </p:spPr>
      </p:pic>
      <p:pic>
        <p:nvPicPr>
          <p:cNvPr id="4" name="图片 3" descr="Walk_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11985" y="1621790"/>
            <a:ext cx="523240" cy="562610"/>
          </a:xfrm>
          <a:prstGeom prst="rect">
            <a:avLst/>
          </a:prstGeom>
        </p:spPr>
      </p:pic>
      <p:pic>
        <p:nvPicPr>
          <p:cNvPr id="5" name="图片 4" descr="Walk_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01620" y="1621790"/>
            <a:ext cx="523240" cy="562610"/>
          </a:xfrm>
          <a:prstGeom prst="rect">
            <a:avLst/>
          </a:prstGeom>
        </p:spPr>
      </p:pic>
      <p:pic>
        <p:nvPicPr>
          <p:cNvPr id="6" name="图片 5" descr="Walk_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39430" y="1621790"/>
            <a:ext cx="523240" cy="562610"/>
          </a:xfrm>
          <a:prstGeom prst="rect">
            <a:avLst/>
          </a:prstGeom>
        </p:spPr>
      </p:pic>
      <p:pic>
        <p:nvPicPr>
          <p:cNvPr id="10" name="图片 9" descr="Walk_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80890" y="1621790"/>
            <a:ext cx="523240" cy="562610"/>
          </a:xfrm>
          <a:prstGeom prst="rect">
            <a:avLst/>
          </a:prstGeom>
        </p:spPr>
      </p:pic>
      <p:pic>
        <p:nvPicPr>
          <p:cNvPr id="11" name="图片 10" descr="Walk_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91255" y="1621790"/>
            <a:ext cx="523240" cy="562610"/>
          </a:xfrm>
          <a:prstGeom prst="rect">
            <a:avLst/>
          </a:prstGeom>
        </p:spPr>
      </p:pic>
      <p:cxnSp>
        <p:nvCxnSpPr>
          <p:cNvPr id="12" name="直接箭头连接符 11"/>
          <p:cNvCxnSpPr/>
          <p:nvPr/>
        </p:nvCxnSpPr>
        <p:spPr>
          <a:xfrm flipH="1">
            <a:off x="1233805" y="1951355"/>
            <a:ext cx="5080" cy="742950"/>
          </a:xfrm>
          <a:prstGeom prst="straightConnector1">
            <a:avLst/>
          </a:prstGeom>
          <a:ln>
            <a:solidFill>
              <a:srgbClr val="FF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H="1">
            <a:off x="2112010" y="1951355"/>
            <a:ext cx="5080" cy="742950"/>
          </a:xfrm>
          <a:prstGeom prst="straightConnector1">
            <a:avLst/>
          </a:prstGeom>
          <a:ln>
            <a:solidFill>
              <a:srgbClr val="FF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V="1">
            <a:off x="1230630" y="2550160"/>
            <a:ext cx="867410" cy="5715"/>
          </a:xfrm>
          <a:prstGeom prst="line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1287780" y="2607945"/>
            <a:ext cx="7524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i="1"/>
              <a:t>   h</a:t>
            </a:r>
            <a:endParaRPr lang="en-US" altLang="zh-CN"/>
          </a:p>
        </p:txBody>
      </p:sp>
      <p:sp>
        <p:nvSpPr>
          <p:cNvPr id="16" name="左大括号 15"/>
          <p:cNvSpPr/>
          <p:nvPr/>
        </p:nvSpPr>
        <p:spPr>
          <a:xfrm rot="5400000">
            <a:off x="4591050" y="-2154555"/>
            <a:ext cx="282575" cy="712089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4580890" y="896620"/>
            <a:ext cx="4381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i="1"/>
              <a:t>n</a:t>
            </a:r>
            <a:endParaRPr lang="en-US" altLang="zh-CN"/>
          </a:p>
        </p:txBody>
      </p:sp>
      <p:sp>
        <p:nvSpPr>
          <p:cNvPr id="18" name="文本框 17"/>
          <p:cNvSpPr txBox="1"/>
          <p:nvPr/>
        </p:nvSpPr>
        <p:spPr>
          <a:xfrm>
            <a:off x="167640" y="5898515"/>
            <a:ext cx="84010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变量 </a:t>
            </a:r>
            <a:r>
              <a:rPr lang="en-US" altLang="zh-CN" i="1">
                <a:sym typeface="+mn-ea"/>
              </a:rPr>
              <a:t>m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是表示有</a:t>
            </a:r>
            <a:r>
              <a:rPr lang="en-US" altLang="zh-CN">
                <a:sym typeface="+mn-ea"/>
              </a:rPr>
              <a:t>m</a:t>
            </a:r>
            <a:r>
              <a:rPr lang="zh-CN" altLang="en-US">
                <a:sym typeface="+mn-ea"/>
              </a:rPr>
              <a:t>行</a:t>
            </a:r>
            <a:r>
              <a:rPr lang="en-US" altLang="zh-CN">
                <a:sym typeface="+mn-ea"/>
              </a:rPr>
              <a:t>Ninja;  </a:t>
            </a:r>
            <a:r>
              <a:rPr lang="zh-CN" altLang="en-US"/>
              <a:t>变量 </a:t>
            </a:r>
            <a:r>
              <a:rPr lang="en-US" altLang="zh-CN" i="1"/>
              <a:t>n</a:t>
            </a:r>
            <a:r>
              <a:rPr lang="en-US" altLang="zh-CN"/>
              <a:t> </a:t>
            </a:r>
            <a:r>
              <a:rPr lang="zh-CN" altLang="en-US"/>
              <a:t>是表示有</a:t>
            </a:r>
            <a:r>
              <a:rPr lang="en-US" altLang="zh-CN"/>
              <a:t>n</a:t>
            </a:r>
            <a:r>
              <a:rPr lang="zh-CN" altLang="en-US"/>
              <a:t>列</a:t>
            </a:r>
            <a:r>
              <a:rPr lang="en-US" altLang="zh-CN"/>
              <a:t>Ninja;</a:t>
            </a:r>
            <a:endParaRPr lang="zh-CN" altLang="en-US"/>
          </a:p>
          <a:p>
            <a:r>
              <a:rPr lang="zh-CN" altLang="en-US"/>
              <a:t>变量 </a:t>
            </a:r>
            <a:r>
              <a:rPr lang="en-US" altLang="zh-CN" i="1"/>
              <a:t>h</a:t>
            </a:r>
            <a:r>
              <a:rPr lang="zh-CN" altLang="en-US"/>
              <a:t>表示在同一行中相邻两个</a:t>
            </a:r>
            <a:r>
              <a:rPr lang="en-US" altLang="zh-CN"/>
              <a:t>Ninja</a:t>
            </a:r>
            <a:r>
              <a:rPr lang="zh-CN" altLang="en-US"/>
              <a:t>之间的水平距离；</a:t>
            </a:r>
            <a:endParaRPr lang="zh-CN" altLang="en-US"/>
          </a:p>
          <a:p>
            <a:r>
              <a:rPr lang="zh-CN" altLang="en-US">
                <a:sym typeface="+mn-ea"/>
              </a:rPr>
              <a:t>变量 </a:t>
            </a:r>
            <a:r>
              <a:rPr lang="en-US" altLang="zh-CN" i="1">
                <a:sym typeface="+mn-ea"/>
              </a:rPr>
              <a:t>v</a:t>
            </a:r>
            <a:r>
              <a:rPr lang="zh-CN" altLang="en-US">
                <a:sym typeface="+mn-ea"/>
              </a:rPr>
              <a:t>表示在同一列中</a:t>
            </a:r>
            <a:r>
              <a:rPr lang="zh-CN" altLang="en-US">
                <a:sym typeface="+mn-ea"/>
              </a:rPr>
              <a:t>相邻两个</a:t>
            </a:r>
            <a:r>
              <a:rPr lang="en-US" altLang="zh-CN">
                <a:sym typeface="+mn-ea"/>
              </a:rPr>
              <a:t>Ninja</a:t>
            </a:r>
            <a:r>
              <a:rPr lang="zh-CN" altLang="en-US">
                <a:sym typeface="+mn-ea"/>
              </a:rPr>
              <a:t>之间的竖直距离；</a:t>
            </a:r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2232660" y="232410"/>
            <a:ext cx="43846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Job 4: m</a:t>
            </a:r>
            <a:r>
              <a:rPr lang="zh-CN" altLang="en-US" sz="2400" b="1"/>
              <a:t>行</a:t>
            </a:r>
            <a:r>
              <a:rPr lang="en-US" altLang="zh-CN" sz="2400" b="1"/>
              <a:t>n</a:t>
            </a:r>
            <a:r>
              <a:rPr lang="zh-CN" altLang="en-US" sz="2400" b="1"/>
              <a:t>列个</a:t>
            </a:r>
            <a:r>
              <a:rPr lang="en-US" altLang="zh-CN" sz="2400" b="1"/>
              <a:t>Ninja</a:t>
            </a:r>
            <a:r>
              <a:rPr lang="zh-CN" altLang="en-US" sz="2400" b="1"/>
              <a:t>！</a:t>
            </a:r>
            <a:endParaRPr lang="zh-CN" altLang="en-US" sz="2400" b="1"/>
          </a:p>
        </p:txBody>
      </p:sp>
      <p:sp>
        <p:nvSpPr>
          <p:cNvPr id="194" name=" 194"/>
          <p:cNvSpPr/>
          <p:nvPr/>
        </p:nvSpPr>
        <p:spPr>
          <a:xfrm>
            <a:off x="5963920" y="1951355"/>
            <a:ext cx="75565" cy="75565"/>
          </a:xfrm>
          <a:prstGeom prst="octag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0" name=" 194"/>
          <p:cNvSpPr/>
          <p:nvPr/>
        </p:nvSpPr>
        <p:spPr>
          <a:xfrm>
            <a:off x="6305550" y="1951355"/>
            <a:ext cx="75565" cy="75565"/>
          </a:xfrm>
          <a:prstGeom prst="octag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1" name=" 194"/>
          <p:cNvSpPr/>
          <p:nvPr/>
        </p:nvSpPr>
        <p:spPr>
          <a:xfrm>
            <a:off x="6647180" y="1951355"/>
            <a:ext cx="75565" cy="75565"/>
          </a:xfrm>
          <a:prstGeom prst="octag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7" name="图片 6" descr="Walk_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5840" y="5336540"/>
            <a:ext cx="523240" cy="563245"/>
          </a:xfrm>
          <a:prstGeom prst="rect">
            <a:avLst/>
          </a:prstGeom>
        </p:spPr>
      </p:pic>
      <p:pic>
        <p:nvPicPr>
          <p:cNvPr id="8" name="图片 7" descr="Walk_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98995" y="5336540"/>
            <a:ext cx="523240" cy="562610"/>
          </a:xfrm>
          <a:prstGeom prst="rect">
            <a:avLst/>
          </a:prstGeom>
        </p:spPr>
      </p:pic>
      <p:pic>
        <p:nvPicPr>
          <p:cNvPr id="9" name="图片 8" descr="Walk_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95475" y="5336540"/>
            <a:ext cx="523240" cy="562610"/>
          </a:xfrm>
          <a:prstGeom prst="rect">
            <a:avLst/>
          </a:prstGeom>
        </p:spPr>
      </p:pic>
      <p:pic>
        <p:nvPicPr>
          <p:cNvPr id="22" name="图片 21" descr="Walk_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85110" y="5336540"/>
            <a:ext cx="523240" cy="562610"/>
          </a:xfrm>
          <a:prstGeom prst="rect">
            <a:avLst/>
          </a:prstGeom>
        </p:spPr>
      </p:pic>
      <p:pic>
        <p:nvPicPr>
          <p:cNvPr id="23" name="图片 22" descr="Walk_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22920" y="5336540"/>
            <a:ext cx="523240" cy="562610"/>
          </a:xfrm>
          <a:prstGeom prst="rect">
            <a:avLst/>
          </a:prstGeom>
        </p:spPr>
      </p:pic>
      <p:pic>
        <p:nvPicPr>
          <p:cNvPr id="24" name="图片 23" descr="Walk_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64380" y="5336540"/>
            <a:ext cx="523240" cy="562610"/>
          </a:xfrm>
          <a:prstGeom prst="rect">
            <a:avLst/>
          </a:prstGeom>
        </p:spPr>
      </p:pic>
      <p:pic>
        <p:nvPicPr>
          <p:cNvPr id="25" name="图片 24" descr="Walk_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74745" y="5336540"/>
            <a:ext cx="523240" cy="562610"/>
          </a:xfrm>
          <a:prstGeom prst="rect">
            <a:avLst/>
          </a:prstGeom>
        </p:spPr>
      </p:pic>
      <p:sp>
        <p:nvSpPr>
          <p:cNvPr id="26" name=" 194"/>
          <p:cNvSpPr/>
          <p:nvPr/>
        </p:nvSpPr>
        <p:spPr>
          <a:xfrm>
            <a:off x="5947410" y="5666105"/>
            <a:ext cx="75565" cy="75565"/>
          </a:xfrm>
          <a:prstGeom prst="octag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7" name=" 194"/>
          <p:cNvSpPr/>
          <p:nvPr/>
        </p:nvSpPr>
        <p:spPr>
          <a:xfrm>
            <a:off x="6289040" y="5666105"/>
            <a:ext cx="75565" cy="75565"/>
          </a:xfrm>
          <a:prstGeom prst="octag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8" name=" 194"/>
          <p:cNvSpPr/>
          <p:nvPr/>
        </p:nvSpPr>
        <p:spPr>
          <a:xfrm>
            <a:off x="6630670" y="5666105"/>
            <a:ext cx="75565" cy="75565"/>
          </a:xfrm>
          <a:prstGeom prst="octag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9" name=" 194"/>
          <p:cNvSpPr/>
          <p:nvPr/>
        </p:nvSpPr>
        <p:spPr>
          <a:xfrm>
            <a:off x="1155065" y="3056255"/>
            <a:ext cx="75565" cy="75565"/>
          </a:xfrm>
          <a:prstGeom prst="octag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0" name=" 194"/>
          <p:cNvSpPr/>
          <p:nvPr/>
        </p:nvSpPr>
        <p:spPr>
          <a:xfrm>
            <a:off x="1155065" y="3496945"/>
            <a:ext cx="75565" cy="75565"/>
          </a:xfrm>
          <a:prstGeom prst="octag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1" name=" 194"/>
          <p:cNvSpPr/>
          <p:nvPr/>
        </p:nvSpPr>
        <p:spPr>
          <a:xfrm>
            <a:off x="1155065" y="3963035"/>
            <a:ext cx="75565" cy="75565"/>
          </a:xfrm>
          <a:prstGeom prst="octag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2" name="左大括号 31"/>
          <p:cNvSpPr/>
          <p:nvPr/>
        </p:nvSpPr>
        <p:spPr>
          <a:xfrm>
            <a:off x="739775" y="1906905"/>
            <a:ext cx="282575" cy="390525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373380" y="3244850"/>
            <a:ext cx="4381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i="1"/>
              <a:t>m</a:t>
            </a:r>
            <a:endParaRPr lang="en-US" altLang="zh-CN"/>
          </a:p>
        </p:txBody>
      </p:sp>
      <p:sp>
        <p:nvSpPr>
          <p:cNvPr id="34" name=" 194"/>
          <p:cNvSpPr/>
          <p:nvPr/>
        </p:nvSpPr>
        <p:spPr>
          <a:xfrm>
            <a:off x="8314055" y="2967990"/>
            <a:ext cx="75565" cy="75565"/>
          </a:xfrm>
          <a:prstGeom prst="octag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5" name=" 194"/>
          <p:cNvSpPr/>
          <p:nvPr/>
        </p:nvSpPr>
        <p:spPr>
          <a:xfrm>
            <a:off x="8314055" y="3408680"/>
            <a:ext cx="75565" cy="75565"/>
          </a:xfrm>
          <a:prstGeom prst="octag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6" name=" 194"/>
          <p:cNvSpPr/>
          <p:nvPr/>
        </p:nvSpPr>
        <p:spPr>
          <a:xfrm>
            <a:off x="8314055" y="3874770"/>
            <a:ext cx="75565" cy="75565"/>
          </a:xfrm>
          <a:prstGeom prst="octag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7" name=" 194"/>
          <p:cNvSpPr/>
          <p:nvPr/>
        </p:nvSpPr>
        <p:spPr>
          <a:xfrm>
            <a:off x="1999615" y="3039745"/>
            <a:ext cx="75565" cy="75565"/>
          </a:xfrm>
          <a:prstGeom prst="octag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8" name=" 194"/>
          <p:cNvSpPr/>
          <p:nvPr/>
        </p:nvSpPr>
        <p:spPr>
          <a:xfrm>
            <a:off x="1999615" y="3480435"/>
            <a:ext cx="75565" cy="75565"/>
          </a:xfrm>
          <a:prstGeom prst="octag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9" name=" 194"/>
          <p:cNvSpPr/>
          <p:nvPr/>
        </p:nvSpPr>
        <p:spPr>
          <a:xfrm>
            <a:off x="1999615" y="3946525"/>
            <a:ext cx="75565" cy="75565"/>
          </a:xfrm>
          <a:prstGeom prst="octag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40" name="图片 39" descr="Walk_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9330" y="4458970"/>
            <a:ext cx="523240" cy="563245"/>
          </a:xfrm>
          <a:prstGeom prst="rect">
            <a:avLst/>
          </a:prstGeom>
        </p:spPr>
      </p:pic>
      <p:pic>
        <p:nvPicPr>
          <p:cNvPr id="41" name="图片 40" descr="Walk_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82485" y="4458970"/>
            <a:ext cx="523240" cy="562610"/>
          </a:xfrm>
          <a:prstGeom prst="rect">
            <a:avLst/>
          </a:prstGeom>
        </p:spPr>
      </p:pic>
      <p:pic>
        <p:nvPicPr>
          <p:cNvPr id="42" name="图片 41" descr="Walk_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78965" y="4458970"/>
            <a:ext cx="523240" cy="562610"/>
          </a:xfrm>
          <a:prstGeom prst="rect">
            <a:avLst/>
          </a:prstGeom>
        </p:spPr>
      </p:pic>
      <p:pic>
        <p:nvPicPr>
          <p:cNvPr id="43" name="图片 42" descr="Walk_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68600" y="4458970"/>
            <a:ext cx="523240" cy="562610"/>
          </a:xfrm>
          <a:prstGeom prst="rect">
            <a:avLst/>
          </a:prstGeom>
        </p:spPr>
      </p:pic>
      <p:pic>
        <p:nvPicPr>
          <p:cNvPr id="44" name="图片 43" descr="Walk_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06410" y="4458970"/>
            <a:ext cx="523240" cy="562610"/>
          </a:xfrm>
          <a:prstGeom prst="rect">
            <a:avLst/>
          </a:prstGeom>
        </p:spPr>
      </p:pic>
      <p:pic>
        <p:nvPicPr>
          <p:cNvPr id="45" name="图片 44" descr="Walk_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47870" y="4458970"/>
            <a:ext cx="523240" cy="562610"/>
          </a:xfrm>
          <a:prstGeom prst="rect">
            <a:avLst/>
          </a:prstGeom>
        </p:spPr>
      </p:pic>
      <p:pic>
        <p:nvPicPr>
          <p:cNvPr id="46" name="图片 45" descr="Walk_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8235" y="4458970"/>
            <a:ext cx="523240" cy="562610"/>
          </a:xfrm>
          <a:prstGeom prst="rect">
            <a:avLst/>
          </a:prstGeom>
        </p:spPr>
      </p:pic>
      <p:sp>
        <p:nvSpPr>
          <p:cNvPr id="47" name=" 194"/>
          <p:cNvSpPr/>
          <p:nvPr/>
        </p:nvSpPr>
        <p:spPr>
          <a:xfrm>
            <a:off x="5930900" y="4788535"/>
            <a:ext cx="75565" cy="75565"/>
          </a:xfrm>
          <a:prstGeom prst="octag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8" name=" 194"/>
          <p:cNvSpPr/>
          <p:nvPr/>
        </p:nvSpPr>
        <p:spPr>
          <a:xfrm>
            <a:off x="6272530" y="4788535"/>
            <a:ext cx="75565" cy="75565"/>
          </a:xfrm>
          <a:prstGeom prst="octag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9" name=" 194"/>
          <p:cNvSpPr/>
          <p:nvPr/>
        </p:nvSpPr>
        <p:spPr>
          <a:xfrm>
            <a:off x="6614160" y="4788535"/>
            <a:ext cx="75565" cy="75565"/>
          </a:xfrm>
          <a:prstGeom prst="octag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cxnSp>
        <p:nvCxnSpPr>
          <p:cNvPr id="50" name="直接箭头连接符 49"/>
          <p:cNvCxnSpPr/>
          <p:nvPr/>
        </p:nvCxnSpPr>
        <p:spPr>
          <a:xfrm rot="16200000" flipH="1">
            <a:off x="878840" y="4368800"/>
            <a:ext cx="5080" cy="742950"/>
          </a:xfrm>
          <a:prstGeom prst="straightConnector1">
            <a:avLst/>
          </a:prstGeom>
          <a:ln>
            <a:solidFill>
              <a:srgbClr val="FF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 flipV="1">
            <a:off x="678815" y="4740275"/>
            <a:ext cx="0" cy="900007"/>
          </a:xfrm>
          <a:prstGeom prst="line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 rot="16200000">
            <a:off x="158750" y="5007610"/>
            <a:ext cx="7524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i="1"/>
              <a:t>   v</a:t>
            </a:r>
            <a:endParaRPr lang="en-US" altLang="zh-CN"/>
          </a:p>
        </p:txBody>
      </p:sp>
      <p:cxnSp>
        <p:nvCxnSpPr>
          <p:cNvPr id="53" name="直接箭头连接符 52"/>
          <p:cNvCxnSpPr/>
          <p:nvPr/>
        </p:nvCxnSpPr>
        <p:spPr>
          <a:xfrm rot="16200000" flipH="1">
            <a:off x="878840" y="5287010"/>
            <a:ext cx="5080" cy="742950"/>
          </a:xfrm>
          <a:prstGeom prst="straightConnector1">
            <a:avLst/>
          </a:prstGeom>
          <a:ln>
            <a:solidFill>
              <a:srgbClr val="FF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474</Words>
  <Application>WPS 演示</Application>
  <PresentationFormat/>
  <Paragraphs>51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宋体</vt:lpstr>
      <vt:lpstr>Wingdings</vt:lpstr>
      <vt:lpstr>微软雅黑</vt:lpstr>
      <vt:lpstr>Arial Unicode MS</vt:lpstr>
      <vt:lpstr>Calibri</vt:lpstr>
      <vt:lpstr>默认设计模板</vt:lpstr>
      <vt:lpstr>1_默认设计模板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hp</dc:creator>
  <cp:lastModifiedBy>Hello, stupid world!</cp:lastModifiedBy>
  <cp:revision>20</cp:revision>
  <dcterms:created xsi:type="dcterms:W3CDTF">2018-09-19T00:38:00Z</dcterms:created>
  <dcterms:modified xsi:type="dcterms:W3CDTF">2018-09-20T05:20:36Z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