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06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204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6A013833-32BE-AC3D-DFAF-0CDA9FCE0FA7}"/>
              </a:ext>
            </a:extLst>
          </p:cNvPr>
          <p:cNvSpPr/>
          <p:nvPr/>
        </p:nvSpPr>
        <p:spPr>
          <a:xfrm>
            <a:off x="9977756" y="228391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2573C-4C6E-ED5E-6C30-E697A1AFDF23}"/>
              </a:ext>
            </a:extLst>
          </p:cNvPr>
          <p:cNvSpPr/>
          <p:nvPr/>
        </p:nvSpPr>
        <p:spPr>
          <a:xfrm>
            <a:off x="6411310" y="3049563"/>
            <a:ext cx="3878363" cy="127018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/>
              <a:t>첨부파일 데이터 입력 중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제약조건을 만족하지 못해 오류가 발생한다면</a:t>
            </a:r>
            <a:r>
              <a:rPr kumimoji="1" lang="en-US" altLang="ko-KR" sz="1100" dirty="0"/>
              <a:t>?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제약조건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데이터 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컬럼 크기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데이터 중복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FK </a:t>
            </a:r>
            <a:r>
              <a:rPr kumimoji="1" lang="ko-KR" altLang="en-US" sz="1100" dirty="0"/>
              <a:t>제약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…)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첨부파일 데이터 입력은 실패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그러나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이전에 입력한 게시글은 그대로 유효하다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5D6E5-3B95-862D-6950-F6B07E11C22E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350492" y="2624905"/>
            <a:ext cx="2050544" cy="4246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92701-AD31-10C2-020D-CA8BECAA0CCD}"/>
              </a:ext>
            </a:extLst>
          </p:cNvPr>
          <p:cNvSpPr/>
          <p:nvPr/>
        </p:nvSpPr>
        <p:spPr>
          <a:xfrm>
            <a:off x="1142919" y="3247696"/>
            <a:ext cx="4771697" cy="87703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게시글 입력과 첨부파일 입력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이 하나의 작업으로 묶인 경우</a:t>
            </a:r>
            <a:endParaRPr kumimoji="1" lang="en-US" altLang="ko-KR" sz="1100" dirty="0"/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600" b="1" dirty="0">
                <a:sym typeface="Wingdings" pitchFamily="2" charset="2"/>
              </a:rPr>
              <a:t>Transaction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ore-KR" altLang="en-US" sz="1100" b="1" dirty="0"/>
              <a:t>한</a:t>
            </a:r>
            <a:r>
              <a:rPr kumimoji="1" lang="ko-KR" altLang="en-US" sz="1100" b="1" dirty="0"/>
              <a:t> 개의 작업이 실패하면 이전에 성공한 작업도 취소해야 한다</a:t>
            </a:r>
            <a:r>
              <a:rPr kumimoji="1" lang="en-US" altLang="ko-KR" sz="1100" b="1" dirty="0"/>
              <a:t>.</a:t>
            </a:r>
            <a:endParaRPr kumimoji="1" lang="ko-Kore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B5639F-44B8-42ED-EFAA-818B1B4244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5914616" y="3684657"/>
            <a:ext cx="496694" cy="15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485FC1-C1E1-1F32-5D38-C1A0C92FAC51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10600029" y="1140373"/>
            <a:ext cx="637275" cy="29836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A2D5B5-68C3-3A4D-37D1-C22E4F066A0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0600029" y="2569779"/>
            <a:ext cx="545930" cy="194769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39EE26-6BA4-C92E-0DDC-BE7A3631C268}"/>
              </a:ext>
            </a:extLst>
          </p:cNvPr>
          <p:cNvSpPr/>
          <p:nvPr/>
        </p:nvSpPr>
        <p:spPr>
          <a:xfrm>
            <a:off x="10629394" y="1692164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D7A933-0157-F8A4-244A-7701933CC414}"/>
              </a:ext>
            </a:extLst>
          </p:cNvPr>
          <p:cNvSpPr/>
          <p:nvPr/>
        </p:nvSpPr>
        <p:spPr>
          <a:xfrm>
            <a:off x="10859746" y="3341629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535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 rollback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D3A982-8C25-DAA3-BDA9-69A564861655}"/>
              </a:ext>
            </a:extLst>
          </p:cNvPr>
          <p:cNvSpPr/>
          <p:nvPr/>
        </p:nvSpPr>
        <p:spPr>
          <a:xfrm>
            <a:off x="8978768" y="4318433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60619-0B37-B8FE-2E7A-F80D57B33385}"/>
              </a:ext>
            </a:extLst>
          </p:cNvPr>
          <p:cNvSpPr/>
          <p:nvPr/>
        </p:nvSpPr>
        <p:spPr>
          <a:xfrm>
            <a:off x="9709774" y="4841173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오류발생</a:t>
            </a:r>
            <a:endParaRPr kumimoji="1"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8B23F-B364-0A06-527D-135AD75A9CDD}"/>
              </a:ext>
            </a:extLst>
          </p:cNvPr>
          <p:cNvSpPr/>
          <p:nvPr/>
        </p:nvSpPr>
        <p:spPr>
          <a:xfrm>
            <a:off x="11302132" y="4024477"/>
            <a:ext cx="889868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45923-3092-6B73-59FD-BFBD0A445879}"/>
              </a:ext>
            </a:extLst>
          </p:cNvPr>
          <p:cNvSpPr/>
          <p:nvPr/>
        </p:nvSpPr>
        <p:spPr>
          <a:xfrm>
            <a:off x="9028385" y="3855322"/>
            <a:ext cx="1712763" cy="93039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8FA1A5-008D-D5A9-B2BC-A2693D5D8BB6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10741148" y="4320518"/>
            <a:ext cx="560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6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-1" y="462454"/>
            <a:ext cx="2480441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트랜잭션</a:t>
            </a:r>
            <a:r>
              <a:rPr kumimoji="1" lang="ko-KR" altLang="en-US" sz="2800" b="1" dirty="0"/>
              <a:t> 적용하기</a:t>
            </a:r>
            <a:endParaRPr kumimoji="1" lang="ko-Kore-KR" altLang="en-US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1771464" y="1836574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E95DF-8EDD-1036-0E3B-DF6E7D08098E}"/>
              </a:ext>
            </a:extLst>
          </p:cNvPr>
          <p:cNvSpPr/>
          <p:nvPr/>
        </p:nvSpPr>
        <p:spPr>
          <a:xfrm>
            <a:off x="4940590" y="1957441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</a:t>
            </a:r>
            <a:r>
              <a:rPr kumimoji="1" lang="ko-KR" altLang="en-US" sz="1200" dirty="0"/>
              <a:t> 테이블에 게시글 입력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CBD2-8E05-7852-198A-B81DC25AA7C7}"/>
              </a:ext>
            </a:extLst>
          </p:cNvPr>
          <p:cNvSpPr/>
          <p:nvPr/>
        </p:nvSpPr>
        <p:spPr>
          <a:xfrm>
            <a:off x="1771464" y="2974211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2. </a:t>
            </a:r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52F55-3822-DA80-86D7-48AA931ED4CD}"/>
              </a:ext>
            </a:extLst>
          </p:cNvPr>
          <p:cNvSpPr/>
          <p:nvPr/>
        </p:nvSpPr>
        <p:spPr>
          <a:xfrm>
            <a:off x="4940590" y="309507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app-board-file</a:t>
            </a:r>
            <a:r>
              <a:rPr kumimoji="1" lang="ko-KR" altLang="en-US" sz="1200" dirty="0"/>
              <a:t> 테이블에 첨부파일 입력</a:t>
            </a:r>
            <a:endParaRPr kumimoji="1" lang="en-US" altLang="ko-KR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CCA7E-9A9A-1D25-B61C-E339AC9DEF87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flipH="1">
            <a:off x="4424856" y="2112470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6D5D7-5B09-4F8E-A809-99E078E9F012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4424856" y="3250107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8EAE1-F107-84CA-4107-2943118ECDD8}"/>
              </a:ext>
            </a:extLst>
          </p:cNvPr>
          <p:cNvSpPr/>
          <p:nvPr/>
        </p:nvSpPr>
        <p:spPr>
          <a:xfrm>
            <a:off x="1067162" y="1388623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 err="1">
                <a:sym typeface="Wingdings" pitchFamily="2" charset="2"/>
              </a:rPr>
              <a:t>Connection.setAutoCommit</a:t>
            </a:r>
            <a:r>
              <a:rPr kumimoji="1" lang="en-US" altLang="ko-KR" sz="1200" dirty="0">
                <a:sym typeface="Wingdings" pitchFamily="2" charset="2"/>
              </a:rPr>
              <a:t>(false)</a:t>
            </a:r>
            <a:endParaRPr kumimoji="1"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243BB-8A97-363F-46A2-CE1E45F1CE9A}"/>
              </a:ext>
            </a:extLst>
          </p:cNvPr>
          <p:cNvSpPr/>
          <p:nvPr/>
        </p:nvSpPr>
        <p:spPr>
          <a:xfrm>
            <a:off x="4424856" y="1393820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ko-KR" altLang="en-US" sz="1200" dirty="0" err="1"/>
              <a:t>커밋으로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549176-B88E-B3F2-BA28-EC7FA38A772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3893718" y="1543652"/>
            <a:ext cx="531138" cy="5197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79D5C-0418-C437-59E6-CBE04D3FC70F}"/>
              </a:ext>
            </a:extLst>
          </p:cNvPr>
          <p:cNvSpPr/>
          <p:nvPr/>
        </p:nvSpPr>
        <p:spPr>
          <a:xfrm>
            <a:off x="1067162" y="3825389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OK: </a:t>
            </a:r>
            <a:r>
              <a:rPr kumimoji="1" lang="en-US" altLang="ko-KR" sz="1200" dirty="0" err="1">
                <a:sym typeface="Wingdings" pitchFamily="2" charset="2"/>
              </a:rPr>
              <a:t>Connection.commit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290195-3D0C-1979-C8EC-E3BE1E7FD833}"/>
              </a:ext>
            </a:extLst>
          </p:cNvPr>
          <p:cNvSpPr/>
          <p:nvPr/>
        </p:nvSpPr>
        <p:spPr>
          <a:xfrm>
            <a:off x="4424856" y="382358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12E00-7E60-C218-6752-90AAD61E5F8E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3893718" y="3978617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9567B-6F3C-B54F-E3F3-00BEF1B548DA}"/>
              </a:ext>
            </a:extLst>
          </p:cNvPr>
          <p:cNvSpPr/>
          <p:nvPr/>
        </p:nvSpPr>
        <p:spPr>
          <a:xfrm>
            <a:off x="1067162" y="4577226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Error: </a:t>
            </a:r>
            <a:r>
              <a:rPr kumimoji="1" lang="en-US" altLang="ko-KR" sz="1200" dirty="0" err="1">
                <a:sym typeface="Wingdings" pitchFamily="2" charset="2"/>
              </a:rPr>
              <a:t>Connection.rollback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CECAE3-179F-3692-D167-3C83BF160CBD}"/>
              </a:ext>
            </a:extLst>
          </p:cNvPr>
          <p:cNvSpPr/>
          <p:nvPr/>
        </p:nvSpPr>
        <p:spPr>
          <a:xfrm>
            <a:off x="4424856" y="4575425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5E0DCA-878C-3372-96F4-9DDB4CC4760C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3893718" y="4730454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267901" y="289363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54510" y="2835824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877299" y="3734464"/>
            <a:ext cx="1723693" cy="285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0804630" y="12480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8932481" y="4093127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588A03-4F45-358D-7C4F-36F10EA97458}"/>
              </a:ext>
            </a:extLst>
          </p:cNvPr>
          <p:cNvSpPr/>
          <p:nvPr/>
        </p:nvSpPr>
        <p:spPr>
          <a:xfrm>
            <a:off x="8932481" y="4513540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957845" y="2154620"/>
            <a:ext cx="620112" cy="7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888013" y="3124866"/>
            <a:ext cx="1266497" cy="1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 flipH="1">
            <a:off x="9739146" y="3140623"/>
            <a:ext cx="24962" cy="593841"/>
          </a:xfrm>
          <a:prstGeom prst="curvedConnector4">
            <a:avLst>
              <a:gd name="adj1" fmla="val -915792"/>
              <a:gd name="adj2" fmla="val 756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V="1">
            <a:off x="6964414" y="3356094"/>
            <a:ext cx="613543" cy="91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04702" y="407276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282E08-F892-69B2-24AE-A7CF3A35923B}"/>
              </a:ext>
            </a:extLst>
          </p:cNvPr>
          <p:cNvSpPr/>
          <p:nvPr/>
        </p:nvSpPr>
        <p:spPr>
          <a:xfrm>
            <a:off x="9504702" y="449710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0BC711-AB13-C7E4-5D07-38D13DAF5441}"/>
              </a:ext>
            </a:extLst>
          </p:cNvPr>
          <p:cNvSpPr/>
          <p:nvPr/>
        </p:nvSpPr>
        <p:spPr>
          <a:xfrm>
            <a:off x="8936122" y="49096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1E46F83-FEDE-BAAA-4165-CBE97979D186}"/>
              </a:ext>
            </a:extLst>
          </p:cNvPr>
          <p:cNvSpPr/>
          <p:nvPr/>
        </p:nvSpPr>
        <p:spPr>
          <a:xfrm>
            <a:off x="9508343" y="48932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1B6BC05B-8C6D-C983-BB04-E1548E5FD931}"/>
              </a:ext>
            </a:extLst>
          </p:cNvPr>
          <p:cNvSpPr/>
          <p:nvPr/>
        </p:nvSpPr>
        <p:spPr>
          <a:xfrm>
            <a:off x="8936122" y="5350434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9FE0A1-65FA-F1EB-7988-DE86E3DD67BA}"/>
              </a:ext>
            </a:extLst>
          </p:cNvPr>
          <p:cNvSpPr/>
          <p:nvPr/>
        </p:nvSpPr>
        <p:spPr>
          <a:xfrm>
            <a:off x="9508343" y="533006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입력</a:t>
            </a:r>
            <a:endParaRPr kumimoji="1" lang="en-US" altLang="ko-KR" sz="1000" dirty="0"/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151C0203-20CE-EA97-15CB-BE4E20C8620E}"/>
              </a:ext>
            </a:extLst>
          </p:cNvPr>
          <p:cNvSpPr/>
          <p:nvPr/>
        </p:nvSpPr>
        <p:spPr>
          <a:xfrm>
            <a:off x="9135492" y="524364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57306C-487A-ADCC-4613-9952574A65F9}"/>
              </a:ext>
            </a:extLst>
          </p:cNvPr>
          <p:cNvSpPr/>
          <p:nvPr/>
        </p:nvSpPr>
        <p:spPr>
          <a:xfrm>
            <a:off x="10590197" y="542271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1B3BB24-DE35-3C8A-CE38-86F2A8A8F5A7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BABF66-0734-E6FE-5265-BC266D48F51A}"/>
              </a:ext>
            </a:extLst>
          </p:cNvPr>
          <p:cNvSpPr/>
          <p:nvPr/>
        </p:nvSpPr>
        <p:spPr>
          <a:xfrm>
            <a:off x="11116059" y="4471522"/>
            <a:ext cx="1082507" cy="7855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C2</a:t>
            </a:r>
            <a:r>
              <a:rPr kumimoji="1" lang="ko-KR" altLang="en-US" sz="1200" dirty="0"/>
              <a:t>의 작업까지 </a:t>
            </a:r>
            <a:r>
              <a:rPr kumimoji="1" lang="en-US" altLang="ko-KR" sz="1200" dirty="0"/>
              <a:t>rollback</a:t>
            </a:r>
            <a:r>
              <a:rPr kumimoji="1" lang="ko-KR" altLang="en-US" sz="1200" dirty="0"/>
              <a:t>되는 문제 발생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5FEC13-9B98-A91B-823C-7E296278531D}"/>
              </a:ext>
            </a:extLst>
          </p:cNvPr>
          <p:cNvSpPr/>
          <p:nvPr/>
        </p:nvSpPr>
        <p:spPr>
          <a:xfrm>
            <a:off x="8657607" y="3662851"/>
            <a:ext cx="2083542" cy="2402941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32FE37E-CED2-794D-F248-E45CAB535111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>
            <a:off x="10741149" y="4864322"/>
            <a:ext cx="374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500211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03994" y="162063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970575" y="2372766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1368967" y="120214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1368967" y="183671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1368967" y="248702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1368967" y="31544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9025757" y="2731429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267901" y="1923392"/>
            <a:ext cx="232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8120323" y="1923392"/>
            <a:ext cx="983671" cy="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rot="16200000" flipH="1">
            <a:off x="9549341" y="2089685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7274470" y="4496457"/>
            <a:ext cx="235172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97978" y="2711064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72B57-91C1-F264-5D97-A11488734FF6}"/>
              </a:ext>
            </a:extLst>
          </p:cNvPr>
          <p:cNvSpPr/>
          <p:nvPr/>
        </p:nvSpPr>
        <p:spPr>
          <a:xfrm>
            <a:off x="7509642" y="426522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874096-7D5A-C4E8-F773-4B1BE22525AE}"/>
              </a:ext>
            </a:extLst>
          </p:cNvPr>
          <p:cNvSpPr/>
          <p:nvPr/>
        </p:nvSpPr>
        <p:spPr>
          <a:xfrm>
            <a:off x="9207795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EBD5E6-1097-B980-F476-66AA94A3DD71}"/>
              </a:ext>
            </a:extLst>
          </p:cNvPr>
          <p:cNvSpPr/>
          <p:nvPr/>
        </p:nvSpPr>
        <p:spPr>
          <a:xfrm>
            <a:off x="9074376" y="4949698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A1B503-CC81-5C7C-EF60-7EDB43ED98B8}"/>
              </a:ext>
            </a:extLst>
          </p:cNvPr>
          <p:cNvSpPr/>
          <p:nvPr/>
        </p:nvSpPr>
        <p:spPr>
          <a:xfrm>
            <a:off x="9129558" y="5290633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7184F9-D939-5881-E999-3148DBAEA08D}"/>
              </a:ext>
            </a:extLst>
          </p:cNvPr>
          <p:cNvCxnSpPr>
            <a:cxnSpLocks/>
            <a:stCxn id="3" idx="3"/>
            <a:endCxn id="45" idx="2"/>
          </p:cNvCxnSpPr>
          <p:nvPr/>
        </p:nvCxnSpPr>
        <p:spPr>
          <a:xfrm>
            <a:off x="8129754" y="4496457"/>
            <a:ext cx="1078041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695EFF0-3354-A97D-0D79-96358556DB1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16200000" flipH="1">
            <a:off x="9653142" y="4666617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FD4FED-F201-DBA2-D12B-D54CE82E57CB}"/>
              </a:ext>
            </a:extLst>
          </p:cNvPr>
          <p:cNvSpPr/>
          <p:nvPr/>
        </p:nvSpPr>
        <p:spPr>
          <a:xfrm>
            <a:off x="9701779" y="527420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FF13C8-9F97-B151-E2C4-1E19CC23AC6A}"/>
              </a:ext>
            </a:extLst>
          </p:cNvPr>
          <p:cNvSpPr/>
          <p:nvPr/>
        </p:nvSpPr>
        <p:spPr>
          <a:xfrm>
            <a:off x="9129558" y="56913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E8AF9B-DD22-B975-D730-346FE7DAFECA}"/>
              </a:ext>
            </a:extLst>
          </p:cNvPr>
          <p:cNvSpPr/>
          <p:nvPr/>
        </p:nvSpPr>
        <p:spPr>
          <a:xfrm>
            <a:off x="9701779" y="56749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B670188-E5EE-9CE5-FFD6-4B5035383F56}"/>
              </a:ext>
            </a:extLst>
          </p:cNvPr>
          <p:cNvSpPr/>
          <p:nvPr/>
        </p:nvSpPr>
        <p:spPr>
          <a:xfrm>
            <a:off x="9025757" y="3147241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3437A8-D7A7-EB5F-C03E-D396C37DDF86}"/>
              </a:ext>
            </a:extLst>
          </p:cNvPr>
          <p:cNvSpPr/>
          <p:nvPr/>
        </p:nvSpPr>
        <p:spPr>
          <a:xfrm>
            <a:off x="9597978" y="3126876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83" name="곱하기 82">
            <a:extLst>
              <a:ext uri="{FF2B5EF4-FFF2-40B4-BE49-F238E27FC236}">
                <a16:creationId xmlns:a16="http://schemas.microsoft.com/office/drawing/2014/main" id="{EC9D5FE1-44E4-5885-362C-13960A9DAA1C}"/>
              </a:ext>
            </a:extLst>
          </p:cNvPr>
          <p:cNvSpPr/>
          <p:nvPr/>
        </p:nvSpPr>
        <p:spPr>
          <a:xfrm>
            <a:off x="9252461" y="304652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C467E-BCCF-E87F-BBF0-0773FE827555}"/>
              </a:ext>
            </a:extLst>
          </p:cNvPr>
          <p:cNvSpPr/>
          <p:nvPr/>
        </p:nvSpPr>
        <p:spPr>
          <a:xfrm>
            <a:off x="10202628" y="346845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DB6A1-380E-876D-79D8-77CF2B9BE06A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4C8EAB-1753-EB9F-B002-BF63F4693F27}"/>
              </a:ext>
            </a:extLst>
          </p:cNvPr>
          <p:cNvSpPr/>
          <p:nvPr/>
        </p:nvSpPr>
        <p:spPr>
          <a:xfrm>
            <a:off x="9957008" y="917845"/>
            <a:ext cx="1973097" cy="8253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취소</a:t>
            </a:r>
            <a:endParaRPr kumimoji="1" lang="en-US" altLang="ko-KR" sz="1200" b="1" dirty="0"/>
          </a:p>
          <a:p>
            <a:pPr algn="ctr"/>
            <a:r>
              <a:rPr kumimoji="1" lang="en-US" altLang="ko-Kore-KR" sz="1200" dirty="0"/>
              <a:t>C1</a:t>
            </a:r>
            <a:r>
              <a:rPr kumimoji="1" lang="ko-KR" altLang="en-US" sz="1200" dirty="0"/>
              <a:t>의 작업을 취소하더라도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C2</a:t>
            </a:r>
            <a:r>
              <a:rPr kumimoji="1" lang="ko-KR" altLang="en-US" sz="1200" dirty="0"/>
              <a:t>의 작업에는 영향을 끼치지 않는다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664834-80BB-0579-578E-628C1884DB9A}"/>
              </a:ext>
            </a:extLst>
          </p:cNvPr>
          <p:cNvSpPr/>
          <p:nvPr/>
        </p:nvSpPr>
        <p:spPr>
          <a:xfrm>
            <a:off x="8847445" y="2318165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91A5061-74E8-5FD9-4F92-3C74ED77DE7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9889216" y="1743224"/>
            <a:ext cx="1054341" cy="574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F2DB24-DDAB-742A-4459-3D3D1ACE6C82}"/>
              </a:ext>
            </a:extLst>
          </p:cNvPr>
          <p:cNvSpPr/>
          <p:nvPr/>
        </p:nvSpPr>
        <p:spPr>
          <a:xfrm>
            <a:off x="6260114" y="4897139"/>
            <a:ext cx="73069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commit()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27D7C99-BF9F-6523-7C00-D8A3A59FE205}"/>
              </a:ext>
            </a:extLst>
          </p:cNvPr>
          <p:cNvSpPr/>
          <p:nvPr/>
        </p:nvSpPr>
        <p:spPr>
          <a:xfrm>
            <a:off x="10977994" y="4228271"/>
            <a:ext cx="711336" cy="4464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적용</a:t>
            </a:r>
            <a:endParaRPr kumimoji="1" lang="ko-Kore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9EFC2CE-DC8A-371F-3119-F122408627B7}"/>
              </a:ext>
            </a:extLst>
          </p:cNvPr>
          <p:cNvSpPr/>
          <p:nvPr/>
        </p:nvSpPr>
        <p:spPr>
          <a:xfrm>
            <a:off x="8894452" y="4890557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87A421-C823-7661-24D3-8B627861304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9936223" y="4674712"/>
            <a:ext cx="1397439" cy="21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BB6783-5E83-47BB-8F05-D66206408EB8}"/>
              </a:ext>
            </a:extLst>
          </p:cNvPr>
          <p:cNvCxnSpPr>
            <a:cxnSpLocks/>
            <a:stCxn id="61" idx="3"/>
            <a:endCxn id="26" idx="1"/>
          </p:cNvCxnSpPr>
          <p:nvPr/>
        </p:nvCxnSpPr>
        <p:spPr>
          <a:xfrm flipV="1">
            <a:off x="7061340" y="3429000"/>
            <a:ext cx="1152490" cy="1366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813AB9A-E1C9-6F82-66AE-B8C1BC1FDCAA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8833942" y="3429000"/>
            <a:ext cx="1970688" cy="135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12-1B27-AEDB-279B-AE7283B51535}"/>
              </a:ext>
            </a:extLst>
          </p:cNvPr>
          <p:cNvSpPr/>
          <p:nvPr/>
        </p:nvSpPr>
        <p:spPr>
          <a:xfrm>
            <a:off x="108046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2375-46DB-9807-1F79-3598C3A922F7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01071-3171-50D9-6A4C-C5C17065E7CF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5EF65-8CCA-3EA6-92EB-85B12FB12DAE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6ED3D-B674-DA05-115A-79ACA25AFB03}"/>
              </a:ext>
            </a:extLst>
          </p:cNvPr>
          <p:cNvSpPr/>
          <p:nvPr/>
        </p:nvSpPr>
        <p:spPr>
          <a:xfrm>
            <a:off x="10804630" y="45509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D5CF0-5EFE-575F-C3CB-C6B7278DA277}"/>
              </a:ext>
            </a:extLst>
          </p:cNvPr>
          <p:cNvSpPr/>
          <p:nvPr/>
        </p:nvSpPr>
        <p:spPr>
          <a:xfrm>
            <a:off x="82138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8AE6EB-7B5C-D3CF-4D04-D3715527350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8833942" y="819100"/>
            <a:ext cx="1970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481E0-A28A-C5AD-E7E1-3AA57A3D389A}"/>
              </a:ext>
            </a:extLst>
          </p:cNvPr>
          <p:cNvSpPr/>
          <p:nvPr/>
        </p:nvSpPr>
        <p:spPr>
          <a:xfrm>
            <a:off x="8971010" y="637156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02B4E7-7FFA-07A4-4F62-F81B32C33235}"/>
              </a:ext>
            </a:extLst>
          </p:cNvPr>
          <p:cNvSpPr/>
          <p:nvPr/>
        </p:nvSpPr>
        <p:spPr>
          <a:xfrm>
            <a:off x="8213830" y="186294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3074E-224C-0E4C-557C-5F529BB24C3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833942" y="2094175"/>
            <a:ext cx="1970688" cy="1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4B06B1-FE79-B6B3-EDE9-E7E64854DF1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8833942" y="2094175"/>
            <a:ext cx="1970688" cy="67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089126-F261-DC9F-728C-2110E8B7D832}"/>
              </a:ext>
            </a:extLst>
          </p:cNvPr>
          <p:cNvSpPr/>
          <p:nvPr/>
        </p:nvSpPr>
        <p:spPr>
          <a:xfrm>
            <a:off x="8213830" y="31977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24E7DB-4FE0-244B-7205-16BDD7711F10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8833942" y="3429000"/>
            <a:ext cx="1970688" cy="2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E36234-C546-6691-F079-C3B2B23857BF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8833942" y="2113893"/>
            <a:ext cx="1970688" cy="1315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39574E-84F1-1BE7-144D-4956D7391FF7}"/>
              </a:ext>
            </a:extLst>
          </p:cNvPr>
          <p:cNvSpPr/>
          <p:nvPr/>
        </p:nvSpPr>
        <p:spPr>
          <a:xfrm>
            <a:off x="9171295" y="3273971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FAB5D8-6EC0-6999-55DE-1C599DCBC43E}"/>
              </a:ext>
            </a:extLst>
          </p:cNvPr>
          <p:cNvSpPr/>
          <p:nvPr/>
        </p:nvSpPr>
        <p:spPr>
          <a:xfrm>
            <a:off x="9006774" y="282069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5" name="곱하기 34">
            <a:extLst>
              <a:ext uri="{FF2B5EF4-FFF2-40B4-BE49-F238E27FC236}">
                <a16:creationId xmlns:a16="http://schemas.microsoft.com/office/drawing/2014/main" id="{E1DD2F93-A165-7267-7D65-67B9BA13207A}"/>
              </a:ext>
            </a:extLst>
          </p:cNvPr>
          <p:cNvSpPr/>
          <p:nvPr/>
        </p:nvSpPr>
        <p:spPr>
          <a:xfrm>
            <a:off x="8960940" y="2743037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04AF6-3295-5AB3-A808-5B63D3EF6D8D}"/>
              </a:ext>
            </a:extLst>
          </p:cNvPr>
          <p:cNvSpPr/>
          <p:nvPr/>
        </p:nvSpPr>
        <p:spPr>
          <a:xfrm>
            <a:off x="9626886" y="282727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2F6D5E-8225-735C-7844-4AE5640B347D}"/>
              </a:ext>
            </a:extLst>
          </p:cNvPr>
          <p:cNvSpPr/>
          <p:nvPr/>
        </p:nvSpPr>
        <p:spPr>
          <a:xfrm>
            <a:off x="8213830" y="456413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DB5FA8-3AC4-553F-64C5-E962D91ABF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8833942" y="4782226"/>
            <a:ext cx="1970688" cy="1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BB3EBD-3C2C-77A1-2384-476F9C505D53}"/>
              </a:ext>
            </a:extLst>
          </p:cNvPr>
          <p:cNvSpPr/>
          <p:nvPr/>
        </p:nvSpPr>
        <p:spPr>
          <a:xfrm>
            <a:off x="9171295" y="464033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7B05F-69ED-D3EE-7951-AFD97FA0BA32}"/>
              </a:ext>
            </a:extLst>
          </p:cNvPr>
          <p:cNvSpPr/>
          <p:nvPr/>
        </p:nvSpPr>
        <p:spPr>
          <a:xfrm>
            <a:off x="9171295" y="379553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8D1572-CA5B-D970-7323-18FD25AF408F}"/>
              </a:ext>
            </a:extLst>
          </p:cNvPr>
          <p:cNvSpPr/>
          <p:nvPr/>
        </p:nvSpPr>
        <p:spPr>
          <a:xfrm>
            <a:off x="6243142" y="59180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5CD4A1-562C-2F2E-FCD0-3F9A8B995B6B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7052441" y="819100"/>
            <a:ext cx="1161389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061C7C-6EE0-ADD1-9152-5C1477C98079}"/>
              </a:ext>
            </a:extLst>
          </p:cNvPr>
          <p:cNvSpPr/>
          <p:nvPr/>
        </p:nvSpPr>
        <p:spPr>
          <a:xfrm>
            <a:off x="7223660" y="6371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4186F4-0DE7-4DF5-4D1C-F8C93E7676A5}"/>
              </a:ext>
            </a:extLst>
          </p:cNvPr>
          <p:cNvSpPr/>
          <p:nvPr/>
        </p:nvSpPr>
        <p:spPr>
          <a:xfrm>
            <a:off x="6243142" y="187607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080C22F-6D1D-F21E-E060-A11F3657D17A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7052441" y="209417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C47B82-FB40-3514-710B-C6DBF840279D}"/>
              </a:ext>
            </a:extLst>
          </p:cNvPr>
          <p:cNvSpPr/>
          <p:nvPr/>
        </p:nvSpPr>
        <p:spPr>
          <a:xfrm>
            <a:off x="7225579" y="18826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C67D375-B0DD-D7EA-517B-8F204684AD9A}"/>
              </a:ext>
            </a:extLst>
          </p:cNvPr>
          <p:cNvCxnSpPr>
            <a:cxnSpLocks/>
            <a:stCxn id="52" idx="3"/>
            <a:endCxn id="26" idx="1"/>
          </p:cNvCxnSpPr>
          <p:nvPr/>
        </p:nvCxnSpPr>
        <p:spPr>
          <a:xfrm>
            <a:off x="7052441" y="2107301"/>
            <a:ext cx="1161389" cy="1321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EBD78-3326-8BE2-8ADF-7C40D2D08B2F}"/>
              </a:ext>
            </a:extLst>
          </p:cNvPr>
          <p:cNvSpPr/>
          <p:nvPr/>
        </p:nvSpPr>
        <p:spPr>
          <a:xfrm>
            <a:off x="7226601" y="2399625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7D38AC-394D-BD79-ED60-E0E8B7617D2C}"/>
              </a:ext>
            </a:extLst>
          </p:cNvPr>
          <p:cNvSpPr/>
          <p:nvPr/>
        </p:nvSpPr>
        <p:spPr>
          <a:xfrm>
            <a:off x="6252041" y="456413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2D68ED-9D40-2EB9-5F84-70F508328CC5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061340" y="478223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5F795-B27B-57EE-0563-3AE036D8647D}"/>
              </a:ext>
            </a:extLst>
          </p:cNvPr>
          <p:cNvSpPr/>
          <p:nvPr/>
        </p:nvSpPr>
        <p:spPr>
          <a:xfrm>
            <a:off x="7225580" y="463376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F7BA96-01FA-6B3B-C8A1-6AFA0E1EC98B}"/>
              </a:ext>
            </a:extLst>
          </p:cNvPr>
          <p:cNvSpPr/>
          <p:nvPr/>
        </p:nvSpPr>
        <p:spPr>
          <a:xfrm>
            <a:off x="7225579" y="418974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B21EB9-3F95-D849-EC4C-865B60E31CA2}"/>
              </a:ext>
            </a:extLst>
          </p:cNvPr>
          <p:cNvSpPr/>
          <p:nvPr/>
        </p:nvSpPr>
        <p:spPr>
          <a:xfrm>
            <a:off x="3836694" y="591804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EED6AB-6919-5E25-6A6E-30EE7B2ABC62}"/>
              </a:ext>
            </a:extLst>
          </p:cNvPr>
          <p:cNvCxnSpPr>
            <a:cxnSpLocks/>
            <a:stCxn id="67" idx="3"/>
            <a:endCxn id="46" idx="1"/>
          </p:cNvCxnSpPr>
          <p:nvPr/>
        </p:nvCxnSpPr>
        <p:spPr>
          <a:xfrm>
            <a:off x="4975039" y="823032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138570-4C29-0961-FACC-FD87DB21ACF1}"/>
              </a:ext>
            </a:extLst>
          </p:cNvPr>
          <p:cNvSpPr/>
          <p:nvPr/>
        </p:nvSpPr>
        <p:spPr>
          <a:xfrm>
            <a:off x="5112107" y="664071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68C3D89-8401-64AD-D214-8953203B1606}"/>
              </a:ext>
            </a:extLst>
          </p:cNvPr>
          <p:cNvSpPr/>
          <p:nvPr/>
        </p:nvSpPr>
        <p:spPr>
          <a:xfrm>
            <a:off x="3836694" y="1876073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427C0AB-96CD-B2C8-F2A8-CDD0C0189AEC}"/>
              </a:ext>
            </a:extLst>
          </p:cNvPr>
          <p:cNvCxnSpPr>
            <a:cxnSpLocks/>
            <a:stCxn id="74" idx="3"/>
            <a:endCxn id="52" idx="1"/>
          </p:cNvCxnSpPr>
          <p:nvPr/>
        </p:nvCxnSpPr>
        <p:spPr>
          <a:xfrm>
            <a:off x="4975039" y="2107301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A3AE5FE-6F01-8853-78D1-40BD10AEE510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 flipV="1">
            <a:off x="4975039" y="823032"/>
            <a:ext cx="1268103" cy="128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A3DC889-A97D-8ED6-B86D-074499FC4057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4975039" y="2107301"/>
            <a:ext cx="1277002" cy="268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ADC836-0970-1AB9-DC52-A24A30D72825}"/>
              </a:ext>
            </a:extLst>
          </p:cNvPr>
          <p:cNvSpPr/>
          <p:nvPr/>
        </p:nvSpPr>
        <p:spPr>
          <a:xfrm>
            <a:off x="5116189" y="196074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6D3F62-E6CB-BF5A-0EC8-7AA92FA594A6}"/>
              </a:ext>
            </a:extLst>
          </p:cNvPr>
          <p:cNvSpPr/>
          <p:nvPr/>
        </p:nvSpPr>
        <p:spPr>
          <a:xfrm>
            <a:off x="5112107" y="245415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381931-DB56-DFDF-D786-AE087D0CF94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23886" y="1050328"/>
            <a:ext cx="0" cy="812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180D75C-BCBD-0456-0197-D0FB96BC72D0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6647792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4BC8396-F853-43F4-6271-2AE14900DDDF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405867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곱하기 102">
            <a:extLst>
              <a:ext uri="{FF2B5EF4-FFF2-40B4-BE49-F238E27FC236}">
                <a16:creationId xmlns:a16="http://schemas.microsoft.com/office/drawing/2014/main" id="{04E0C1EB-F73F-C007-BCA8-DC5A5D5FE788}"/>
              </a:ext>
            </a:extLst>
          </p:cNvPr>
          <p:cNvSpPr/>
          <p:nvPr/>
        </p:nvSpPr>
        <p:spPr>
          <a:xfrm>
            <a:off x="8176759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4" name="곱하기 103">
            <a:extLst>
              <a:ext uri="{FF2B5EF4-FFF2-40B4-BE49-F238E27FC236}">
                <a16:creationId xmlns:a16="http://schemas.microsoft.com/office/drawing/2014/main" id="{195DEBB2-8998-AFF9-952F-04073AEB2D56}"/>
              </a:ext>
            </a:extLst>
          </p:cNvPr>
          <p:cNvSpPr/>
          <p:nvPr/>
        </p:nvSpPr>
        <p:spPr>
          <a:xfrm>
            <a:off x="6319199" y="1175875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5" name="곱하기 104">
            <a:extLst>
              <a:ext uri="{FF2B5EF4-FFF2-40B4-BE49-F238E27FC236}">
                <a16:creationId xmlns:a16="http://schemas.microsoft.com/office/drawing/2014/main" id="{6024378B-419D-BE70-7285-57FC73A47725}"/>
              </a:ext>
            </a:extLst>
          </p:cNvPr>
          <p:cNvSpPr/>
          <p:nvPr/>
        </p:nvSpPr>
        <p:spPr>
          <a:xfrm>
            <a:off x="4054356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 flipV="1">
            <a:off x="2655473" y="823032"/>
            <a:ext cx="1181221" cy="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2790895" y="664070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526085-4DCC-F6D4-EB8C-5DC36CF338FB}"/>
              </a:ext>
            </a:extLst>
          </p:cNvPr>
          <p:cNvSpPr/>
          <p:nvPr/>
        </p:nvSpPr>
        <p:spPr>
          <a:xfrm>
            <a:off x="1849821" y="1882665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CC86237-950C-CE99-AD94-AA6370482B5A}"/>
              </a:ext>
            </a:extLst>
          </p:cNvPr>
          <p:cNvCxnSpPr>
            <a:cxnSpLocks/>
            <a:stCxn id="111" idx="3"/>
            <a:endCxn id="74" idx="1"/>
          </p:cNvCxnSpPr>
          <p:nvPr/>
        </p:nvCxnSpPr>
        <p:spPr>
          <a:xfrm flipV="1">
            <a:off x="2659120" y="2107301"/>
            <a:ext cx="1177574" cy="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74D601-40F6-C849-53B3-AC88AF1678D7}"/>
              </a:ext>
            </a:extLst>
          </p:cNvPr>
          <p:cNvSpPr/>
          <p:nvPr/>
        </p:nvSpPr>
        <p:spPr>
          <a:xfrm>
            <a:off x="2794542" y="195421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74F5CC5-AD48-45F2-086C-D95CEDB60DCA}"/>
              </a:ext>
            </a:extLst>
          </p:cNvPr>
          <p:cNvSpPr/>
          <p:nvPr/>
        </p:nvSpPr>
        <p:spPr>
          <a:xfrm>
            <a:off x="5116189" y="149771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B464CC-FA00-6EA1-E738-C05EB417A357}"/>
              </a:ext>
            </a:extLst>
          </p:cNvPr>
          <p:cNvSpPr/>
          <p:nvPr/>
        </p:nvSpPr>
        <p:spPr>
          <a:xfrm>
            <a:off x="9032616" y="226990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7A3E7-FEA0-190A-3E26-41493322832E}"/>
              </a:ext>
            </a:extLst>
          </p:cNvPr>
          <p:cNvSpPr/>
          <p:nvPr/>
        </p:nvSpPr>
        <p:spPr>
          <a:xfrm>
            <a:off x="9006772" y="187523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78442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3185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E819F-21CD-6098-2B26-3A031DF62956}"/>
              </a:ext>
            </a:extLst>
          </p:cNvPr>
          <p:cNvSpPr/>
          <p:nvPr/>
        </p:nvSpPr>
        <p:spPr>
          <a:xfrm>
            <a:off x="396400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3899E-AF6F-978F-CF2C-51389E54F8BD}"/>
              </a:ext>
            </a:extLst>
          </p:cNvPr>
          <p:cNvSpPr/>
          <p:nvPr/>
        </p:nvSpPr>
        <p:spPr>
          <a:xfrm>
            <a:off x="600746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292D43-7B5D-8A6F-FB16-5A91B2126D94}"/>
              </a:ext>
            </a:extLst>
          </p:cNvPr>
          <p:cNvSpPr/>
          <p:nvPr/>
        </p:nvSpPr>
        <p:spPr>
          <a:xfrm>
            <a:off x="2721162" y="328185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1F7179-DB58-1BEC-1E51-122F1EBED267}"/>
              </a:ext>
            </a:extLst>
          </p:cNvPr>
          <p:cNvSpPr/>
          <p:nvPr/>
        </p:nvSpPr>
        <p:spPr>
          <a:xfrm>
            <a:off x="514352" y="3355429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4E2DB-EA18-27E6-8464-9BDFBBD71E4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1323651" y="3586657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2D5083-4B7A-F714-5DC3-57068CAC4A36}"/>
              </a:ext>
            </a:extLst>
          </p:cNvPr>
          <p:cNvSpPr/>
          <p:nvPr/>
        </p:nvSpPr>
        <p:spPr>
          <a:xfrm>
            <a:off x="1712928" y="343162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77DEA-1BCD-0D89-BC46-BF0D40C45EA5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3330760" y="3586656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B82109-C0A6-D233-E933-880AD5136C7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92110" y="3586656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F038C-D9E7-ECF3-D5AF-54F6BD8E2CA6}"/>
              </a:ext>
            </a:extLst>
          </p:cNvPr>
          <p:cNvSpPr/>
          <p:nvPr/>
        </p:nvSpPr>
        <p:spPr>
          <a:xfrm>
            <a:off x="8050928" y="335411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52AB5-1BAB-3DA3-50A8-9F3FA199F2C7}"/>
              </a:ext>
            </a:extLst>
          </p:cNvPr>
          <p:cNvSpPr/>
          <p:nvPr/>
        </p:nvSpPr>
        <p:spPr>
          <a:xfrm>
            <a:off x="8053559" y="43473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23B72B-DC4A-6637-EA94-FCA6F8D01F6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235570" y="3585340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9148EF-9B21-E1EB-3D42-0423547217DE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7235570" y="3586656"/>
            <a:ext cx="817989" cy="99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FE1F65-4BFF-3811-EF41-198F62D18799}"/>
              </a:ext>
            </a:extLst>
          </p:cNvPr>
          <p:cNvSpPr/>
          <p:nvPr/>
        </p:nvSpPr>
        <p:spPr>
          <a:xfrm>
            <a:off x="396137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64E36-BB6A-D77F-5761-84359B731A08}"/>
              </a:ext>
            </a:extLst>
          </p:cNvPr>
          <p:cNvSpPr/>
          <p:nvPr/>
        </p:nvSpPr>
        <p:spPr>
          <a:xfrm>
            <a:off x="600483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52F2DB-0039-18D7-F29E-4E93B746D653}"/>
              </a:ext>
            </a:extLst>
          </p:cNvPr>
          <p:cNvSpPr/>
          <p:nvPr/>
        </p:nvSpPr>
        <p:spPr>
          <a:xfrm>
            <a:off x="2718531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9CC43A-84C6-F2FA-0B92-D2D5849C8F1C}"/>
              </a:ext>
            </a:extLst>
          </p:cNvPr>
          <p:cNvSpPr/>
          <p:nvPr/>
        </p:nvSpPr>
        <p:spPr>
          <a:xfrm>
            <a:off x="511721" y="504234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888CDA-0E76-424B-D69C-02B6966EC7B5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>
            <a:off x="1321020" y="5273572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BE9F6B-D122-7B04-CD36-4D7AA91D97CB}"/>
              </a:ext>
            </a:extLst>
          </p:cNvPr>
          <p:cNvSpPr/>
          <p:nvPr/>
        </p:nvSpPr>
        <p:spPr>
          <a:xfrm>
            <a:off x="1710297" y="5118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974FD9-C1CD-2B49-10F3-CD4B6ACF3690}"/>
              </a:ext>
            </a:extLst>
          </p:cNvPr>
          <p:cNvCxnSpPr>
            <a:cxnSpLocks/>
            <a:stCxn id="37" idx="6"/>
            <a:endCxn id="35" idx="1"/>
          </p:cNvCxnSpPr>
          <p:nvPr/>
        </p:nvCxnSpPr>
        <p:spPr>
          <a:xfrm flipV="1">
            <a:off x="3328129" y="5273571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0E597C-114E-4E70-A419-594898C7AF5C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189479" y="5273571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181E27-01F4-6D71-6C03-5E76BE3FAEAD}"/>
              </a:ext>
            </a:extLst>
          </p:cNvPr>
          <p:cNvSpPr/>
          <p:nvPr/>
        </p:nvSpPr>
        <p:spPr>
          <a:xfrm>
            <a:off x="8048297" y="504102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EB1BC5-14F3-6DB0-E376-C43E503B351D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7232939" y="5272255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FF52199-A7CD-13D5-3BC0-FBDE2407CD25}"/>
              </a:ext>
            </a:extLst>
          </p:cNvPr>
          <p:cNvSpPr/>
          <p:nvPr/>
        </p:nvSpPr>
        <p:spPr>
          <a:xfrm>
            <a:off x="9469232" y="3674933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3697A9-EFB3-9567-FA0A-67F7EB7A2173}"/>
              </a:ext>
            </a:extLst>
          </p:cNvPr>
          <p:cNvSpPr/>
          <p:nvPr/>
        </p:nvSpPr>
        <p:spPr>
          <a:xfrm>
            <a:off x="9469232" y="4864576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390EB8-64E1-52B7-468E-E2FBBCD3EA49}"/>
              </a:ext>
            </a:extLst>
          </p:cNvPr>
          <p:cNvCxnSpPr>
            <a:cxnSpLocks/>
            <a:stCxn id="26" idx="3"/>
            <a:endCxn id="47" idx="2"/>
          </p:cNvCxnSpPr>
          <p:nvPr/>
        </p:nvCxnSpPr>
        <p:spPr>
          <a:xfrm>
            <a:off x="8671040" y="3585340"/>
            <a:ext cx="798192" cy="497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AEDB92-B8F4-730C-F42D-DB0DF5ED1850}"/>
              </a:ext>
            </a:extLst>
          </p:cNvPr>
          <p:cNvCxnSpPr>
            <a:cxnSpLocks/>
            <a:stCxn id="27" idx="3"/>
            <a:endCxn id="47" idx="2"/>
          </p:cNvCxnSpPr>
          <p:nvPr/>
        </p:nvCxnSpPr>
        <p:spPr>
          <a:xfrm flipV="1">
            <a:off x="8673671" y="4082612"/>
            <a:ext cx="795561" cy="495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718F45-089B-42D8-FB8B-5FEB307EE1F7}"/>
              </a:ext>
            </a:extLst>
          </p:cNvPr>
          <p:cNvCxnSpPr>
            <a:cxnSpLocks/>
            <a:stCxn id="43" idx="3"/>
            <a:endCxn id="48" idx="2"/>
          </p:cNvCxnSpPr>
          <p:nvPr/>
        </p:nvCxnSpPr>
        <p:spPr>
          <a:xfrm>
            <a:off x="8668409" y="5272255"/>
            <a:ext cx="800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01C7E6C1-8F1D-5E85-8235-69BB97EB7FE6}"/>
              </a:ext>
            </a:extLst>
          </p:cNvPr>
          <p:cNvSpPr/>
          <p:nvPr/>
        </p:nvSpPr>
        <p:spPr>
          <a:xfrm>
            <a:off x="11375480" y="377781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ADC4855-9C04-D95E-1B64-BE4815A1D262}"/>
              </a:ext>
            </a:extLst>
          </p:cNvPr>
          <p:cNvSpPr/>
          <p:nvPr/>
        </p:nvSpPr>
        <p:spPr>
          <a:xfrm>
            <a:off x="11375480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E99895-58C6-B7E3-A00F-8910E0940AC8}"/>
              </a:ext>
            </a:extLst>
          </p:cNvPr>
          <p:cNvCxnSpPr>
            <a:cxnSpLocks/>
            <a:stCxn id="47" idx="6"/>
            <a:endCxn id="58" idx="2"/>
          </p:cNvCxnSpPr>
          <p:nvPr/>
        </p:nvCxnSpPr>
        <p:spPr>
          <a:xfrm>
            <a:off x="10284590" y="4082612"/>
            <a:ext cx="1090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109DEB-64A9-4A36-2F7B-C637DFA3B8FC}"/>
              </a:ext>
            </a:extLst>
          </p:cNvPr>
          <p:cNvCxnSpPr>
            <a:cxnSpLocks/>
            <a:stCxn id="48" idx="6"/>
            <a:endCxn id="59" idx="2"/>
          </p:cNvCxnSpPr>
          <p:nvPr/>
        </p:nvCxnSpPr>
        <p:spPr>
          <a:xfrm>
            <a:off x="10284590" y="5272255"/>
            <a:ext cx="1090890" cy="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DD8C5B-D40F-3736-6D0C-AF76FBF2E59D}"/>
              </a:ext>
            </a:extLst>
          </p:cNvPr>
          <p:cNvSpPr/>
          <p:nvPr/>
        </p:nvSpPr>
        <p:spPr>
          <a:xfrm>
            <a:off x="8241130" y="2312269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070DB744-9CFD-AD4C-A106-80E2E6258B1F}"/>
              </a:ext>
            </a:extLst>
          </p:cNvPr>
          <p:cNvCxnSpPr>
            <a:stCxn id="26" idx="0"/>
            <a:endCxn id="68" idx="2"/>
          </p:cNvCxnSpPr>
          <p:nvPr/>
        </p:nvCxnSpPr>
        <p:spPr>
          <a:xfrm rot="5400000" flipH="1" flipV="1">
            <a:off x="8318389" y="2817321"/>
            <a:ext cx="579387" cy="4941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7E0B22A9-AAAF-2800-52FE-A1100CFD52CA}"/>
              </a:ext>
            </a:extLst>
          </p:cNvPr>
          <p:cNvCxnSpPr>
            <a:cxnSpLocks/>
            <a:stCxn id="27" idx="3"/>
            <a:endCxn id="68" idx="2"/>
          </p:cNvCxnSpPr>
          <p:nvPr/>
        </p:nvCxnSpPr>
        <p:spPr>
          <a:xfrm flipV="1">
            <a:off x="8673671" y="2774725"/>
            <a:ext cx="181510" cy="18038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335069-3AE6-C11C-3A35-49A5BD1A1B35}"/>
              </a:ext>
            </a:extLst>
          </p:cNvPr>
          <p:cNvSpPr/>
          <p:nvPr/>
        </p:nvSpPr>
        <p:spPr>
          <a:xfrm>
            <a:off x="8074788" y="2982956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C5193D87-7B06-1255-B1CD-C144F3E07BE1}"/>
              </a:ext>
            </a:extLst>
          </p:cNvPr>
          <p:cNvCxnSpPr>
            <a:cxnSpLocks/>
            <a:stCxn id="68" idx="3"/>
            <a:endCxn id="47" idx="0"/>
          </p:cNvCxnSpPr>
          <p:nvPr/>
        </p:nvCxnSpPr>
        <p:spPr>
          <a:xfrm>
            <a:off x="9469232" y="2543497"/>
            <a:ext cx="407679" cy="11314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C31758A-F9A7-CE26-80A1-02BE522EB662}"/>
              </a:ext>
            </a:extLst>
          </p:cNvPr>
          <p:cNvSpPr/>
          <p:nvPr/>
        </p:nvSpPr>
        <p:spPr>
          <a:xfrm>
            <a:off x="9437712" y="2977251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</a:t>
            </a:r>
            <a:r>
              <a:rPr kumimoji="1" lang="en-US" altLang="ko-KR" sz="1000" dirty="0">
                <a:sym typeface="Wingdings" pitchFamily="2" charset="2"/>
              </a:rPr>
              <a:t></a:t>
            </a:r>
            <a:r>
              <a:rPr kumimoji="1" lang="ko-KR" altLang="en-US" sz="1000" dirty="0">
                <a:sym typeface="Wingdings" pitchFamily="2" charset="2"/>
              </a:rPr>
              <a:t> 기존 객체 </a:t>
            </a:r>
            <a:endParaRPr kumimoji="1" lang="en-US" altLang="ko-KR" sz="1000" dirty="0">
              <a:sym typeface="Wingdings" pitchFamily="2" charset="2"/>
            </a:endParaRPr>
          </a:p>
          <a:p>
            <a:pPr algn="ctr"/>
            <a:r>
              <a:rPr kumimoji="1" lang="ko-KR" altLang="en-US" sz="1000" dirty="0">
                <a:sym typeface="Wingdings" pitchFamily="2" charset="2"/>
              </a:rPr>
              <a:t>리턴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908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7C8948-0836-33E6-65DD-94353BDE2A47}"/>
              </a:ext>
            </a:extLst>
          </p:cNvPr>
          <p:cNvSpPr/>
          <p:nvPr/>
        </p:nvSpPr>
        <p:spPr>
          <a:xfrm>
            <a:off x="3007566" y="2220311"/>
            <a:ext cx="244730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ThreadLocal</a:t>
            </a:r>
            <a:r>
              <a:rPr kumimoji="1" lang="en-US" altLang="ko-Kore-KR" sz="1600" dirty="0"/>
              <a:t>&lt;Connection&gt;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D10210-19D1-EF4E-6784-163A15C0684B}"/>
              </a:ext>
            </a:extLst>
          </p:cNvPr>
          <p:cNvSpPr/>
          <p:nvPr/>
        </p:nvSpPr>
        <p:spPr>
          <a:xfrm>
            <a:off x="1232342" y="1292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34442C3-1CDD-5AD6-A4BC-9C71668F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04411"/>
              </p:ext>
            </p:extLst>
          </p:nvPr>
        </p:nvGraphicFramePr>
        <p:xfrm>
          <a:off x="7430814" y="1339019"/>
          <a:ext cx="3832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386">
                  <a:extLst>
                    <a:ext uri="{9D8B030D-6E8A-4147-A177-3AD203B41FA5}">
                      <a16:colId xmlns:a16="http://schemas.microsoft.com/office/drawing/2014/main" val="3952851839"/>
                    </a:ext>
                  </a:extLst>
                </a:gridCol>
                <a:gridCol w="1916386">
                  <a:extLst>
                    <a:ext uri="{9D8B030D-6E8A-4147-A177-3AD203B41FA5}">
                      <a16:colId xmlns:a16="http://schemas.microsoft.com/office/drawing/2014/main" val="84799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스레드명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9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41011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93936E-F0D3-BC40-084C-AB74783A60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54869" y="2451539"/>
            <a:ext cx="1975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7C930E-EAB6-0A6F-2C8B-7A621D5D9CBE}"/>
              </a:ext>
            </a:extLst>
          </p:cNvPr>
          <p:cNvSpPr/>
          <p:nvPr/>
        </p:nvSpPr>
        <p:spPr>
          <a:xfrm>
            <a:off x="5860028" y="2024554"/>
            <a:ext cx="1165626" cy="75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스레드 전용 객체를 찾는다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962F807-5597-8C0D-4926-86F3F351E2E0}"/>
              </a:ext>
            </a:extLst>
          </p:cNvPr>
          <p:cNvSpPr/>
          <p:nvPr/>
        </p:nvSpPr>
        <p:spPr>
          <a:xfrm>
            <a:off x="1232342" y="3477609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391AE6DF-6A30-6274-C74A-F3A482C17491}"/>
              </a:ext>
            </a:extLst>
          </p:cNvPr>
          <p:cNvCxnSpPr>
            <a:stCxn id="4" idx="1"/>
            <a:endCxn id="5" idx="4"/>
          </p:cNvCxnSpPr>
          <p:nvPr/>
        </p:nvCxnSpPr>
        <p:spPr>
          <a:xfrm rot="10800000">
            <a:off x="1537142" y="1902371"/>
            <a:ext cx="1470425" cy="549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73F13F-101A-039F-F86D-36BFF863ED0B}"/>
              </a:ext>
            </a:extLst>
          </p:cNvPr>
          <p:cNvSpPr/>
          <p:nvPr/>
        </p:nvSpPr>
        <p:spPr>
          <a:xfrm>
            <a:off x="1951046" y="2251842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F6C302-0687-3791-1EAE-14807209AFC1}"/>
              </a:ext>
            </a:extLst>
          </p:cNvPr>
          <p:cNvCxnSpPr>
            <a:cxnSpLocks/>
            <a:stCxn id="16" idx="6"/>
            <a:endCxn id="4" idx="1"/>
          </p:cNvCxnSpPr>
          <p:nvPr/>
        </p:nvCxnSpPr>
        <p:spPr>
          <a:xfrm flipV="1">
            <a:off x="1841940" y="2451539"/>
            <a:ext cx="1165626" cy="133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6E068CF-9415-C5CE-1C22-1EC9768EF6D1}"/>
              </a:ext>
            </a:extLst>
          </p:cNvPr>
          <p:cNvCxnSpPr>
            <a:cxnSpLocks/>
            <a:stCxn id="4" idx="2"/>
            <a:endCxn id="16" idx="4"/>
          </p:cNvCxnSpPr>
          <p:nvPr/>
        </p:nvCxnSpPr>
        <p:spPr>
          <a:xfrm rot="5400000">
            <a:off x="2181960" y="2037949"/>
            <a:ext cx="1404440" cy="2694077"/>
          </a:xfrm>
          <a:prstGeom prst="curvedConnector3">
            <a:avLst>
              <a:gd name="adj1" fmla="val 1162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4DA135-64FF-18F0-119E-BF67ADA13F2D}"/>
              </a:ext>
            </a:extLst>
          </p:cNvPr>
          <p:cNvSpPr/>
          <p:nvPr/>
        </p:nvSpPr>
        <p:spPr>
          <a:xfrm>
            <a:off x="2957047" y="4042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13919E-E6E8-0012-F571-4104DF465B82}"/>
              </a:ext>
            </a:extLst>
          </p:cNvPr>
          <p:cNvSpPr/>
          <p:nvPr/>
        </p:nvSpPr>
        <p:spPr>
          <a:xfrm>
            <a:off x="1848837" y="323849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BD71346-CDB4-0506-AE19-29C346EADC1D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841940" y="1597572"/>
            <a:ext cx="2389278" cy="6227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FA4638-AD2E-67C1-15F1-295EFE5BD202}"/>
              </a:ext>
            </a:extLst>
          </p:cNvPr>
          <p:cNvSpPr/>
          <p:nvPr/>
        </p:nvSpPr>
        <p:spPr>
          <a:xfrm>
            <a:off x="2916007" y="15949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759195D-C8C8-0AFF-27F5-0A3BBB6B04DC}"/>
              </a:ext>
            </a:extLst>
          </p:cNvPr>
          <p:cNvSpPr/>
          <p:nvPr/>
        </p:nvSpPr>
        <p:spPr>
          <a:xfrm>
            <a:off x="1232342" y="511327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T3</a:t>
            </a:r>
            <a:endParaRPr kumimoji="1" lang="ko-Kore-KR" altLang="en-US" sz="16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754A70EC-95FC-F44B-26E6-F36AF9ECA14A}"/>
              </a:ext>
            </a:extLst>
          </p:cNvPr>
          <p:cNvCxnSpPr>
            <a:cxnSpLocks/>
            <a:stCxn id="4" idx="2"/>
            <a:endCxn id="40" idx="6"/>
          </p:cNvCxnSpPr>
          <p:nvPr/>
        </p:nvCxnSpPr>
        <p:spPr>
          <a:xfrm rot="5400000">
            <a:off x="1668925" y="2855782"/>
            <a:ext cx="2735308" cy="23892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5A4594-3391-3496-EA2C-A57215722249}"/>
              </a:ext>
            </a:extLst>
          </p:cNvPr>
          <p:cNvSpPr/>
          <p:nvPr/>
        </p:nvSpPr>
        <p:spPr>
          <a:xfrm>
            <a:off x="2673662" y="494905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null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026E1F8A-64B8-8C2E-0944-203CF8FC31E7}"/>
              </a:ext>
            </a:extLst>
          </p:cNvPr>
          <p:cNvCxnSpPr>
            <a:cxnSpLocks/>
            <a:stCxn id="40" idx="0"/>
            <a:endCxn id="4" idx="2"/>
          </p:cNvCxnSpPr>
          <p:nvPr/>
        </p:nvCxnSpPr>
        <p:spPr>
          <a:xfrm rot="5400000" flipH="1" flipV="1">
            <a:off x="1668925" y="2550984"/>
            <a:ext cx="2430509" cy="2694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919B29-E091-674F-AFE6-3B860E6C426B}"/>
              </a:ext>
            </a:extLst>
          </p:cNvPr>
          <p:cNvSpPr/>
          <p:nvPr/>
        </p:nvSpPr>
        <p:spPr>
          <a:xfrm>
            <a:off x="1374111" y="450761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08011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C90841-5600-DDF6-FE59-FC21A3E455CF}"/>
              </a:ext>
            </a:extLst>
          </p:cNvPr>
          <p:cNvSpPr/>
          <p:nvPr/>
        </p:nvSpPr>
        <p:spPr>
          <a:xfrm>
            <a:off x="1530061" y="169479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85E2A0-6C95-9EC9-81B6-88CE8424CDC3}"/>
              </a:ext>
            </a:extLst>
          </p:cNvPr>
          <p:cNvSpPr/>
          <p:nvPr/>
        </p:nvSpPr>
        <p:spPr>
          <a:xfrm>
            <a:off x="440464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TransactionManager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F65658-8044-A397-FCEF-0527000DDCF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58163" y="1926021"/>
            <a:ext cx="1646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F7F0E6-3DC9-E738-2A10-7F73A309CB78}"/>
              </a:ext>
            </a:extLst>
          </p:cNvPr>
          <p:cNvSpPr/>
          <p:nvPr/>
        </p:nvSpPr>
        <p:spPr>
          <a:xfrm>
            <a:off x="6299493" y="1137034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commit/rollback </a:t>
            </a:r>
            <a:r>
              <a:rPr kumimoji="1" lang="ko-KR" altLang="en-US" sz="1000" dirty="0"/>
              <a:t>수행</a:t>
            </a:r>
            <a:endParaRPr kumimoji="1" lang="en-US" altLang="ko-KR" sz="10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750EF3D-09C8-74BC-069B-9755EF2D1FF8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5775837" y="1292063"/>
            <a:ext cx="523656" cy="402730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3F1ECD-E3A9-9A8B-17FE-213C0D1FD3D6}"/>
              </a:ext>
            </a:extLst>
          </p:cNvPr>
          <p:cNvSpPr/>
          <p:nvPr/>
        </p:nvSpPr>
        <p:spPr>
          <a:xfrm>
            <a:off x="4404640" y="319777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TransactionStatus</a:t>
            </a:r>
            <a:endParaRPr kumimoji="1" lang="ko-Kore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123B81-087B-C652-1FB1-F1378B49AE1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775837" y="2157249"/>
            <a:ext cx="0" cy="1040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A589B5-635A-8F30-CE63-944E0B05D4E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7147034" y="3426370"/>
            <a:ext cx="1078116" cy="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B9AD77-BFDC-96D1-DB63-0FDB5BD7DE7F}"/>
              </a:ext>
            </a:extLst>
          </p:cNvPr>
          <p:cNvSpPr/>
          <p:nvPr/>
        </p:nvSpPr>
        <p:spPr>
          <a:xfrm>
            <a:off x="8225150" y="319514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FCFBA9-D0E3-7D74-5BF0-2287C67F95C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147034" y="1926021"/>
            <a:ext cx="1078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0FA168-4946-6706-AE39-35A8734C4220}"/>
              </a:ext>
            </a:extLst>
          </p:cNvPr>
          <p:cNvSpPr/>
          <p:nvPr/>
        </p:nvSpPr>
        <p:spPr>
          <a:xfrm>
            <a:off x="822515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E10228-DFFE-0D43-491D-981CBEC2124D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9596347" y="2157249"/>
            <a:ext cx="0" cy="103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5B9010-597E-67DB-2888-273EBC93DFDC}"/>
              </a:ext>
            </a:extLst>
          </p:cNvPr>
          <p:cNvSpPr/>
          <p:nvPr/>
        </p:nvSpPr>
        <p:spPr>
          <a:xfrm>
            <a:off x="9207362" y="2334609"/>
            <a:ext cx="777970" cy="570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또는 기존 객체 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B4B656-8485-4D8F-6B46-51B0D8E7BBBE}"/>
              </a:ext>
            </a:extLst>
          </p:cNvPr>
          <p:cNvSpPr/>
          <p:nvPr/>
        </p:nvSpPr>
        <p:spPr>
          <a:xfrm>
            <a:off x="1530061" y="2364173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add()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1963A0F-DA00-2629-2065-84DD41F67633}"/>
              </a:ext>
            </a:extLst>
          </p:cNvPr>
          <p:cNvCxnSpPr>
            <a:cxnSpLocks/>
            <a:stCxn id="29" idx="3"/>
            <a:endCxn id="5" idx="2"/>
          </p:cNvCxnSpPr>
          <p:nvPr/>
        </p:nvCxnSpPr>
        <p:spPr>
          <a:xfrm flipV="1">
            <a:off x="2542699" y="2157249"/>
            <a:ext cx="3233138" cy="747552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3489EED-2E08-1340-254D-544106ADCD90}"/>
              </a:ext>
            </a:extLst>
          </p:cNvPr>
          <p:cNvCxnSpPr>
            <a:cxnSpLocks/>
            <a:stCxn id="29" idx="3"/>
            <a:endCxn id="12" idx="0"/>
          </p:cNvCxnSpPr>
          <p:nvPr/>
        </p:nvCxnSpPr>
        <p:spPr>
          <a:xfrm>
            <a:off x="2542699" y="2904801"/>
            <a:ext cx="3233138" cy="292971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9328BF-9B5B-4F05-F2E4-80F9CBD18539}"/>
              </a:ext>
            </a:extLst>
          </p:cNvPr>
          <p:cNvSpPr/>
          <p:nvPr/>
        </p:nvSpPr>
        <p:spPr>
          <a:xfrm>
            <a:off x="2682931" y="2749772"/>
            <a:ext cx="5950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1C4E01-5582-9A4B-298E-9E1831471713}"/>
              </a:ext>
            </a:extLst>
          </p:cNvPr>
          <p:cNvSpPr/>
          <p:nvPr/>
        </p:nvSpPr>
        <p:spPr>
          <a:xfrm>
            <a:off x="5533493" y="2518545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BCB80C-10E5-A0F2-2A43-206C310AF885}"/>
              </a:ext>
            </a:extLst>
          </p:cNvPr>
          <p:cNvSpPr/>
          <p:nvPr/>
        </p:nvSpPr>
        <p:spPr>
          <a:xfrm>
            <a:off x="4404640" y="4210694"/>
            <a:ext cx="5888420" cy="1492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TransactionStatus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status = </a:t>
            </a:r>
            <a:r>
              <a:rPr kumimoji="1" lang="en-US" altLang="ko-KR" sz="1200" dirty="0" err="1"/>
              <a:t>txManager.getTransaction</a:t>
            </a:r>
            <a:r>
              <a:rPr kumimoji="1" lang="en-US" altLang="ko-KR" sz="1200" dirty="0"/>
              <a:t>();</a:t>
            </a:r>
          </a:p>
          <a:p>
            <a:r>
              <a:rPr kumimoji="1" lang="en-US" altLang="ko-Kore-KR" sz="1200" dirty="0"/>
              <a:t>try{</a:t>
            </a:r>
          </a:p>
          <a:p>
            <a:r>
              <a:rPr kumimoji="1" lang="en-US" altLang="ko-Kore-KR" sz="1200" dirty="0"/>
              <a:t>//</a:t>
            </a:r>
            <a:r>
              <a:rPr kumimoji="1" lang="ko-KR" altLang="en-US" sz="1200" dirty="0"/>
              <a:t> 데이터 변경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입력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 작업</a:t>
            </a:r>
            <a:endParaRPr kumimoji="1" lang="en-US" altLang="ko-KR" sz="1200" dirty="0"/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txManager.commit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 catch(Exception e) {</a:t>
            </a:r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txManager.rollback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91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1590</Words>
  <Application>Microsoft Macintosh PowerPoint</Application>
  <PresentationFormat>와이드스크린</PresentationFormat>
  <Paragraphs>679</Paragraphs>
  <Slides>32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테마</vt:lpstr>
      <vt:lpstr>2022.10.06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적용전</vt:lpstr>
      <vt:lpstr>적용전</vt:lpstr>
      <vt:lpstr>적용후</vt:lpstr>
      <vt:lpstr>적용후</vt:lpstr>
      <vt:lpstr>트랜잭션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350</cp:revision>
  <dcterms:created xsi:type="dcterms:W3CDTF">2022-09-19T23:54:28Z</dcterms:created>
  <dcterms:modified xsi:type="dcterms:W3CDTF">2022-10-06T07:16:30Z</dcterms:modified>
</cp:coreProperties>
</file>