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406" r:id="rId16"/>
    <p:sldId id="371" r:id="rId17"/>
    <p:sldId id="407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50FCFF"/>
    <a:srgbClr val="45FF7C"/>
    <a:srgbClr val="8FFFDF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B1ED-8E27-2D76-7CB7-32C951133C7D}"/>
              </a:ext>
            </a:extLst>
          </p:cNvPr>
          <p:cNvSpPr/>
          <p:nvPr/>
        </p:nvSpPr>
        <p:spPr>
          <a:xfrm>
            <a:off x="1180214" y="1105786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434E6-4740-5D52-65FB-580CEFE22681}"/>
              </a:ext>
            </a:extLst>
          </p:cNvPr>
          <p:cNvSpPr/>
          <p:nvPr/>
        </p:nvSpPr>
        <p:spPr>
          <a:xfrm>
            <a:off x="4922875" y="1105786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8ACDB75-0C4D-CCE8-0866-1E1B8343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5500"/>
              </p:ext>
            </p:extLst>
          </p:nvPr>
        </p:nvGraphicFramePr>
        <p:xfrm>
          <a:off x="8077200" y="1229082"/>
          <a:ext cx="2934586" cy="38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167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ServerApp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47881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0DAADBA-499D-A78A-E430-5DC1AF3E4B6B}"/>
              </a:ext>
            </a:extLst>
          </p:cNvPr>
          <p:cNvSpPr/>
          <p:nvPr/>
        </p:nvSpPr>
        <p:spPr>
          <a:xfrm>
            <a:off x="8335925" y="2093589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C5A0-6AA1-F9F5-1498-555C9C178F83}"/>
              </a:ext>
            </a:extLst>
          </p:cNvPr>
          <p:cNvSpPr/>
          <p:nvPr/>
        </p:nvSpPr>
        <p:spPr>
          <a:xfrm>
            <a:off x="8335925" y="3808701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180EA2-11AD-D44F-B5F7-993F7C3535C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2934586" y="1525772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2981C5-2A97-53AE-CAA6-DFB47472B44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762847" y="1525772"/>
            <a:ext cx="2573078" cy="99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05F1D-765F-916E-6C06-91C0DE6FDED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5762847" y="1525772"/>
            <a:ext cx="2573078" cy="270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381D71-6B6A-8F42-E117-104952690751}"/>
              </a:ext>
            </a:extLst>
          </p:cNvPr>
          <p:cNvSpPr/>
          <p:nvPr/>
        </p:nvSpPr>
        <p:spPr>
          <a:xfrm>
            <a:off x="1180214" y="2726067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5B203B-165B-20DC-E25D-93100CC23693}"/>
              </a:ext>
            </a:extLst>
          </p:cNvPr>
          <p:cNvSpPr/>
          <p:nvPr/>
        </p:nvSpPr>
        <p:spPr>
          <a:xfrm>
            <a:off x="4922875" y="2731952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9BAC1-410B-8A78-18C5-450B22D3FA7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34586" y="3151370"/>
            <a:ext cx="1988289" cy="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109DEE-ACB2-C9EA-D713-5D232EE366A8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5762847" y="2518892"/>
            <a:ext cx="2573078" cy="63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23967-2F49-5E5A-0D63-92398B6DD5C9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5762847" y="3151938"/>
            <a:ext cx="2573078" cy="10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4DE3F-D1DE-B798-174B-9C558875ACB1}"/>
              </a:ext>
            </a:extLst>
          </p:cNvPr>
          <p:cNvSpPr/>
          <p:nvPr/>
        </p:nvSpPr>
        <p:spPr>
          <a:xfrm>
            <a:off x="1180214" y="4358755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8EC0E0-CE26-86A1-1162-F326E042C88F}"/>
              </a:ext>
            </a:extLst>
          </p:cNvPr>
          <p:cNvSpPr/>
          <p:nvPr/>
        </p:nvSpPr>
        <p:spPr>
          <a:xfrm>
            <a:off x="4922875" y="4358755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F3F81E-61E2-C7CA-E1CB-48CBAA62C1F6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2934586" y="4778741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84A55A-88C5-4240-4F53-E1291AA3D3E1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5762847" y="2518892"/>
            <a:ext cx="2573078" cy="22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CAD9D4-77E9-A8C4-06A0-E5E383A2517A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5762847" y="4234004"/>
            <a:ext cx="2573078" cy="544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8493" y="1416218"/>
            <a:ext cx="6626" cy="28447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2793" y="1419458"/>
            <a:ext cx="0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3678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ClientApp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963861" y="111168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ServerApp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455886" y="199183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</p:cNvCxnSpPr>
          <p:nvPr/>
        </p:nvCxnSpPr>
        <p:spPr>
          <a:xfrm flipH="1">
            <a:off x="4455120" y="2686428"/>
            <a:ext cx="500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192575" y="1800668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1. 1</a:t>
            </a:r>
            <a:r>
              <a:rPr kumimoji="1" lang="ko-KR" altLang="en-US" sz="1200" dirty="0" err="1"/>
              <a:t>번전송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446959" y="3218711"/>
            <a:ext cx="4949303" cy="1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756960" y="3080211"/>
            <a:ext cx="1105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번 전송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4826660" y="2529509"/>
            <a:ext cx="11803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게시판 메뉴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83564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BoardHandler</a:t>
            </a:r>
            <a:endParaRPr kumimoji="1" lang="ko-Kore-KR" altLang="en-US" sz="1400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521F8C-193F-92FD-AFC0-733096A5193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37093" y="1416218"/>
            <a:ext cx="1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50854-2008-85FF-18AA-AC53DC1ACBB3}"/>
              </a:ext>
            </a:extLst>
          </p:cNvPr>
          <p:cNvCxnSpPr/>
          <p:nvPr/>
        </p:nvCxnSpPr>
        <p:spPr>
          <a:xfrm>
            <a:off x="6936167" y="22688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BD0F0-E074-C622-C75E-1B46C926A531}"/>
              </a:ext>
            </a:extLst>
          </p:cNvPr>
          <p:cNvSpPr txBox="1"/>
          <p:nvPr/>
        </p:nvSpPr>
        <p:spPr>
          <a:xfrm>
            <a:off x="7672856" y="2077667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execute()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EFDCB0-B0AE-CC01-4101-DA7BB422404D}"/>
              </a:ext>
            </a:extLst>
          </p:cNvPr>
          <p:cNvSpPr/>
          <p:nvPr/>
        </p:nvSpPr>
        <p:spPr>
          <a:xfrm>
            <a:off x="797442" y="459288"/>
            <a:ext cx="1583610" cy="15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게시판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화면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18C039-B0E5-DE32-D699-56D5A57665B0}"/>
              </a:ext>
            </a:extLst>
          </p:cNvPr>
          <p:cNvSpPr/>
          <p:nvPr/>
        </p:nvSpPr>
        <p:spPr>
          <a:xfrm>
            <a:off x="797442" y="2664500"/>
            <a:ext cx="1583610" cy="22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게시판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목록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상세보기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삭제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881423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App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595423" y="1765004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6422065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 App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9718158" y="1818167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488558" y="2211572"/>
            <a:ext cx="1392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725633" y="4784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5725633" y="83465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569842" y="2211572"/>
            <a:ext cx="1148316" cy="26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2881422" y="3179134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6422064" y="3179134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 실행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r>
              <a:rPr kumimoji="1" lang="ko-KR" altLang="en-US" sz="1400" dirty="0"/>
              <a:t>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DB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9718158" y="3179133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en-US" altLang="ko-KR" sz="1400" dirty="0"/>
          </a:p>
          <a:p>
            <a:r>
              <a:rPr kumimoji="1" lang="en-US" altLang="ko-Kore-KR" sz="1400" dirty="0">
                <a:sym typeface="Wingdings" pitchFamily="2" charset="2"/>
              </a:rPr>
              <a:t> X (</a:t>
            </a:r>
            <a:r>
              <a:rPr kumimoji="1" lang="ko-KR" altLang="en-US" sz="1400" dirty="0">
                <a:sym typeface="Wingdings" pitchFamily="2" charset="2"/>
              </a:rPr>
              <a:t>개발자가 손 </a:t>
            </a:r>
            <a:r>
              <a:rPr kumimoji="1" lang="ko-KR" altLang="en-US" sz="1400" dirty="0" err="1">
                <a:sym typeface="Wingdings" pitchFamily="2" charset="2"/>
              </a:rPr>
              <a:t>안댐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874873" y="207307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5421866" y="125795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5421866" y="288804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5421866" y="2004721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307266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21265" y="1648046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5847908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10277401" y="1680978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914400" y="2094614"/>
            <a:ext cx="13928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949088" y="-69112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4949088" y="717698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9380723" y="2100964"/>
            <a:ext cx="8966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1997151" y="3048089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5537793" y="3048089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JAVA API </a:t>
            </a:r>
            <a:r>
              <a:rPr kumimoji="1" lang="ko-KR" altLang="en-US" sz="1400" dirty="0"/>
              <a:t>사용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네트워킹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8487588" y="3048088"/>
            <a:ext cx="2021220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/>
              <a:t>DB </a:t>
            </a:r>
            <a:r>
              <a:rPr kumimoji="1" lang="ko-KR" altLang="en-US" sz="1400" dirty="0"/>
              <a:t>프로그래밍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UI </a:t>
            </a:r>
            <a:r>
              <a:rPr kumimoji="1" lang="ko-KR" altLang="en-US" sz="1400" dirty="0"/>
              <a:t>기술 도입</a:t>
            </a:r>
            <a:r>
              <a:rPr kumimoji="1" lang="en-US" altLang="ko-KR" sz="1400" dirty="0"/>
              <a:t>(HTML)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300715" y="195611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4644656" y="1141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4644656" y="277109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4644656" y="1863779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C6505-718E-234F-FA8D-F4A18DA8F38C}"/>
              </a:ext>
            </a:extLst>
          </p:cNvPr>
          <p:cNvSpPr/>
          <p:nvPr/>
        </p:nvSpPr>
        <p:spPr>
          <a:xfrm>
            <a:off x="8487588" y="1707559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3FB207-F4E8-E053-333D-2EECB38540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590910" y="2094614"/>
            <a:ext cx="896678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곱하기 15">
            <a:extLst>
              <a:ext uri="{FF2B5EF4-FFF2-40B4-BE49-F238E27FC236}">
                <a16:creationId xmlns:a16="http://schemas.microsoft.com/office/drawing/2014/main" id="{65696362-00DA-783C-F613-986AD167A439}"/>
              </a:ext>
            </a:extLst>
          </p:cNvPr>
          <p:cNvSpPr/>
          <p:nvPr/>
        </p:nvSpPr>
        <p:spPr>
          <a:xfrm>
            <a:off x="1036676" y="3099554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89820-E3A2-E89A-F8F1-4E243ABC58B5}"/>
              </a:ext>
            </a:extLst>
          </p:cNvPr>
          <p:cNvSpPr txBox="1"/>
          <p:nvPr/>
        </p:nvSpPr>
        <p:spPr>
          <a:xfrm>
            <a:off x="2326390" y="4081137"/>
            <a:ext cx="1489298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C596A-81A4-F988-AFB7-CA79C158B6C8}"/>
              </a:ext>
            </a:extLst>
          </p:cNvPr>
          <p:cNvSpPr txBox="1"/>
          <p:nvPr/>
        </p:nvSpPr>
        <p:spPr>
          <a:xfrm>
            <a:off x="2862302" y="176865"/>
            <a:ext cx="2675491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Protocol </a:t>
            </a:r>
            <a:r>
              <a:rPr kumimoji="1" lang="ko-Kore-KR" altLang="en-US" sz="1200" dirty="0"/>
              <a:t>정의할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기존의 국제 표준 프로토콜 사용</a:t>
            </a:r>
            <a:endParaRPr kumimoji="1" lang="ko-Kore-KR" altLang="en-US" sz="1200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6B47BB3-A9AC-1BED-1F6B-68AD98807955}"/>
              </a:ext>
            </a:extLst>
          </p:cNvPr>
          <p:cNvCxnSpPr>
            <a:stCxn id="35" idx="1"/>
            <a:endCxn id="24" idx="0"/>
          </p:cNvCxnSpPr>
          <p:nvPr/>
        </p:nvCxnSpPr>
        <p:spPr>
          <a:xfrm rot="10800000" flipH="1" flipV="1">
            <a:off x="2862301" y="407697"/>
            <a:ext cx="2092471" cy="1456081"/>
          </a:xfrm>
          <a:prstGeom prst="curvedConnector4">
            <a:avLst>
              <a:gd name="adj1" fmla="val -10925"/>
              <a:gd name="adj2" fmla="val 5792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74361" y="2339163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1031359" y="1945758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596A6-1334-D97D-A1D0-5BAB89C37CBC}"/>
              </a:ext>
            </a:extLst>
          </p:cNvPr>
          <p:cNvSpPr/>
          <p:nvPr/>
        </p:nvSpPr>
        <p:spPr>
          <a:xfrm>
            <a:off x="4572001" y="1850065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9324824" y="3285465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3368749" y="173899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3368749" y="2650494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3368749" y="2108328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8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26062C-0F96-7EC6-F2A0-1334394F640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778796" y="2339159"/>
            <a:ext cx="985652" cy="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944634" y="22006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9374075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388423" y="2339159"/>
            <a:ext cx="985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8571132" y="2214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0186062" y="2732564"/>
            <a:ext cx="1" cy="5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A6BBAB-C7EA-9535-BBD5-33891E6F097E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030280" y="2488019"/>
            <a:ext cx="4160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1428D2E-70FE-2257-EF68-EE0DC91EDA84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4AB5A0E-6CEC-EED7-7128-397406F45C5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A673-1C40-2D4D-937A-757300379F43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E8777-CDD9-F6A6-E448-5469C58F4AC6}"/>
              </a:ext>
            </a:extLst>
          </p:cNvPr>
          <p:cNvSpPr txBox="1"/>
          <p:nvPr/>
        </p:nvSpPr>
        <p:spPr>
          <a:xfrm>
            <a:off x="1578049" y="3604438"/>
            <a:ext cx="137337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7B6CF-47FD-D18A-C9F5-B3BFA647F5CE}"/>
              </a:ext>
            </a:extLst>
          </p:cNvPr>
          <p:cNvSpPr txBox="1"/>
          <p:nvPr/>
        </p:nvSpPr>
        <p:spPr>
          <a:xfrm>
            <a:off x="7270012" y="3604437"/>
            <a:ext cx="137337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Server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6A91F5-C7FA-763F-ED11-37B10D430C83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2264736" y="3253563"/>
            <a:ext cx="0" cy="35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5E0829-2A11-190A-F42B-2CE33F0957B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7956699" y="3253563"/>
            <a:ext cx="0" cy="3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4CE183-D61C-1B25-742D-7F87EA955008}"/>
              </a:ext>
            </a:extLst>
          </p:cNvPr>
          <p:cNvSpPr txBox="1"/>
          <p:nvPr/>
        </p:nvSpPr>
        <p:spPr>
          <a:xfrm>
            <a:off x="985727" y="4231481"/>
            <a:ext cx="255801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(</a:t>
            </a:r>
            <a:r>
              <a:rPr kumimoji="1" lang="ko-KR" altLang="en-US" sz="1200" dirty="0"/>
              <a:t>거미줄과 같이 돌아다닐 수 있다</a:t>
            </a:r>
            <a:r>
              <a:rPr kumimoji="1" lang="en-US" altLang="ko-KR" sz="1200" dirty="0"/>
              <a:t>.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DBD424-FA01-8A47-3D72-4D955B8EF2D5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flipV="1">
            <a:off x="2264735" y="3881437"/>
            <a:ext cx="1" cy="350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326742-CDA4-AF71-D6BF-1B1D73E2C34A}"/>
              </a:ext>
            </a:extLst>
          </p:cNvPr>
          <p:cNvSpPr/>
          <p:nvPr/>
        </p:nvSpPr>
        <p:spPr>
          <a:xfrm>
            <a:off x="6727751" y="4668244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76F16A-6A17-A730-7D24-2F964608F5EB}"/>
              </a:ext>
            </a:extLst>
          </p:cNvPr>
          <p:cNvSpPr/>
          <p:nvPr/>
        </p:nvSpPr>
        <p:spPr>
          <a:xfrm>
            <a:off x="8372254" y="521050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C439C-1A1B-0FC8-E198-1B5A52262E0D}"/>
              </a:ext>
            </a:extLst>
          </p:cNvPr>
          <p:cNvSpPr/>
          <p:nvPr/>
        </p:nvSpPr>
        <p:spPr>
          <a:xfrm>
            <a:off x="9910430" y="4125983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902EAF-CC64-6F63-157B-E487AE3C2B37}"/>
              </a:ext>
            </a:extLst>
          </p:cNvPr>
          <p:cNvSpPr/>
          <p:nvPr/>
        </p:nvSpPr>
        <p:spPr>
          <a:xfrm>
            <a:off x="7028121" y="5883900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927EBA-EA1E-D5C1-57FB-5FD213901A1D}"/>
              </a:ext>
            </a:extLst>
          </p:cNvPr>
          <p:cNvSpPr/>
          <p:nvPr/>
        </p:nvSpPr>
        <p:spPr>
          <a:xfrm>
            <a:off x="10675974" y="503329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478EB-EE98-2B39-30C9-DE9A9B68A551}"/>
              </a:ext>
            </a:extLst>
          </p:cNvPr>
          <p:cNvSpPr txBox="1"/>
          <p:nvPr/>
        </p:nvSpPr>
        <p:spPr>
          <a:xfrm>
            <a:off x="4133407" y="5745400"/>
            <a:ext cx="137337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/>
              <a:t>Web Client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14283</TotalTime>
  <Words>452</Words>
  <Application>Microsoft Macintosh PowerPoint</Application>
  <PresentationFormat>와이드스크린</PresentationFormat>
  <Paragraphs>232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Wingdings</vt:lpstr>
      <vt:lpstr>Office 테마</vt:lpstr>
      <vt:lpstr>2022-09-15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658</cp:revision>
  <dcterms:created xsi:type="dcterms:W3CDTF">2022-07-12T09:40:21Z</dcterms:created>
  <dcterms:modified xsi:type="dcterms:W3CDTF">2022-09-15T07:22:48Z</dcterms:modified>
</cp:coreProperties>
</file>