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206"/>
  </p:normalViewPr>
  <p:slideViewPr>
    <p:cSldViewPr snapToGrid="0">
      <p:cViewPr varScale="1">
        <p:scale>
          <a:sx n="73" d="100"/>
          <a:sy n="73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573061-83BA-D3F8-8FB8-A64815831369}"/>
              </a:ext>
            </a:extLst>
          </p:cNvPr>
          <p:cNvSpPr/>
          <p:nvPr/>
        </p:nvSpPr>
        <p:spPr>
          <a:xfrm>
            <a:off x="1534510" y="1996966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5FC188-7A6F-00C2-BB91-154B356C9DFB}"/>
              </a:ext>
            </a:extLst>
          </p:cNvPr>
          <p:cNvSpPr/>
          <p:nvPr/>
        </p:nvSpPr>
        <p:spPr>
          <a:xfrm>
            <a:off x="1534510" y="3347545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utilities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A4CB2-14CA-ED15-0F87-A7A3D4AFDDD6}"/>
              </a:ext>
            </a:extLst>
          </p:cNvPr>
          <p:cNvSpPr/>
          <p:nvPr/>
        </p:nvSpPr>
        <p:spPr>
          <a:xfrm>
            <a:off x="1534510" y="4545724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library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940AB1-573E-B4ED-8A16-86A74794EEF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385848" y="2554014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1694DC-FB4E-7B36-C26F-7626F50B8A6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385848" y="390459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C38754B-DAF0-7A67-3E0F-3B26DBAD3850}"/>
              </a:ext>
            </a:extLst>
          </p:cNvPr>
          <p:cNvSpPr/>
          <p:nvPr/>
        </p:nvSpPr>
        <p:spPr>
          <a:xfrm>
            <a:off x="2264979" y="2569779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A336CE2-05C8-7ACB-043D-C77C3390C2D8}"/>
              </a:ext>
            </a:extLst>
          </p:cNvPr>
          <p:cNvSpPr/>
          <p:nvPr/>
        </p:nvSpPr>
        <p:spPr>
          <a:xfrm>
            <a:off x="2264979" y="4303986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407579" y="4943671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351382" y="1842387"/>
            <a:ext cx="454573" cy="1761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414660" y="3373295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92881" y="3304977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600606" y="395572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85795" y="581618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407882" y="3213791"/>
            <a:ext cx="2988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 구조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85037" y="3604127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99527" y="6725356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70126" y="6875573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817822" y="5235756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442404" y="4415950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130602" y="5763478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915139" y="6253384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717727" y="4014031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733419" cy="267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539374" y="1842386"/>
            <a:ext cx="678298" cy="267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70796" y="3952126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2965252-696B-ACCE-98A7-749486D4A01D}"/>
              </a:ext>
            </a:extLst>
          </p:cNvPr>
          <p:cNvCxnSpPr>
            <a:cxnSpLocks/>
          </p:cNvCxnSpPr>
          <p:nvPr/>
        </p:nvCxnSpPr>
        <p:spPr>
          <a:xfrm>
            <a:off x="281759" y="2546789"/>
            <a:ext cx="11200189" cy="5642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DFB84F-4103-62DE-A819-56DF92E23607}"/>
              </a:ext>
            </a:extLst>
          </p:cNvPr>
          <p:cNvSpPr/>
          <p:nvPr/>
        </p:nvSpPr>
        <p:spPr>
          <a:xfrm>
            <a:off x="0" y="80991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1D57-DEBD-F650-AC36-2B3F691E427F}"/>
              </a:ext>
            </a:extLst>
          </p:cNvPr>
          <p:cNvSpPr/>
          <p:nvPr/>
        </p:nvSpPr>
        <p:spPr>
          <a:xfrm>
            <a:off x="0" y="4108331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28D0D-4732-6E93-993A-266FB5AC61D8}"/>
              </a:ext>
            </a:extLst>
          </p:cNvPr>
          <p:cNvSpPr txBox="1"/>
          <p:nvPr/>
        </p:nvSpPr>
        <p:spPr>
          <a:xfrm>
            <a:off x="1236038" y="1434416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BC3F-479D-F375-0FF5-7D934579DC65}"/>
              </a:ext>
            </a:extLst>
          </p:cNvPr>
          <p:cNvSpPr txBox="1"/>
          <p:nvPr/>
        </p:nvSpPr>
        <p:spPr>
          <a:xfrm>
            <a:off x="856593" y="5359062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658310-22C9-3606-89DD-1AAFFD93B50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390659" y="1896081"/>
            <a:ext cx="4138468" cy="77758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6D76B9-C58F-3737-670B-F2EFBF2A21C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011214" y="2673669"/>
            <a:ext cx="4517913" cy="314705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3667D-FB11-05B0-9E14-005802012AA7}"/>
              </a:ext>
            </a:extLst>
          </p:cNvPr>
          <p:cNvSpPr/>
          <p:nvPr/>
        </p:nvSpPr>
        <p:spPr>
          <a:xfrm>
            <a:off x="7529127" y="2226979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app-common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6682C-6F6C-A97E-51F0-0A7E172F76AE}"/>
              </a:ext>
            </a:extLst>
          </p:cNvPr>
          <p:cNvSpPr txBox="1"/>
          <p:nvPr/>
        </p:nvSpPr>
        <p:spPr>
          <a:xfrm>
            <a:off x="3513477" y="2660732"/>
            <a:ext cx="295494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Server/Client</a:t>
            </a:r>
          </a:p>
          <a:p>
            <a:pPr algn="ctr"/>
            <a:r>
              <a:rPr kumimoji="1" lang="ko-KR" altLang="en-US" dirty="0"/>
              <a:t>공통코드 분리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ED98-3B2B-A738-CB6F-384633B7A30D}"/>
              </a:ext>
            </a:extLst>
          </p:cNvPr>
          <p:cNvSpPr txBox="1"/>
          <p:nvPr/>
        </p:nvSpPr>
        <p:spPr>
          <a:xfrm>
            <a:off x="9478796" y="2350502"/>
            <a:ext cx="21546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ore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D1C84-8517-17EA-7160-EA5F4EE83865}"/>
              </a:ext>
            </a:extLst>
          </p:cNvPr>
          <p:cNvSpPr/>
          <p:nvPr/>
        </p:nvSpPr>
        <p:spPr>
          <a:xfrm>
            <a:off x="7529127" y="14389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5E7F2C-6B5A-39DC-B11E-C7D409141399}"/>
              </a:ext>
            </a:extLst>
          </p:cNvPr>
          <p:cNvSpPr/>
          <p:nvPr/>
        </p:nvSpPr>
        <p:spPr>
          <a:xfrm>
            <a:off x="7529127" y="5405393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DDD635-027D-6E6D-B92B-2077CE4F536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375979" y="1037273"/>
            <a:ext cx="0" cy="116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72165C-8AF1-BF95-89B7-E2EF0D4B7190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V="1">
            <a:off x="8385721" y="3120358"/>
            <a:ext cx="0" cy="228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E9E97D94-28AA-9FBD-5413-E0A17DCF2D31}"/>
              </a:ext>
            </a:extLst>
          </p:cNvPr>
          <p:cNvSpPr/>
          <p:nvPr/>
        </p:nvSpPr>
        <p:spPr>
          <a:xfrm>
            <a:off x="8255110" y="1037273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81EDA827-C2D6-A370-B01D-3A8E18EC720E}"/>
              </a:ext>
            </a:extLst>
          </p:cNvPr>
          <p:cNvSpPr/>
          <p:nvPr/>
        </p:nvSpPr>
        <p:spPr>
          <a:xfrm>
            <a:off x="8269337" y="5125682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C8EAE7-0AE4-F7CC-1160-F6BD00796766}"/>
              </a:ext>
            </a:extLst>
          </p:cNvPr>
          <p:cNvSpPr txBox="1"/>
          <p:nvPr/>
        </p:nvSpPr>
        <p:spPr>
          <a:xfrm>
            <a:off x="5325351" y="1262687"/>
            <a:ext cx="21546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Server</a:t>
            </a:r>
            <a:r>
              <a:rPr kumimoji="1" lang="ko-KR" altLang="en-US" dirty="0"/>
              <a:t> 개발자가</a:t>
            </a:r>
            <a:endParaRPr kumimoji="1" lang="en-US" altLang="ko-KR" dirty="0"/>
          </a:p>
          <a:p>
            <a:r>
              <a:rPr kumimoji="1" lang="en-US" altLang="ko-KR" dirty="0"/>
              <a:t>import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3F494-4B56-3657-19C0-59FDFF297295}"/>
              </a:ext>
            </a:extLst>
          </p:cNvPr>
          <p:cNvSpPr txBox="1"/>
          <p:nvPr/>
        </p:nvSpPr>
        <p:spPr>
          <a:xfrm>
            <a:off x="5582087" y="4270554"/>
            <a:ext cx="21546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Client</a:t>
            </a:r>
            <a:r>
              <a:rPr kumimoji="1" lang="ko-KR" altLang="en-US" dirty="0"/>
              <a:t> 개발자가</a:t>
            </a:r>
            <a:endParaRPr kumimoji="1" lang="en-US" altLang="ko-KR" dirty="0"/>
          </a:p>
          <a:p>
            <a:r>
              <a:rPr kumimoji="1" lang="en-US" altLang="ko-K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382</Words>
  <Application>Microsoft Macintosh PowerPoint</Application>
  <PresentationFormat>와이드스크린</PresentationFormat>
  <Paragraphs>283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377</cp:revision>
  <dcterms:created xsi:type="dcterms:W3CDTF">2022-07-12T09:40:21Z</dcterms:created>
  <dcterms:modified xsi:type="dcterms:W3CDTF">2022-08-22T00:29:56Z</dcterms:modified>
</cp:coreProperties>
</file>