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12" r:id="rId3"/>
    <p:sldId id="313" r:id="rId4"/>
    <p:sldId id="314" r:id="rId5"/>
    <p:sldId id="315" r:id="rId6"/>
    <p:sldId id="322" r:id="rId7"/>
    <p:sldId id="317" r:id="rId8"/>
    <p:sldId id="323" r:id="rId9"/>
    <p:sldId id="316" r:id="rId10"/>
    <p:sldId id="318" r:id="rId11"/>
    <p:sldId id="319" r:id="rId12"/>
    <p:sldId id="320" r:id="rId13"/>
    <p:sldId id="321" r:id="rId14"/>
    <p:sldId id="324" r:id="rId15"/>
    <p:sldId id="331" r:id="rId16"/>
    <p:sldId id="325" r:id="rId17"/>
    <p:sldId id="326" r:id="rId18"/>
    <p:sldId id="327" r:id="rId19"/>
    <p:sldId id="328" r:id="rId20"/>
    <p:sldId id="329" r:id="rId21"/>
    <p:sldId id="33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FF00A8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/>
    <p:restoredTop sz="94150"/>
  </p:normalViewPr>
  <p:slideViewPr>
    <p:cSldViewPr snapToGrid="0">
      <p:cViewPr varScale="1">
        <p:scale>
          <a:sx n="105" d="100"/>
          <a:sy n="105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2022-08-19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480974-D61D-DEE6-9F06-737187E2795B}"/>
              </a:ext>
            </a:extLst>
          </p:cNvPr>
          <p:cNvSpPr/>
          <p:nvPr/>
        </p:nvSpPr>
        <p:spPr>
          <a:xfrm>
            <a:off x="1008915" y="972322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979600-E1EC-76A0-76BE-1BA307CBBA91}"/>
              </a:ext>
            </a:extLst>
          </p:cNvPr>
          <p:cNvSpPr/>
          <p:nvPr/>
        </p:nvSpPr>
        <p:spPr>
          <a:xfrm>
            <a:off x="7421588" y="1161326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원격 객체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60163-D060-AC7A-136E-78C1763BA95C}"/>
              </a:ext>
            </a:extLst>
          </p:cNvPr>
          <p:cNvSpPr txBox="1"/>
          <p:nvPr/>
        </p:nvSpPr>
        <p:spPr>
          <a:xfrm>
            <a:off x="1008915" y="500174"/>
            <a:ext cx="112002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System A</a:t>
            </a:r>
            <a:endParaRPr kumimoji="1" lang="ko-Kore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306ED-F1E9-05C3-8C9F-2E2A6D3E1886}"/>
              </a:ext>
            </a:extLst>
          </p:cNvPr>
          <p:cNvSpPr txBox="1"/>
          <p:nvPr/>
        </p:nvSpPr>
        <p:spPr>
          <a:xfrm>
            <a:off x="7421588" y="664771"/>
            <a:ext cx="112002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System B</a:t>
            </a:r>
            <a:endParaRPr kumimoji="1" lang="ko-Kore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A294EF-0315-13C2-1ADB-767FACA2F378}"/>
              </a:ext>
            </a:extLst>
          </p:cNvPr>
          <p:cNvSpPr/>
          <p:nvPr/>
        </p:nvSpPr>
        <p:spPr>
          <a:xfrm>
            <a:off x="635599" y="1910923"/>
            <a:ext cx="2375783" cy="1297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원격객체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클라이언트측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대행자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A2F99-A91E-F89B-5C6D-D8645D58596E}"/>
              </a:ext>
            </a:extLst>
          </p:cNvPr>
          <p:cNvSpPr/>
          <p:nvPr/>
        </p:nvSpPr>
        <p:spPr>
          <a:xfrm>
            <a:off x="7045844" y="1910924"/>
            <a:ext cx="2375783" cy="1297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원격객체</a:t>
            </a:r>
            <a:endParaRPr kumimoji="1" lang="en-US" altLang="ko-Kore-KR" dirty="0"/>
          </a:p>
          <a:p>
            <a:pPr algn="ctr"/>
            <a:r>
              <a:rPr kumimoji="1" lang="ko-Kore-KR" altLang="en-US" dirty="0"/>
              <a:t>서버측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대행자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B0656-ADF7-0863-0665-9F4E685CCFD5}"/>
              </a:ext>
            </a:extLst>
          </p:cNvPr>
          <p:cNvSpPr txBox="1"/>
          <p:nvPr/>
        </p:nvSpPr>
        <p:spPr>
          <a:xfrm>
            <a:off x="533214" y="3646968"/>
            <a:ext cx="2375783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Stub</a:t>
            </a:r>
          </a:p>
          <a:p>
            <a:pPr algn="ctr"/>
            <a:r>
              <a:rPr kumimoji="1" lang="en-US" altLang="ko-Kore-KR" sz="1600" dirty="0" err="1"/>
              <a:t>BoardDaoProxy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69795-89F5-C71B-FDB4-A1E73B367825}"/>
              </a:ext>
            </a:extLst>
          </p:cNvPr>
          <p:cNvSpPr txBox="1"/>
          <p:nvPr/>
        </p:nvSpPr>
        <p:spPr>
          <a:xfrm>
            <a:off x="7223146" y="3646967"/>
            <a:ext cx="2375783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dirty="0"/>
              <a:t>Skeleton</a:t>
            </a:r>
          </a:p>
          <a:p>
            <a:pPr algn="ctr"/>
            <a:r>
              <a:rPr kumimoji="1" lang="en-US" altLang="ko-Kore-KR" sz="1600" dirty="0" err="1"/>
              <a:t>BoardServlet</a:t>
            </a:r>
            <a:endParaRPr kumimoji="1" lang="ko-Kore-KR" altLang="en-US" sz="16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E918F050-1C80-B2B4-BCFD-3784A0EB480D}"/>
              </a:ext>
            </a:extLst>
          </p:cNvPr>
          <p:cNvCxnSpPr>
            <a:cxnSpLocks/>
            <a:stCxn id="2" idx="3"/>
            <a:endCxn id="6" idx="3"/>
          </p:cNvCxnSpPr>
          <p:nvPr/>
        </p:nvCxnSpPr>
        <p:spPr>
          <a:xfrm>
            <a:off x="2497473" y="1222187"/>
            <a:ext cx="513909" cy="1337323"/>
          </a:xfrm>
          <a:prstGeom prst="curvedConnector3">
            <a:avLst>
              <a:gd name="adj1" fmla="val 1444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3AA081EF-3E05-2B81-11BF-643A7F535965}"/>
              </a:ext>
            </a:extLst>
          </p:cNvPr>
          <p:cNvCxnSpPr>
            <a:cxnSpLocks/>
            <a:stCxn id="6" idx="1"/>
            <a:endCxn id="2" idx="1"/>
          </p:cNvCxnSpPr>
          <p:nvPr/>
        </p:nvCxnSpPr>
        <p:spPr>
          <a:xfrm rot="10800000" flipH="1">
            <a:off x="635599" y="1222188"/>
            <a:ext cx="373316" cy="1337323"/>
          </a:xfrm>
          <a:prstGeom prst="curvedConnector3">
            <a:avLst>
              <a:gd name="adj1" fmla="val -6123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9BB2E06E-7266-A9D8-FD5C-9B345B9577F4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H="1">
            <a:off x="5028612" y="-1294199"/>
            <a:ext cx="1" cy="6410245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DBF75A19-B803-045E-22E2-9815C4489B49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 flipH="1">
            <a:off x="5028613" y="2975"/>
            <a:ext cx="1" cy="6410245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E9F841A4-57B3-0AEB-1280-69EA54FFAE76}"/>
              </a:ext>
            </a:extLst>
          </p:cNvPr>
          <p:cNvCxnSpPr>
            <a:cxnSpLocks/>
            <a:stCxn id="3" idx="1"/>
            <a:endCxn id="7" idx="1"/>
          </p:cNvCxnSpPr>
          <p:nvPr/>
        </p:nvCxnSpPr>
        <p:spPr>
          <a:xfrm rot="10800000" flipV="1">
            <a:off x="7045844" y="1411191"/>
            <a:ext cx="375744" cy="1148320"/>
          </a:xfrm>
          <a:prstGeom prst="curvedConnector3">
            <a:avLst>
              <a:gd name="adj1" fmla="val 16083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AB470980-FBD4-ED65-48B4-4A2ECB059271}"/>
              </a:ext>
            </a:extLst>
          </p:cNvPr>
          <p:cNvCxnSpPr>
            <a:cxnSpLocks/>
            <a:stCxn id="7" idx="3"/>
            <a:endCxn id="3" idx="3"/>
          </p:cNvCxnSpPr>
          <p:nvPr/>
        </p:nvCxnSpPr>
        <p:spPr>
          <a:xfrm flipH="1" flipV="1">
            <a:off x="8910146" y="1411191"/>
            <a:ext cx="511481" cy="1148320"/>
          </a:xfrm>
          <a:prstGeom prst="curvedConnector3">
            <a:avLst>
              <a:gd name="adj1" fmla="val -4469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BCCE9C0-7C18-950E-C85E-D3B5C64E1661}"/>
              </a:ext>
            </a:extLst>
          </p:cNvPr>
          <p:cNvSpPr/>
          <p:nvPr/>
        </p:nvSpPr>
        <p:spPr>
          <a:xfrm>
            <a:off x="4656473" y="2351601"/>
            <a:ext cx="744279" cy="305687"/>
          </a:xfrm>
          <a:prstGeom prst="rec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통신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25A499-A641-534B-D097-72387569D588}"/>
              </a:ext>
            </a:extLst>
          </p:cNvPr>
          <p:cNvSpPr txBox="1"/>
          <p:nvPr/>
        </p:nvSpPr>
        <p:spPr>
          <a:xfrm>
            <a:off x="9165887" y="1241914"/>
            <a:ext cx="1488558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sp>
        <p:nvSpPr>
          <p:cNvPr id="46" name="웃는 얼굴[S] 45">
            <a:extLst>
              <a:ext uri="{FF2B5EF4-FFF2-40B4-BE49-F238E27FC236}">
                <a16:creationId xmlns:a16="http://schemas.microsoft.com/office/drawing/2014/main" id="{05AFB2B2-4B15-197B-E634-C897D4D6999E}"/>
              </a:ext>
            </a:extLst>
          </p:cNvPr>
          <p:cNvSpPr/>
          <p:nvPr/>
        </p:nvSpPr>
        <p:spPr>
          <a:xfrm>
            <a:off x="10981071" y="1910365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056197DD-9385-E6FA-4987-C91CCD06717A}"/>
              </a:ext>
            </a:extLst>
          </p:cNvPr>
          <p:cNvCxnSpPr>
            <a:cxnSpLocks/>
            <a:stCxn id="46" idx="0"/>
            <a:endCxn id="45" idx="3"/>
          </p:cNvCxnSpPr>
          <p:nvPr/>
        </p:nvCxnSpPr>
        <p:spPr>
          <a:xfrm rot="16200000" flipV="1">
            <a:off x="10738292" y="1327344"/>
            <a:ext cx="499174" cy="6668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1CAD35-26A0-64FA-28E4-2347C36671DF}"/>
              </a:ext>
            </a:extLst>
          </p:cNvPr>
          <p:cNvSpPr/>
          <p:nvPr/>
        </p:nvSpPr>
        <p:spPr>
          <a:xfrm>
            <a:off x="11327840" y="1288915"/>
            <a:ext cx="744279" cy="3056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코딩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3E16D9-A07A-268B-10CE-0A2D6B5BBFB7}"/>
              </a:ext>
            </a:extLst>
          </p:cNvPr>
          <p:cNvSpPr/>
          <p:nvPr/>
        </p:nvSpPr>
        <p:spPr>
          <a:xfrm>
            <a:off x="4072424" y="5489339"/>
            <a:ext cx="2369882" cy="786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객체 </a:t>
            </a:r>
            <a:r>
              <a:rPr kumimoji="1" lang="ko-KR" altLang="en-US" dirty="0" err="1"/>
              <a:t>생성기</a:t>
            </a:r>
            <a:endParaRPr kumimoji="1" lang="ko-Kore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215852A-A840-3446-758B-92A50B129F5D}"/>
              </a:ext>
            </a:extLst>
          </p:cNvPr>
          <p:cNvCxnSpPr>
            <a:cxnSpLocks/>
            <a:stCxn id="51" idx="0"/>
            <a:endCxn id="9" idx="2"/>
          </p:cNvCxnSpPr>
          <p:nvPr/>
        </p:nvCxnSpPr>
        <p:spPr>
          <a:xfrm flipV="1">
            <a:off x="5257365" y="4231742"/>
            <a:ext cx="3153673" cy="1257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71D756-B5B2-7564-501D-FCCC11D47E93}"/>
              </a:ext>
            </a:extLst>
          </p:cNvPr>
          <p:cNvCxnSpPr>
            <a:cxnSpLocks/>
            <a:stCxn id="51" idx="0"/>
            <a:endCxn id="8" idx="2"/>
          </p:cNvCxnSpPr>
          <p:nvPr/>
        </p:nvCxnSpPr>
        <p:spPr>
          <a:xfrm flipH="1" flipV="1">
            <a:off x="1721106" y="4231743"/>
            <a:ext cx="3536259" cy="1257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38435E8-8565-6053-2A03-E61616418DCB}"/>
              </a:ext>
            </a:extLst>
          </p:cNvPr>
          <p:cNvSpPr txBox="1"/>
          <p:nvPr/>
        </p:nvSpPr>
        <p:spPr>
          <a:xfrm>
            <a:off x="4545576" y="5027673"/>
            <a:ext cx="1423578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코드 자동 생성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944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1172DC-F7C9-FB77-BD15-F8D186794479}"/>
              </a:ext>
            </a:extLst>
          </p:cNvPr>
          <p:cNvSpPr/>
          <p:nvPr/>
        </p:nvSpPr>
        <p:spPr>
          <a:xfrm>
            <a:off x="278811" y="1834116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RMM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D95763-6FBB-9890-A1D4-5BFDD7C5DB1E}"/>
              </a:ext>
            </a:extLst>
          </p:cNvPr>
          <p:cNvSpPr/>
          <p:nvPr/>
        </p:nvSpPr>
        <p:spPr>
          <a:xfrm>
            <a:off x="3436680" y="503274"/>
            <a:ext cx="4644063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EJB(Enterprise Java Beans)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83E6E80-D80E-E4A6-FE28-71FA46625788}"/>
              </a:ext>
            </a:extLst>
          </p:cNvPr>
          <p:cNvCxnSpPr>
            <a:stCxn id="2" idx="0"/>
            <a:endCxn id="3" idx="1"/>
          </p:cNvCxnSpPr>
          <p:nvPr/>
        </p:nvCxnSpPr>
        <p:spPr>
          <a:xfrm flipV="1">
            <a:off x="1023090" y="753139"/>
            <a:ext cx="2413590" cy="1080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67C87E-AB19-ABEF-F233-9CD4AB339284}"/>
              </a:ext>
            </a:extLst>
          </p:cNvPr>
          <p:cNvSpPr/>
          <p:nvPr/>
        </p:nvSpPr>
        <p:spPr>
          <a:xfrm>
            <a:off x="2692401" y="2977117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 App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FF911C-0210-535E-C3BE-AC2C45624962}"/>
              </a:ext>
            </a:extLst>
          </p:cNvPr>
          <p:cNvSpPr/>
          <p:nvPr/>
        </p:nvSpPr>
        <p:spPr>
          <a:xfrm>
            <a:off x="2692401" y="4102396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 App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457E10-EAED-F053-9606-A5DAD7506E8E}"/>
              </a:ext>
            </a:extLst>
          </p:cNvPr>
          <p:cNvSpPr/>
          <p:nvPr/>
        </p:nvSpPr>
        <p:spPr>
          <a:xfrm>
            <a:off x="2692401" y="5275522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C##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CE68D3-6035-B9C5-58A0-445BDBE2B0F8}"/>
              </a:ext>
            </a:extLst>
          </p:cNvPr>
          <p:cNvSpPr/>
          <p:nvPr/>
        </p:nvSpPr>
        <p:spPr>
          <a:xfrm>
            <a:off x="6225954" y="2977117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 Method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FB825D-BED6-FD24-4DF9-2EA43ADF4747}"/>
              </a:ext>
            </a:extLst>
          </p:cNvPr>
          <p:cNvSpPr/>
          <p:nvPr/>
        </p:nvSpPr>
        <p:spPr>
          <a:xfrm>
            <a:off x="6225954" y="3852531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Pascal Method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CE03A5-DEF4-4FEB-F783-E57E3AB90CC1}"/>
              </a:ext>
            </a:extLst>
          </p:cNvPr>
          <p:cNvSpPr/>
          <p:nvPr/>
        </p:nvSpPr>
        <p:spPr>
          <a:xfrm>
            <a:off x="6225954" y="4873257"/>
            <a:ext cx="2269460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C# Method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A9D2B5C-6150-636F-E80A-DBF9EFA28D5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4180959" y="3226982"/>
            <a:ext cx="20449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2B2F4E1-61D5-95A6-437B-65112C399B9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180959" y="3226982"/>
            <a:ext cx="2044995" cy="875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E6EFD0-963E-359B-C38E-9795D1D9C7A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180959" y="3226982"/>
            <a:ext cx="2044995" cy="1896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616C23A-6AC1-05DD-7085-23693273806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80959" y="3226982"/>
            <a:ext cx="2044995" cy="1125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355B439-8D9F-315B-0E8D-AE73DCB562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180959" y="4102396"/>
            <a:ext cx="2044995" cy="249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0CF7108-A007-2CF2-9D6E-75D1F668749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180959" y="4352261"/>
            <a:ext cx="2044995" cy="770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5724EF2-4D0A-5ABF-842D-6409F937DC5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80959" y="3226982"/>
            <a:ext cx="2044995" cy="226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F716618-730C-10F8-3D9E-3D7D928C15A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80959" y="3226982"/>
            <a:ext cx="2044995" cy="226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CF5F029-EFAE-D10C-5655-F93663F38F0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180959" y="3226982"/>
            <a:ext cx="2044995" cy="226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EAB799E-59AC-C853-3856-D9B5F66CF95E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180959" y="4102396"/>
            <a:ext cx="2044995" cy="142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17427BB-6E6B-7880-0FAA-33E91ADF7AB8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4180959" y="5123122"/>
            <a:ext cx="2044995" cy="402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곱하기 40">
            <a:extLst>
              <a:ext uri="{FF2B5EF4-FFF2-40B4-BE49-F238E27FC236}">
                <a16:creationId xmlns:a16="http://schemas.microsoft.com/office/drawing/2014/main" id="{0FF2719B-9B71-FFD5-7EB3-DEB60BC71AB3}"/>
              </a:ext>
            </a:extLst>
          </p:cNvPr>
          <p:cNvSpPr/>
          <p:nvPr/>
        </p:nvSpPr>
        <p:spPr>
          <a:xfrm>
            <a:off x="4740941" y="1734878"/>
            <a:ext cx="928576" cy="5161223"/>
          </a:xfrm>
          <a:prstGeom prst="mathMultiply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119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023834-141E-27CB-0CF3-93F41A0DD810}"/>
              </a:ext>
            </a:extLst>
          </p:cNvPr>
          <p:cNvSpPr/>
          <p:nvPr/>
        </p:nvSpPr>
        <p:spPr>
          <a:xfrm>
            <a:off x="5026873" y="4025461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Stub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A0BE61-8F5C-EF19-CD58-060BBFCEADD9}"/>
              </a:ext>
            </a:extLst>
          </p:cNvPr>
          <p:cNvSpPr/>
          <p:nvPr/>
        </p:nvSpPr>
        <p:spPr>
          <a:xfrm>
            <a:off x="8313048" y="4025461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BA4681-BD86-2803-7E64-5C79DFBE0DBA}"/>
              </a:ext>
            </a:extLst>
          </p:cNvPr>
          <p:cNvSpPr/>
          <p:nvPr/>
        </p:nvSpPr>
        <p:spPr>
          <a:xfrm>
            <a:off x="903767" y="467833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EJB</a:t>
            </a:r>
          </a:p>
          <a:p>
            <a:pPr algn="ctr"/>
            <a:r>
              <a:rPr kumimoji="1" lang="en-US" altLang="ko-Kore-KR" dirty="0"/>
              <a:t>CORBA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0255691-F391-B6A7-9540-5681BA96072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488019" y="879844"/>
            <a:ext cx="55165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4F5966-D35F-3A96-7BDE-5B5DED17AF03}"/>
              </a:ext>
            </a:extLst>
          </p:cNvPr>
          <p:cNvSpPr/>
          <p:nvPr/>
        </p:nvSpPr>
        <p:spPr>
          <a:xfrm>
            <a:off x="8004543" y="467832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Service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5F7FA-0EB9-D89B-33BA-836C461B613E}"/>
              </a:ext>
            </a:extLst>
          </p:cNvPr>
          <p:cNvSpPr txBox="1"/>
          <p:nvPr/>
        </p:nvSpPr>
        <p:spPr>
          <a:xfrm>
            <a:off x="3946265" y="438951"/>
            <a:ext cx="2375783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통신 </a:t>
            </a:r>
            <a:r>
              <a:rPr kumimoji="1" lang="en-US" altLang="ko-KR" sz="1600" dirty="0"/>
              <a:t>+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XML</a:t>
            </a:r>
            <a:endParaRPr kumimoji="1" lang="ko-Kore-KR" altLang="en-US" sz="1600" dirty="0"/>
          </a:p>
        </p:txBody>
      </p:sp>
      <p:sp>
        <p:nvSpPr>
          <p:cNvPr id="14" name="한쪽 모서리가 잘린 사각형 13">
            <a:extLst>
              <a:ext uri="{FF2B5EF4-FFF2-40B4-BE49-F238E27FC236}">
                <a16:creationId xmlns:a16="http://schemas.microsoft.com/office/drawing/2014/main" id="{8659E860-50FE-C59D-A919-1CCA68EC8412}"/>
              </a:ext>
            </a:extLst>
          </p:cNvPr>
          <p:cNvSpPr/>
          <p:nvPr/>
        </p:nvSpPr>
        <p:spPr>
          <a:xfrm>
            <a:off x="681082" y="2478055"/>
            <a:ext cx="1222744" cy="130411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WSDL</a:t>
            </a:r>
          </a:p>
          <a:p>
            <a:pPr algn="ctr"/>
            <a:r>
              <a:rPr kumimoji="1" lang="ko-KR" altLang="en-US" sz="1100" dirty="0"/>
              <a:t>호출할 수 있는 원격 객체의 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메서드 정보</a:t>
            </a:r>
            <a:endParaRPr kumimoji="1" lang="ko-Kore-KR" altLang="en-US" sz="1100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B2A54B9-A644-0AD3-F939-D0242FCD82AF}"/>
              </a:ext>
            </a:extLst>
          </p:cNvPr>
          <p:cNvCxnSpPr>
            <a:cxnSpLocks/>
          </p:cNvCxnSpPr>
          <p:nvPr/>
        </p:nvCxnSpPr>
        <p:spPr>
          <a:xfrm flipH="1">
            <a:off x="2111754" y="1870314"/>
            <a:ext cx="7394" cy="31072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9240E5E-81BA-3AEA-A8F3-409866487039}"/>
              </a:ext>
            </a:extLst>
          </p:cNvPr>
          <p:cNvCxnSpPr>
            <a:cxnSpLocks/>
          </p:cNvCxnSpPr>
          <p:nvPr/>
        </p:nvCxnSpPr>
        <p:spPr>
          <a:xfrm flipH="1">
            <a:off x="4623064" y="1870314"/>
            <a:ext cx="23822" cy="31072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ED971A-A6FD-0CB8-A2F2-935CE12A9F24}"/>
              </a:ext>
            </a:extLst>
          </p:cNvPr>
          <p:cNvSpPr txBox="1"/>
          <p:nvPr/>
        </p:nvSpPr>
        <p:spPr>
          <a:xfrm>
            <a:off x="1743400" y="177489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4F85A1-8F8E-7B03-7D8E-37731F1F13F3}"/>
              </a:ext>
            </a:extLst>
          </p:cNvPr>
          <p:cNvSpPr txBox="1"/>
          <p:nvPr/>
        </p:nvSpPr>
        <p:spPr>
          <a:xfrm>
            <a:off x="4275386" y="1562536"/>
            <a:ext cx="7514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Web</a:t>
            </a:r>
          </a:p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2182A76-7260-6FCD-4952-C7815DCE0E1C}"/>
              </a:ext>
            </a:extLst>
          </p:cNvPr>
          <p:cNvCxnSpPr/>
          <p:nvPr/>
        </p:nvCxnSpPr>
        <p:spPr>
          <a:xfrm>
            <a:off x="2119147" y="234328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0BE0829-AA30-2D2D-2476-B008F21FE00A}"/>
              </a:ext>
            </a:extLst>
          </p:cNvPr>
          <p:cNvCxnSpPr/>
          <p:nvPr/>
        </p:nvCxnSpPr>
        <p:spPr>
          <a:xfrm flipH="1">
            <a:off x="2111756" y="283526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6C2CB38-E37E-0026-B4A9-EE1DA2CCE1DD}"/>
              </a:ext>
            </a:extLst>
          </p:cNvPr>
          <p:cNvCxnSpPr/>
          <p:nvPr/>
        </p:nvCxnSpPr>
        <p:spPr>
          <a:xfrm flipH="1">
            <a:off x="2111755" y="416482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0958E59-3B25-22C9-3E0F-07148FA9674C}"/>
              </a:ext>
            </a:extLst>
          </p:cNvPr>
          <p:cNvCxnSpPr/>
          <p:nvPr/>
        </p:nvCxnSpPr>
        <p:spPr>
          <a:xfrm>
            <a:off x="2111754" y="351055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0FAAF3-C301-0A34-40BC-684675FBB92F}"/>
              </a:ext>
            </a:extLst>
          </p:cNvPr>
          <p:cNvSpPr txBox="1"/>
          <p:nvPr/>
        </p:nvSpPr>
        <p:spPr>
          <a:xfrm>
            <a:off x="2981808" y="2150745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BB508D-1906-F107-6779-4E84861B1364}"/>
              </a:ext>
            </a:extLst>
          </p:cNvPr>
          <p:cNvSpPr txBox="1"/>
          <p:nvPr/>
        </p:nvSpPr>
        <p:spPr>
          <a:xfrm>
            <a:off x="2974413" y="2662631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WSDL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754C18-42C4-5836-6A2C-9922E6379600}"/>
              </a:ext>
            </a:extLst>
          </p:cNvPr>
          <p:cNvSpPr txBox="1"/>
          <p:nvPr/>
        </p:nvSpPr>
        <p:spPr>
          <a:xfrm>
            <a:off x="2553362" y="340286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사용할 </a:t>
            </a:r>
            <a:r>
              <a:rPr kumimoji="1" lang="en-US" altLang="ko-KR" sz="1200" dirty="0"/>
              <a:t>Stub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6BAE6E-3ACB-2170-C824-3C94C12D6F9F}"/>
              </a:ext>
            </a:extLst>
          </p:cNvPr>
          <p:cNvSpPr txBox="1"/>
          <p:nvPr/>
        </p:nvSpPr>
        <p:spPr>
          <a:xfrm>
            <a:off x="2728600" y="4025461"/>
            <a:ext cx="12431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Stub</a:t>
            </a:r>
          </a:p>
          <a:p>
            <a:pPr algn="ctr"/>
            <a:r>
              <a:rPr kumimoji="1" lang="ko-KR" altLang="en-US" sz="1200" dirty="0"/>
              <a:t>다운로드</a:t>
            </a:r>
            <a:endParaRPr kumimoji="1" lang="ko-Kore-KR" altLang="en-US" sz="12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E1B979C3-44D8-9F4F-A093-B772DCB15710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7462086" y="2382374"/>
            <a:ext cx="12700" cy="32861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A17642EF-E5AC-F7A7-CB99-7812DCAB2C42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5400000">
            <a:off x="7462087" y="3206397"/>
            <a:ext cx="12700" cy="32861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787C6F7-A38A-12E2-175A-365F10714093}"/>
              </a:ext>
            </a:extLst>
          </p:cNvPr>
          <p:cNvCxnSpPr>
            <a:cxnSpLocks/>
            <a:stCxn id="4" idx="3"/>
            <a:endCxn id="52" idx="1"/>
          </p:cNvCxnSpPr>
          <p:nvPr/>
        </p:nvCxnSpPr>
        <p:spPr>
          <a:xfrm flipV="1">
            <a:off x="9897300" y="4431123"/>
            <a:ext cx="392686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2B718F4-6F9A-9949-2BD5-C2291C758D47}"/>
              </a:ext>
            </a:extLst>
          </p:cNvPr>
          <p:cNvSpPr/>
          <p:nvPr/>
        </p:nvSpPr>
        <p:spPr>
          <a:xfrm>
            <a:off x="10289986" y="4019111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Remote</a:t>
            </a:r>
          </a:p>
          <a:p>
            <a:pPr algn="ctr"/>
            <a:r>
              <a:rPr kumimoji="1" lang="en-US" altLang="ko-Kore-KR" dirty="0"/>
              <a:t>Object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08A1C7-36C6-AEFA-52D2-393790E8CBBD}"/>
              </a:ext>
            </a:extLst>
          </p:cNvPr>
          <p:cNvSpPr txBox="1"/>
          <p:nvPr/>
        </p:nvSpPr>
        <p:spPr>
          <a:xfrm>
            <a:off x="7069041" y="3618749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63719D-B09B-6E1F-70A3-DB387E16018A}"/>
              </a:ext>
            </a:extLst>
          </p:cNvPr>
          <p:cNvSpPr txBox="1"/>
          <p:nvPr/>
        </p:nvSpPr>
        <p:spPr>
          <a:xfrm>
            <a:off x="7064527" y="4934339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A638C52-2E4C-13E0-ABB7-C038812B2A45}"/>
              </a:ext>
            </a:extLst>
          </p:cNvPr>
          <p:cNvSpPr/>
          <p:nvPr/>
        </p:nvSpPr>
        <p:spPr>
          <a:xfrm>
            <a:off x="6741915" y="4233629"/>
            <a:ext cx="1440342" cy="305687"/>
          </a:xfrm>
          <a:prstGeom prst="rec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HTTP </a:t>
            </a:r>
            <a:r>
              <a:rPr kumimoji="1" lang="ko-Kore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1C01CE4-EFE1-D6F2-1B29-7A0EC73B4AD9}"/>
              </a:ext>
            </a:extLst>
          </p:cNvPr>
          <p:cNvSpPr/>
          <p:nvPr/>
        </p:nvSpPr>
        <p:spPr>
          <a:xfrm>
            <a:off x="2487502" y="3806716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90C8CC3-5158-8A46-4EEB-098C4D716EF6}"/>
              </a:ext>
            </a:extLst>
          </p:cNvPr>
          <p:cNvSpPr/>
          <p:nvPr/>
        </p:nvSpPr>
        <p:spPr>
          <a:xfrm>
            <a:off x="2591372" y="5141394"/>
            <a:ext cx="2055514" cy="305687"/>
          </a:xfrm>
          <a:prstGeom prst="rect">
            <a:avLst/>
          </a:prstGeom>
          <a:solidFill>
            <a:schemeClr val="bg1"/>
          </a:solidFill>
          <a:ln>
            <a:solidFill>
              <a:srgbClr val="FF00A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자동</a:t>
            </a:r>
            <a:r>
              <a:rPr kumimoji="1" lang="ko-KR" altLang="en-US" sz="1400" dirty="0"/>
              <a:t> 다운로드</a:t>
            </a:r>
            <a:endParaRPr kumimoji="1" lang="ko-Kore-KR" altLang="en-US" sz="14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95D8EBB-2F6F-CC97-9254-614B8ACBF667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H="1" flipV="1">
            <a:off x="3335651" y="4737956"/>
            <a:ext cx="283478" cy="40343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1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56D856E-74AB-87EA-7AE3-ABADE849CF2F}"/>
              </a:ext>
            </a:extLst>
          </p:cNvPr>
          <p:cNvSpPr/>
          <p:nvPr/>
        </p:nvSpPr>
        <p:spPr>
          <a:xfrm>
            <a:off x="1485393" y="1221469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 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9B2291-2C83-E7A0-6EEF-2F1453B8B454}"/>
              </a:ext>
            </a:extLst>
          </p:cNvPr>
          <p:cNvSpPr/>
          <p:nvPr/>
        </p:nvSpPr>
        <p:spPr>
          <a:xfrm>
            <a:off x="1485393" y="3081572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 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052581-B081-8312-37C7-A87E49BC972A}"/>
              </a:ext>
            </a:extLst>
          </p:cNvPr>
          <p:cNvSpPr/>
          <p:nvPr/>
        </p:nvSpPr>
        <p:spPr>
          <a:xfrm>
            <a:off x="1485394" y="4178250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C##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A823F9-BAA7-62D2-0F20-3E1647660757}"/>
              </a:ext>
            </a:extLst>
          </p:cNvPr>
          <p:cNvSpPr/>
          <p:nvPr/>
        </p:nvSpPr>
        <p:spPr>
          <a:xfrm>
            <a:off x="5561159" y="1160871"/>
            <a:ext cx="1584252" cy="824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07AD691-BA2B-AC62-488E-1B53C6819EB8}"/>
              </a:ext>
            </a:extLst>
          </p:cNvPr>
          <p:cNvCxnSpPr>
            <a:cxnSpLocks/>
            <a:stCxn id="2" idx="0"/>
            <a:endCxn id="5" idx="0"/>
          </p:cNvCxnSpPr>
          <p:nvPr/>
        </p:nvCxnSpPr>
        <p:spPr>
          <a:xfrm rot="5400000" flipH="1" flipV="1">
            <a:off x="4261179" y="-870636"/>
            <a:ext cx="60598" cy="4123613"/>
          </a:xfrm>
          <a:prstGeom prst="curvedConnector3">
            <a:avLst>
              <a:gd name="adj1" fmla="val 47724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868B9371-FDD1-BBE3-90DF-9E3529A19560}"/>
              </a:ext>
            </a:extLst>
          </p:cNvPr>
          <p:cNvCxnSpPr>
            <a:cxnSpLocks/>
            <a:stCxn id="5" idx="2"/>
            <a:endCxn id="2" idx="2"/>
          </p:cNvCxnSpPr>
          <p:nvPr/>
        </p:nvCxnSpPr>
        <p:spPr>
          <a:xfrm rot="5400000" flipH="1">
            <a:off x="4159631" y="-208759"/>
            <a:ext cx="263695" cy="4123613"/>
          </a:xfrm>
          <a:prstGeom prst="curvedConnector3">
            <a:avLst>
              <a:gd name="adj1" fmla="val -8669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493918-9E26-3CB9-58ED-E186661C00B0}"/>
              </a:ext>
            </a:extLst>
          </p:cNvPr>
          <p:cNvSpPr txBox="1"/>
          <p:nvPr/>
        </p:nvSpPr>
        <p:spPr>
          <a:xfrm>
            <a:off x="3969296" y="77250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437F4-E282-8D3D-B710-88907AB91BB0}"/>
              </a:ext>
            </a:extLst>
          </p:cNvPr>
          <p:cNvSpPr txBox="1"/>
          <p:nvPr/>
        </p:nvSpPr>
        <p:spPr>
          <a:xfrm>
            <a:off x="3969296" y="2082197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1B3B38-5010-6034-9702-FDEB526B9880}"/>
              </a:ext>
            </a:extLst>
          </p:cNvPr>
          <p:cNvSpPr/>
          <p:nvPr/>
        </p:nvSpPr>
        <p:spPr>
          <a:xfrm>
            <a:off x="3596981" y="1378044"/>
            <a:ext cx="1440342" cy="305687"/>
          </a:xfrm>
          <a:prstGeom prst="rec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HTTP </a:t>
            </a:r>
            <a:r>
              <a:rPr kumimoji="1" lang="ko-Kore-KR" altLang="en-US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81BFB7-D2CC-E236-CC09-24AD559E9CB5}"/>
              </a:ext>
            </a:extLst>
          </p:cNvPr>
          <p:cNvSpPr/>
          <p:nvPr/>
        </p:nvSpPr>
        <p:spPr>
          <a:xfrm>
            <a:off x="1485394" y="5337076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JavaScript</a:t>
            </a:r>
            <a:r>
              <a:rPr kumimoji="1" lang="ko-KR" altLang="en-US" dirty="0"/>
              <a:t> </a:t>
            </a:r>
            <a:r>
              <a:rPr kumimoji="1" lang="en-US" altLang="ko-KR" dirty="0"/>
              <a:t>App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1A7090D-08CB-CA43-0EE8-DBB489FEA2D0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rot="5400000" flipH="1" flipV="1">
            <a:off x="3743139" y="471427"/>
            <a:ext cx="1096678" cy="41236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4792080-3044-70F1-E7CD-D3FB2FD2227D}"/>
              </a:ext>
            </a:extLst>
          </p:cNvPr>
          <p:cNvCxnSpPr>
            <a:cxnSpLocks/>
            <a:stCxn id="5" idx="2"/>
            <a:endCxn id="3" idx="3"/>
          </p:cNvCxnSpPr>
          <p:nvPr/>
        </p:nvCxnSpPr>
        <p:spPr>
          <a:xfrm rot="5400000">
            <a:off x="3990347" y="968498"/>
            <a:ext cx="1346543" cy="337933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B082B69C-56FD-167F-272D-BB9F0F99E87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973952" y="1984894"/>
            <a:ext cx="3379333" cy="244322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97D052AA-3EDC-17D4-4570-6C9DEB4C4C7E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944936" y="1269631"/>
            <a:ext cx="2693086" cy="4123612"/>
          </a:xfrm>
          <a:prstGeom prst="curvedConnector3">
            <a:avLst>
              <a:gd name="adj1" fmla="val 10848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35CEAE78-C91D-7609-55AF-B23F120CDDA2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 flipV="1">
            <a:off x="2973952" y="1984894"/>
            <a:ext cx="3379333" cy="360204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AB98A9CB-C49D-7499-8130-88BA5F38AADA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>
            <a:off x="2365523" y="1849044"/>
            <a:ext cx="3851912" cy="4123612"/>
          </a:xfrm>
          <a:prstGeom prst="curvedConnector3">
            <a:avLst>
              <a:gd name="adj1" fmla="val 10593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AAAFD0E-0841-84ED-3C7C-EA85FA560FB2}"/>
              </a:ext>
            </a:extLst>
          </p:cNvPr>
          <p:cNvSpPr/>
          <p:nvPr/>
        </p:nvSpPr>
        <p:spPr>
          <a:xfrm>
            <a:off x="8473769" y="237735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method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908FB9-CCD1-DB6E-A0E9-CAA2F9801B67}"/>
              </a:ext>
            </a:extLst>
          </p:cNvPr>
          <p:cNvSpPr/>
          <p:nvPr/>
        </p:nvSpPr>
        <p:spPr>
          <a:xfrm>
            <a:off x="8473770" y="1323017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C#</a:t>
            </a:r>
          </a:p>
          <a:p>
            <a:pPr algn="ctr"/>
            <a:r>
              <a:rPr kumimoji="1" lang="en-US" altLang="ko-Kore-KR" dirty="0"/>
              <a:t>method</a:t>
            </a:r>
            <a:endParaRPr kumimoji="1"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F69697-A16B-B113-7076-2D4A9624F118}"/>
              </a:ext>
            </a:extLst>
          </p:cNvPr>
          <p:cNvSpPr/>
          <p:nvPr/>
        </p:nvSpPr>
        <p:spPr>
          <a:xfrm>
            <a:off x="8473769" y="2408300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JavaScript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method</a:t>
            </a:r>
            <a:endParaRPr kumimoji="1" lang="ko-Kore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CA7D69C-48B8-5636-2E04-006926B69191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 flipV="1">
            <a:off x="7145411" y="487600"/>
            <a:ext cx="1328358" cy="1085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8121C7B-E20F-649B-8D8A-363CCE4908AE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 flipV="1">
            <a:off x="7145411" y="1572882"/>
            <a:ext cx="132835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71DD911-47EA-4519-72A5-96E931CB28BE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>
            <a:off x="7145411" y="1572883"/>
            <a:ext cx="1328358" cy="1085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17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한쪽 모서리는 잘리고 다른 쪽 모서리는 둥근 사각형 10">
            <a:extLst>
              <a:ext uri="{FF2B5EF4-FFF2-40B4-BE49-F238E27FC236}">
                <a16:creationId xmlns:a16="http://schemas.microsoft.com/office/drawing/2014/main" id="{1213E7E3-8E88-D974-27AC-4D612888C211}"/>
              </a:ext>
            </a:extLst>
          </p:cNvPr>
          <p:cNvSpPr/>
          <p:nvPr/>
        </p:nvSpPr>
        <p:spPr>
          <a:xfrm>
            <a:off x="1194816" y="999744"/>
            <a:ext cx="2743200" cy="3389376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HTMP </a:t>
            </a:r>
            <a:r>
              <a:rPr kumimoji="1" lang="ko-Kore-KR" altLang="en-US" dirty="0"/>
              <a:t>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266160-50EA-0116-7C9E-C73B259675C3}"/>
              </a:ext>
            </a:extLst>
          </p:cNvPr>
          <p:cNvSpPr/>
          <p:nvPr/>
        </p:nvSpPr>
        <p:spPr>
          <a:xfrm>
            <a:off x="5730240" y="2157984"/>
            <a:ext cx="2206752" cy="127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SpringBoot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34B109-8E91-DA90-D4A6-14BA8A481881}"/>
              </a:ext>
            </a:extLst>
          </p:cNvPr>
          <p:cNvSpPr/>
          <p:nvPr/>
        </p:nvSpPr>
        <p:spPr>
          <a:xfrm>
            <a:off x="9400032" y="2157984"/>
            <a:ext cx="2206752" cy="127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ko-KR" altLang="en-US" dirty="0"/>
              <a:t>객체</a:t>
            </a:r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2465AF-8CAC-230B-A557-DAA012CDFA98}"/>
              </a:ext>
            </a:extLst>
          </p:cNvPr>
          <p:cNvSpPr/>
          <p:nvPr/>
        </p:nvSpPr>
        <p:spPr>
          <a:xfrm>
            <a:off x="1432560" y="2011680"/>
            <a:ext cx="2267712" cy="1901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JavaScript</a:t>
            </a:r>
            <a:endParaRPr kumimoji="1" lang="ko-Kore-KR" altLang="en-US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064D9C4E-F4F2-FEE7-2B95-7E0B0077093E}"/>
              </a:ext>
            </a:extLst>
          </p:cNvPr>
          <p:cNvCxnSpPr>
            <a:cxnSpLocks/>
            <a:stCxn id="21" idx="0"/>
            <a:endCxn id="12" idx="0"/>
          </p:cNvCxnSpPr>
          <p:nvPr/>
        </p:nvCxnSpPr>
        <p:spPr>
          <a:xfrm rot="16200000" flipH="1">
            <a:off x="4626864" y="-48768"/>
            <a:ext cx="146304" cy="4267200"/>
          </a:xfrm>
          <a:prstGeom prst="curvedConnector3">
            <a:avLst>
              <a:gd name="adj1" fmla="val -15625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DFB65E0-3310-A463-704C-7E160DFEE561}"/>
              </a:ext>
            </a:extLst>
          </p:cNvPr>
          <p:cNvCxnSpPr>
            <a:cxnSpLocks/>
            <a:stCxn id="12" idx="2"/>
            <a:endCxn id="21" idx="2"/>
          </p:cNvCxnSpPr>
          <p:nvPr/>
        </p:nvCxnSpPr>
        <p:spPr>
          <a:xfrm rot="5400000">
            <a:off x="4457700" y="1537716"/>
            <a:ext cx="484632" cy="4267200"/>
          </a:xfrm>
          <a:prstGeom prst="curvedConnector3">
            <a:avLst>
              <a:gd name="adj1" fmla="val 14717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EB389E-7A64-4F23-24C7-B6B98045A844}"/>
              </a:ext>
            </a:extLst>
          </p:cNvPr>
          <p:cNvSpPr txBox="1"/>
          <p:nvPr/>
        </p:nvSpPr>
        <p:spPr>
          <a:xfrm>
            <a:off x="4258584" y="1653320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1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E8DD4B-C2AC-9725-50E7-477C207B3181}"/>
              </a:ext>
            </a:extLst>
          </p:cNvPr>
          <p:cNvSpPr txBox="1"/>
          <p:nvPr/>
        </p:nvSpPr>
        <p:spPr>
          <a:xfrm>
            <a:off x="4293792" y="3934910"/>
            <a:ext cx="75148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(JSON)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4D0132-087E-3087-CC35-F586F439C20A}"/>
              </a:ext>
            </a:extLst>
          </p:cNvPr>
          <p:cNvSpPr/>
          <p:nvPr/>
        </p:nvSpPr>
        <p:spPr>
          <a:xfrm>
            <a:off x="3777575" y="2640743"/>
            <a:ext cx="1783923" cy="625538"/>
          </a:xfrm>
          <a:prstGeom prst="rect">
            <a:avLst/>
          </a:prstGeom>
          <a:solidFill>
            <a:srgbClr val="FDA9F7"/>
          </a:solidFill>
          <a:ln>
            <a:solidFill>
              <a:srgbClr val="FDA9F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HTTP</a:t>
            </a:r>
          </a:p>
          <a:p>
            <a:pPr algn="ctr"/>
            <a:r>
              <a:rPr kumimoji="1" lang="ko-Kore-KR" altLang="en-US" dirty="0">
                <a:solidFill>
                  <a:schemeClr val="bg1"/>
                </a:solidFill>
              </a:rPr>
              <a:t>프로토콜</a:t>
            </a: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B2A1BDB1-B3B9-1B1D-03F0-CA118560893C}"/>
              </a:ext>
            </a:extLst>
          </p:cNvPr>
          <p:cNvCxnSpPr>
            <a:cxnSpLocks/>
            <a:stCxn id="12" idx="0"/>
            <a:endCxn id="20" idx="0"/>
          </p:cNvCxnSpPr>
          <p:nvPr/>
        </p:nvCxnSpPr>
        <p:spPr>
          <a:xfrm rot="5400000" flipH="1" flipV="1">
            <a:off x="8668512" y="323088"/>
            <a:ext cx="12700" cy="366979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4556B633-F220-2279-BB8C-C0453A801C1C}"/>
              </a:ext>
            </a:extLst>
          </p:cNvPr>
          <p:cNvCxnSpPr>
            <a:cxnSpLocks/>
            <a:stCxn id="20" idx="2"/>
            <a:endCxn id="12" idx="2"/>
          </p:cNvCxnSpPr>
          <p:nvPr/>
        </p:nvCxnSpPr>
        <p:spPr>
          <a:xfrm rot="5400000">
            <a:off x="8668512" y="1594104"/>
            <a:ext cx="12700" cy="366979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541C47-5D70-4F89-7136-90B7290FF5B6}"/>
              </a:ext>
            </a:extLst>
          </p:cNvPr>
          <p:cNvSpPr txBox="1"/>
          <p:nvPr/>
        </p:nvSpPr>
        <p:spPr>
          <a:xfrm>
            <a:off x="8365079" y="1791819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2. call</a:t>
            </a:r>
            <a:endParaRPr kumimoji="1" lang="ko-Kore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F265BC-1B61-7516-B21B-F1E225C2B29B}"/>
              </a:ext>
            </a:extLst>
          </p:cNvPr>
          <p:cNvSpPr txBox="1"/>
          <p:nvPr/>
        </p:nvSpPr>
        <p:spPr>
          <a:xfrm>
            <a:off x="8365079" y="3532816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JSON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D4EC36-AE00-F985-2452-9EBF0AD000E4}"/>
              </a:ext>
            </a:extLst>
          </p:cNvPr>
          <p:cNvSpPr txBox="1"/>
          <p:nvPr/>
        </p:nvSpPr>
        <p:spPr>
          <a:xfrm>
            <a:off x="1555452" y="4925568"/>
            <a:ext cx="20219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Front-end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E5FAD5-C006-2B95-80A8-44FED140629F}"/>
              </a:ext>
            </a:extLst>
          </p:cNvPr>
          <p:cNvSpPr txBox="1"/>
          <p:nvPr/>
        </p:nvSpPr>
        <p:spPr>
          <a:xfrm>
            <a:off x="8614623" y="4925568"/>
            <a:ext cx="20219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Back-end</a:t>
            </a:r>
            <a:endParaRPr kumimoji="1" lang="ko-Kore-KR" altLang="en-US" dirty="0"/>
          </a:p>
        </p:txBody>
      </p:sp>
      <p:sp>
        <p:nvSpPr>
          <p:cNvPr id="43" name="웃는 얼굴[S] 42">
            <a:extLst>
              <a:ext uri="{FF2B5EF4-FFF2-40B4-BE49-F238E27FC236}">
                <a16:creationId xmlns:a16="http://schemas.microsoft.com/office/drawing/2014/main" id="{F91575EC-C739-BBDD-90BD-DF639B7A555E}"/>
              </a:ext>
            </a:extLst>
          </p:cNvPr>
          <p:cNvSpPr/>
          <p:nvPr/>
        </p:nvSpPr>
        <p:spPr>
          <a:xfrm>
            <a:off x="5657342" y="4518922"/>
            <a:ext cx="1182624" cy="118262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606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67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862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615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15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B143C-28B1-822C-BA73-9607DD594E9E}"/>
              </a:ext>
            </a:extLst>
          </p:cNvPr>
          <p:cNvSpPr txBox="1"/>
          <p:nvPr/>
        </p:nvSpPr>
        <p:spPr>
          <a:xfrm>
            <a:off x="281759" y="184429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Stateful</a:t>
            </a:r>
            <a:endParaRPr kumimoji="1" lang="ko-Kore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E26098D-5E36-B5E4-0373-B272C17E8957}"/>
              </a:ext>
            </a:extLst>
          </p:cNvPr>
          <p:cNvCxnSpPr/>
          <p:nvPr/>
        </p:nvCxnSpPr>
        <p:spPr>
          <a:xfrm>
            <a:off x="1114097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0D4EB37-6D0B-CD2B-7DAB-FB3D1DA7746A}"/>
              </a:ext>
            </a:extLst>
          </p:cNvPr>
          <p:cNvCxnSpPr/>
          <p:nvPr/>
        </p:nvCxnSpPr>
        <p:spPr>
          <a:xfrm>
            <a:off x="3641835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8A36FE-6286-15DD-839A-1AD9DC6ADD41}"/>
              </a:ext>
            </a:extLst>
          </p:cNvPr>
          <p:cNvSpPr txBox="1"/>
          <p:nvPr/>
        </p:nvSpPr>
        <p:spPr>
          <a:xfrm>
            <a:off x="738353" y="82734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EA538-CCDC-42F4-BA3A-1721440099F1}"/>
              </a:ext>
            </a:extLst>
          </p:cNvPr>
          <p:cNvSpPr txBox="1"/>
          <p:nvPr/>
        </p:nvSpPr>
        <p:spPr>
          <a:xfrm>
            <a:off x="3270335" y="827339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4273EE-971B-B9DC-DED8-99D524D40022}"/>
              </a:ext>
            </a:extLst>
          </p:cNvPr>
          <p:cNvCxnSpPr/>
          <p:nvPr/>
        </p:nvCxnSpPr>
        <p:spPr>
          <a:xfrm>
            <a:off x="1114096" y="1608083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88E08B-B403-6823-BA8E-7422EF58C334}"/>
              </a:ext>
            </a:extLst>
          </p:cNvPr>
          <p:cNvCxnSpPr/>
          <p:nvPr/>
        </p:nvCxnSpPr>
        <p:spPr>
          <a:xfrm>
            <a:off x="1114095" y="2107324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BCD4B3-C818-5463-2130-4857C1754BB8}"/>
              </a:ext>
            </a:extLst>
          </p:cNvPr>
          <p:cNvCxnSpPr/>
          <p:nvPr/>
        </p:nvCxnSpPr>
        <p:spPr>
          <a:xfrm flipH="1">
            <a:off x="1114096" y="277473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AF5C2C-EF54-EF35-1D80-D5DBF9251F08}"/>
              </a:ext>
            </a:extLst>
          </p:cNvPr>
          <p:cNvCxnSpPr/>
          <p:nvPr/>
        </p:nvCxnSpPr>
        <p:spPr>
          <a:xfrm flipH="1">
            <a:off x="1114095" y="410429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D4301FA-5AF2-4D37-3661-410C039A68CA}"/>
              </a:ext>
            </a:extLst>
          </p:cNvPr>
          <p:cNvCxnSpPr/>
          <p:nvPr/>
        </p:nvCxnSpPr>
        <p:spPr>
          <a:xfrm>
            <a:off x="1114094" y="345002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7E26F50-42D5-0B3C-5FA4-F9C3BAA6B19B}"/>
              </a:ext>
            </a:extLst>
          </p:cNvPr>
          <p:cNvCxnSpPr/>
          <p:nvPr/>
        </p:nvCxnSpPr>
        <p:spPr>
          <a:xfrm>
            <a:off x="1114093" y="607235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8FACD3-AD9E-7BAF-5D7A-9C07194B6A2C}"/>
              </a:ext>
            </a:extLst>
          </p:cNvPr>
          <p:cNvSpPr txBox="1"/>
          <p:nvPr/>
        </p:nvSpPr>
        <p:spPr>
          <a:xfrm>
            <a:off x="1976757" y="1415548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58D58A-93F2-7CBE-EA67-4616AF6F5194}"/>
              </a:ext>
            </a:extLst>
          </p:cNvPr>
          <p:cNvSpPr txBox="1"/>
          <p:nvPr/>
        </p:nvSpPr>
        <p:spPr>
          <a:xfrm>
            <a:off x="1977666" y="2623093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4E18D-55D6-8E8B-2BB3-050A75D73113}"/>
              </a:ext>
            </a:extLst>
          </p:cNvPr>
          <p:cNvSpPr txBox="1"/>
          <p:nvPr/>
        </p:nvSpPr>
        <p:spPr>
          <a:xfrm>
            <a:off x="1977667" y="196094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3EE0D5-D8CB-376F-61E5-AFFE3EA49BCF}"/>
              </a:ext>
            </a:extLst>
          </p:cNvPr>
          <p:cNvSpPr txBox="1"/>
          <p:nvPr/>
        </p:nvSpPr>
        <p:spPr>
          <a:xfrm>
            <a:off x="1977665" y="331152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0EAF65-8685-C23D-586F-F30B671F9ABF}"/>
              </a:ext>
            </a:extLst>
          </p:cNvPr>
          <p:cNvSpPr txBox="1"/>
          <p:nvPr/>
        </p:nvSpPr>
        <p:spPr>
          <a:xfrm>
            <a:off x="1976756" y="4037878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3C1C7-9E03-4459-2664-F303030B6E8E}"/>
              </a:ext>
            </a:extLst>
          </p:cNvPr>
          <p:cNvSpPr txBox="1"/>
          <p:nvPr/>
        </p:nvSpPr>
        <p:spPr>
          <a:xfrm>
            <a:off x="1976755" y="5933852"/>
            <a:ext cx="75148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끊기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(exit)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96F71B-37B0-A98B-D3B4-B536B375E979}"/>
              </a:ext>
            </a:extLst>
          </p:cNvPr>
          <p:cNvSpPr txBox="1"/>
          <p:nvPr/>
        </p:nvSpPr>
        <p:spPr>
          <a:xfrm>
            <a:off x="1976755" y="4710727"/>
            <a:ext cx="751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D083AE-96C1-7AB1-7571-1C0772AD8084}"/>
              </a:ext>
            </a:extLst>
          </p:cNvPr>
          <p:cNvSpPr txBox="1"/>
          <p:nvPr/>
        </p:nvSpPr>
        <p:spPr>
          <a:xfrm>
            <a:off x="4221524" y="1483865"/>
            <a:ext cx="131743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일상의 예</a:t>
            </a:r>
            <a:r>
              <a:rPr kumimoji="1"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은행업무</a:t>
            </a:r>
            <a:endParaRPr kumimoji="1" lang="en-US" altLang="ko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165990-DB78-1959-F387-B053AC2B81A6}"/>
              </a:ext>
            </a:extLst>
          </p:cNvPr>
          <p:cNvSpPr txBox="1"/>
          <p:nvPr/>
        </p:nvSpPr>
        <p:spPr>
          <a:xfrm>
            <a:off x="6495296" y="184429"/>
            <a:ext cx="29885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Stateless</a:t>
            </a:r>
            <a:endParaRPr kumimoji="1" lang="ko-Kore-KR" altLang="en-US" dirty="0"/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A60E29F-BFBB-9CA7-34D8-D19FA6A17C09}"/>
              </a:ext>
            </a:extLst>
          </p:cNvPr>
          <p:cNvCxnSpPr/>
          <p:nvPr/>
        </p:nvCxnSpPr>
        <p:spPr>
          <a:xfrm>
            <a:off x="6521670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240B6244-0C6F-32B6-6E9D-96977A36261B}"/>
              </a:ext>
            </a:extLst>
          </p:cNvPr>
          <p:cNvCxnSpPr/>
          <p:nvPr/>
        </p:nvCxnSpPr>
        <p:spPr>
          <a:xfrm>
            <a:off x="9049408" y="1135117"/>
            <a:ext cx="0" cy="57228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1A4041-65B8-BDD4-7879-58DA234B669E}"/>
              </a:ext>
            </a:extLst>
          </p:cNvPr>
          <p:cNvSpPr txBox="1"/>
          <p:nvPr/>
        </p:nvSpPr>
        <p:spPr>
          <a:xfrm>
            <a:off x="6145926" y="827340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endParaRPr kumimoji="1"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5088C2-78DC-45CC-4F89-52ADAB98E51A}"/>
              </a:ext>
            </a:extLst>
          </p:cNvPr>
          <p:cNvSpPr txBox="1"/>
          <p:nvPr/>
        </p:nvSpPr>
        <p:spPr>
          <a:xfrm>
            <a:off x="8677908" y="827339"/>
            <a:ext cx="75148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endParaRPr kumimoji="1" lang="ko-Kore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828CE94-1DF3-2E66-6AA8-9ADB69109024}"/>
              </a:ext>
            </a:extLst>
          </p:cNvPr>
          <p:cNvCxnSpPr/>
          <p:nvPr/>
        </p:nvCxnSpPr>
        <p:spPr>
          <a:xfrm>
            <a:off x="6521669" y="1608083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A27CB51-590E-4B69-4729-BF115E69CFB3}"/>
              </a:ext>
            </a:extLst>
          </p:cNvPr>
          <p:cNvCxnSpPr/>
          <p:nvPr/>
        </p:nvCxnSpPr>
        <p:spPr>
          <a:xfrm>
            <a:off x="6521668" y="2107324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5F6DD55-3E50-3AB2-682B-7F86749D92AE}"/>
              </a:ext>
            </a:extLst>
          </p:cNvPr>
          <p:cNvCxnSpPr/>
          <p:nvPr/>
        </p:nvCxnSpPr>
        <p:spPr>
          <a:xfrm flipH="1">
            <a:off x="6519850" y="266240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CFD0C41-45C2-9E30-8D87-71D105A4D4DB}"/>
              </a:ext>
            </a:extLst>
          </p:cNvPr>
          <p:cNvCxnSpPr/>
          <p:nvPr/>
        </p:nvCxnSpPr>
        <p:spPr>
          <a:xfrm>
            <a:off x="6518940" y="322208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12D7B45-9F19-8882-A431-EE0E9E442439}"/>
              </a:ext>
            </a:extLst>
          </p:cNvPr>
          <p:cNvSpPr txBox="1"/>
          <p:nvPr/>
        </p:nvSpPr>
        <p:spPr>
          <a:xfrm>
            <a:off x="7384330" y="1415548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649B4A-887B-019F-6640-4AC57C6703F0}"/>
              </a:ext>
            </a:extLst>
          </p:cNvPr>
          <p:cNvSpPr txBox="1"/>
          <p:nvPr/>
        </p:nvSpPr>
        <p:spPr>
          <a:xfrm>
            <a:off x="7383420" y="2510768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5A687B-8055-9E03-4046-7B05F5B21F4A}"/>
              </a:ext>
            </a:extLst>
          </p:cNvPr>
          <p:cNvSpPr txBox="1"/>
          <p:nvPr/>
        </p:nvSpPr>
        <p:spPr>
          <a:xfrm>
            <a:off x="7385240" y="196094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736ACE-F93D-B4DB-363E-C4E5835495C6}"/>
              </a:ext>
            </a:extLst>
          </p:cNvPr>
          <p:cNvSpPr txBox="1"/>
          <p:nvPr/>
        </p:nvSpPr>
        <p:spPr>
          <a:xfrm>
            <a:off x="7382511" y="308358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끊기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0C67DC-2AE3-F0EB-0C88-D61429030B45}"/>
              </a:ext>
            </a:extLst>
          </p:cNvPr>
          <p:cNvSpPr txBox="1"/>
          <p:nvPr/>
        </p:nvSpPr>
        <p:spPr>
          <a:xfrm>
            <a:off x="9629096" y="1483865"/>
            <a:ext cx="2100446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일상의 예</a:t>
            </a:r>
            <a:r>
              <a:rPr kumimoji="1"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ARS</a:t>
            </a:r>
            <a:r>
              <a:rPr kumimoji="1" lang="ko-KR" altLang="en-US" sz="1400" dirty="0"/>
              <a:t> 인증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en-US" altLang="ko-KR" sz="1400" dirty="0"/>
              <a:t>114</a:t>
            </a:r>
            <a:r>
              <a:rPr kumimoji="1" lang="ko-KR" altLang="en-US" sz="1400" dirty="0"/>
              <a:t> 전화번호 안내</a:t>
            </a:r>
            <a:endParaRPr kumimoji="1" lang="en-US" altLang="ko-KR" sz="14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B423A17-11F5-768E-CB6F-D173E52F7B5B}"/>
              </a:ext>
            </a:extLst>
          </p:cNvPr>
          <p:cNvCxnSpPr/>
          <p:nvPr/>
        </p:nvCxnSpPr>
        <p:spPr>
          <a:xfrm>
            <a:off x="6521669" y="394739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CCB0712-764F-E80E-7BF5-A7E686BE546B}"/>
              </a:ext>
            </a:extLst>
          </p:cNvPr>
          <p:cNvCxnSpPr/>
          <p:nvPr/>
        </p:nvCxnSpPr>
        <p:spPr>
          <a:xfrm>
            <a:off x="6521668" y="4446638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E31BEF-DF62-8190-73B2-40E738EBCB7B}"/>
              </a:ext>
            </a:extLst>
          </p:cNvPr>
          <p:cNvCxnSpPr/>
          <p:nvPr/>
        </p:nvCxnSpPr>
        <p:spPr>
          <a:xfrm flipH="1">
            <a:off x="6519850" y="5001720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3B62EA4-31B9-978E-703D-47307AA026B2}"/>
              </a:ext>
            </a:extLst>
          </p:cNvPr>
          <p:cNvCxnSpPr/>
          <p:nvPr/>
        </p:nvCxnSpPr>
        <p:spPr>
          <a:xfrm>
            <a:off x="6518940" y="556139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8E023A-43D6-948D-9968-4114FDB0AAAC}"/>
              </a:ext>
            </a:extLst>
          </p:cNvPr>
          <p:cNvSpPr txBox="1"/>
          <p:nvPr/>
        </p:nvSpPr>
        <p:spPr>
          <a:xfrm>
            <a:off x="7384330" y="375486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01E6EC-307A-A4C3-3E41-AB39A97A54D0}"/>
              </a:ext>
            </a:extLst>
          </p:cNvPr>
          <p:cNvSpPr txBox="1"/>
          <p:nvPr/>
        </p:nvSpPr>
        <p:spPr>
          <a:xfrm>
            <a:off x="7383420" y="4850082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22C543-7953-B749-5F3E-128DDFA5A908}"/>
              </a:ext>
            </a:extLst>
          </p:cNvPr>
          <p:cNvSpPr txBox="1"/>
          <p:nvPr/>
        </p:nvSpPr>
        <p:spPr>
          <a:xfrm>
            <a:off x="7385240" y="430025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A387D4-5F11-2718-0E15-643C4210B13F}"/>
              </a:ext>
            </a:extLst>
          </p:cNvPr>
          <p:cNvSpPr txBox="1"/>
          <p:nvPr/>
        </p:nvSpPr>
        <p:spPr>
          <a:xfrm>
            <a:off x="7382511" y="5422896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끊기</a:t>
            </a:r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FD769593-47F3-BE96-D9F9-67FC33ED99F6}"/>
              </a:ext>
            </a:extLst>
          </p:cNvPr>
          <p:cNvCxnSpPr>
            <a:cxnSpLocks/>
          </p:cNvCxnSpPr>
          <p:nvPr/>
        </p:nvCxnSpPr>
        <p:spPr>
          <a:xfrm>
            <a:off x="6519848" y="3492887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B99129FB-3F24-5D69-EDE6-AD1718FAAAEA}"/>
              </a:ext>
            </a:extLst>
          </p:cNvPr>
          <p:cNvCxnSpPr>
            <a:cxnSpLocks/>
          </p:cNvCxnSpPr>
          <p:nvPr/>
        </p:nvCxnSpPr>
        <p:spPr>
          <a:xfrm>
            <a:off x="6526820" y="5829921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B74D9EE-FC2D-0C88-9C8B-F5A92942E0F8}"/>
              </a:ext>
            </a:extLst>
          </p:cNvPr>
          <p:cNvSpPr txBox="1"/>
          <p:nvPr/>
        </p:nvSpPr>
        <p:spPr>
          <a:xfrm>
            <a:off x="7408431" y="5968419"/>
            <a:ext cx="75148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</a:p>
          <a:p>
            <a:pPr algn="ctr"/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31F84CB7-0594-1F39-CC7F-E151EB1CB7E9}"/>
              </a:ext>
            </a:extLst>
          </p:cNvPr>
          <p:cNvCxnSpPr>
            <a:cxnSpLocks/>
          </p:cNvCxnSpPr>
          <p:nvPr/>
        </p:nvCxnSpPr>
        <p:spPr>
          <a:xfrm>
            <a:off x="1089082" y="6464546"/>
            <a:ext cx="2526831" cy="12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47E67C7-F15B-D9B2-357D-2E9E6BCD81E1}"/>
              </a:ext>
            </a:extLst>
          </p:cNvPr>
          <p:cNvSpPr txBox="1"/>
          <p:nvPr/>
        </p:nvSpPr>
        <p:spPr>
          <a:xfrm>
            <a:off x="3660790" y="184429"/>
            <a:ext cx="2438897" cy="36933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Connection-Oriented</a:t>
            </a:r>
            <a:endParaRPr kumimoji="1" lang="ko-Kore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398E670-D2E9-05F9-CE3E-B79C04D71EA0}"/>
              </a:ext>
            </a:extLst>
          </p:cNvPr>
          <p:cNvCxnSpPr>
            <a:cxnSpLocks/>
            <a:stCxn id="60" idx="1"/>
            <a:endCxn id="2" idx="3"/>
          </p:cNvCxnSpPr>
          <p:nvPr/>
        </p:nvCxnSpPr>
        <p:spPr>
          <a:xfrm flipH="1">
            <a:off x="3270335" y="369095"/>
            <a:ext cx="390455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4A2C2D8-1D96-2765-1589-FE8148729826}"/>
              </a:ext>
            </a:extLst>
          </p:cNvPr>
          <p:cNvCxnSpPr>
            <a:cxnSpLocks/>
            <a:stCxn id="60" idx="3"/>
            <a:endCxn id="25" idx="1"/>
          </p:cNvCxnSpPr>
          <p:nvPr/>
        </p:nvCxnSpPr>
        <p:spPr>
          <a:xfrm>
            <a:off x="6099687" y="369095"/>
            <a:ext cx="395609" cy="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7AC6487-987A-0226-A69B-A0CA42419269}"/>
              </a:ext>
            </a:extLst>
          </p:cNvPr>
          <p:cNvSpPr/>
          <p:nvPr/>
        </p:nvSpPr>
        <p:spPr>
          <a:xfrm>
            <a:off x="6361385" y="1259826"/>
            <a:ext cx="2877204" cy="2211063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486CD6D-EB04-A747-865D-73AECBE4AA40}"/>
              </a:ext>
            </a:extLst>
          </p:cNvPr>
          <p:cNvSpPr/>
          <p:nvPr/>
        </p:nvSpPr>
        <p:spPr>
          <a:xfrm>
            <a:off x="6361385" y="3654803"/>
            <a:ext cx="2877204" cy="2211063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2781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35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4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A5DC-AD76-A1B8-6E8A-889B31C733EA}"/>
              </a:ext>
            </a:extLst>
          </p:cNvPr>
          <p:cNvSpPr/>
          <p:nvPr/>
        </p:nvSpPr>
        <p:spPr>
          <a:xfrm>
            <a:off x="7462345" y="48653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A9EC0-B9C9-2648-AE13-B49180868738}"/>
              </a:ext>
            </a:extLst>
          </p:cNvPr>
          <p:cNvSpPr txBox="1"/>
          <p:nvPr/>
        </p:nvSpPr>
        <p:spPr>
          <a:xfrm>
            <a:off x="134814" y="320878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board-app-client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323788-333B-2EBB-6A2E-A6D143CAD3E1}"/>
              </a:ext>
            </a:extLst>
          </p:cNvPr>
          <p:cNvSpPr/>
          <p:nvPr/>
        </p:nvSpPr>
        <p:spPr>
          <a:xfrm>
            <a:off x="2772744" y="2089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FCF8A5-C50B-CB47-9642-94FD39DB1B2B}"/>
              </a:ext>
            </a:extLst>
          </p:cNvPr>
          <p:cNvSpPr/>
          <p:nvPr/>
        </p:nvSpPr>
        <p:spPr>
          <a:xfrm>
            <a:off x="2874512" y="109602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44133D-F471-801B-9EA1-9BD8B18E3E9B}"/>
              </a:ext>
            </a:extLst>
          </p:cNvPr>
          <p:cNvSpPr/>
          <p:nvPr/>
        </p:nvSpPr>
        <p:spPr>
          <a:xfrm>
            <a:off x="2859268" y="210130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util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37913-C895-520E-86E5-9208E8ADE2B5}"/>
              </a:ext>
            </a:extLst>
          </p:cNvPr>
          <p:cNvSpPr txBox="1"/>
          <p:nvPr/>
        </p:nvSpPr>
        <p:spPr>
          <a:xfrm>
            <a:off x="110665" y="289271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board-app-common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6826E-7FEE-1AEA-E2A7-E65AE57E9548}"/>
              </a:ext>
            </a:extLst>
          </p:cNvPr>
          <p:cNvSpPr txBox="1"/>
          <p:nvPr/>
        </p:nvSpPr>
        <p:spPr>
          <a:xfrm>
            <a:off x="110778" y="463727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board-app-server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D54802-C7D5-BF28-FB81-7E1E18333D84}"/>
              </a:ext>
            </a:extLst>
          </p:cNvPr>
          <p:cNvSpPr/>
          <p:nvPr/>
        </p:nvSpPr>
        <p:spPr>
          <a:xfrm>
            <a:off x="7462345" y="633539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5427D4-3714-300B-CDA5-D6B1590F5A45}"/>
              </a:ext>
            </a:extLst>
          </p:cNvPr>
          <p:cNvSpPr/>
          <p:nvPr/>
        </p:nvSpPr>
        <p:spPr>
          <a:xfrm>
            <a:off x="5238331" y="29745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393E-FE59-79BB-FEB5-EA338AA2AD1D}"/>
              </a:ext>
            </a:extLst>
          </p:cNvPr>
          <p:cNvSpPr/>
          <p:nvPr/>
        </p:nvSpPr>
        <p:spPr>
          <a:xfrm>
            <a:off x="5219150" y="596175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ClientApp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BC4BFA-F5FC-9F73-5896-D66434EC82EC}"/>
              </a:ext>
            </a:extLst>
          </p:cNvPr>
          <p:cNvSpPr/>
          <p:nvPr/>
        </p:nvSpPr>
        <p:spPr>
          <a:xfrm>
            <a:off x="5214181" y="1101951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AbstractHandler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C6710D-9037-A7F3-C901-8A9C4BD42419}"/>
              </a:ext>
            </a:extLst>
          </p:cNvPr>
          <p:cNvSpPr/>
          <p:nvPr/>
        </p:nvSpPr>
        <p:spPr>
          <a:xfrm>
            <a:off x="5214181" y="1607726"/>
            <a:ext cx="1326593" cy="373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Handler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120825-BC72-ADB8-754D-D4470B8EBF43}"/>
              </a:ext>
            </a:extLst>
          </p:cNvPr>
          <p:cNvSpPr/>
          <p:nvPr/>
        </p:nvSpPr>
        <p:spPr>
          <a:xfrm>
            <a:off x="5214884" y="2152676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Prompt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69CFBBB-3AF5-8C00-3D0D-49BFADE85D2E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520462" y="255157"/>
            <a:ext cx="252282" cy="3888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50FBC095-5636-F353-9EE2-53C1A75915E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520462" y="644044"/>
            <a:ext cx="354050" cy="68624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BC87E713-510D-CD8C-1AC4-AE7E2BD34C52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520462" y="644044"/>
            <a:ext cx="338806" cy="169151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E9E1E79F-60E5-65DB-6FBE-F6D5E4C64162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708593" y="255157"/>
            <a:ext cx="1529738" cy="884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FEE80177-F8B0-DC15-212D-1A81003F588E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3708593" y="255157"/>
            <a:ext cx="1510557" cy="52753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FABFC05A-0169-2280-655B-C5E444CC0661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6174180" y="235173"/>
            <a:ext cx="1288165" cy="2883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72FF7101-90FE-DED1-A1E3-3B7BEF65AFC8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6174180" y="264005"/>
            <a:ext cx="1288165" cy="55605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A5DACE05-9AE4-1B7F-6FA2-4938589E197F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810361" y="1288471"/>
            <a:ext cx="1403820" cy="4181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4F4470C-E86F-4412-87BC-2E6A85D1C0EC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810361" y="1330288"/>
            <a:ext cx="1403820" cy="46395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A5C13CB6-4EDA-5903-822C-9F5B8D15C6E7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3795117" y="2335562"/>
            <a:ext cx="1419767" cy="363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292EF17-EE6E-4195-2ED5-311D73664E36}"/>
              </a:ext>
            </a:extLst>
          </p:cNvPr>
          <p:cNvSpPr/>
          <p:nvPr/>
        </p:nvSpPr>
        <p:spPr>
          <a:xfrm>
            <a:off x="2859268" y="27371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CAECA1-0B52-BF69-A61C-0AAAF9E01957}"/>
              </a:ext>
            </a:extLst>
          </p:cNvPr>
          <p:cNvSpPr/>
          <p:nvPr/>
        </p:nvSpPr>
        <p:spPr>
          <a:xfrm>
            <a:off x="2874511" y="35710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domain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6CF86560-AE04-DFF2-C2A8-23EAFBD0EF86}"/>
              </a:ext>
            </a:extLst>
          </p:cNvPr>
          <p:cNvCxnSpPr>
            <a:cxnSpLocks/>
            <a:stCxn id="16" idx="3"/>
            <a:endCxn id="88" idx="1"/>
          </p:cNvCxnSpPr>
          <p:nvPr/>
        </p:nvCxnSpPr>
        <p:spPr>
          <a:xfrm flipV="1">
            <a:off x="2496313" y="2971372"/>
            <a:ext cx="362955" cy="244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4F33D460-EC18-017C-F2A0-8FB0AAEC8426}"/>
              </a:ext>
            </a:extLst>
          </p:cNvPr>
          <p:cNvCxnSpPr>
            <a:cxnSpLocks/>
            <a:stCxn id="16" idx="3"/>
            <a:endCxn id="89" idx="1"/>
          </p:cNvCxnSpPr>
          <p:nvPr/>
        </p:nvCxnSpPr>
        <p:spPr>
          <a:xfrm>
            <a:off x="2496313" y="3215881"/>
            <a:ext cx="378198" cy="589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54325C-A05E-4F55-4FCC-DE2D29FB4216}"/>
              </a:ext>
            </a:extLst>
          </p:cNvPr>
          <p:cNvSpPr/>
          <p:nvPr/>
        </p:nvSpPr>
        <p:spPr>
          <a:xfrm>
            <a:off x="5214181" y="2640303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E6201C7-B687-8BF7-C3B1-FC5456494B03}"/>
              </a:ext>
            </a:extLst>
          </p:cNvPr>
          <p:cNvSpPr/>
          <p:nvPr/>
        </p:nvSpPr>
        <p:spPr>
          <a:xfrm>
            <a:off x="5212296" y="3167109"/>
            <a:ext cx="1469241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927FD82-2C7D-3237-4D5F-E35D97745C9A}"/>
              </a:ext>
            </a:extLst>
          </p:cNvPr>
          <p:cNvSpPr/>
          <p:nvPr/>
        </p:nvSpPr>
        <p:spPr>
          <a:xfrm>
            <a:off x="5214181" y="3629241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Board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E8F68F6-B510-B4B1-8161-6890CEBDDECF}"/>
              </a:ext>
            </a:extLst>
          </p:cNvPr>
          <p:cNvSpPr/>
          <p:nvPr/>
        </p:nvSpPr>
        <p:spPr>
          <a:xfrm>
            <a:off x="5214181" y="4164052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Member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6597C69E-EA3E-8ACD-8230-E12FEA5D07A8}"/>
              </a:ext>
            </a:extLst>
          </p:cNvPr>
          <p:cNvCxnSpPr>
            <a:cxnSpLocks/>
            <a:stCxn id="88" idx="3"/>
            <a:endCxn id="94" idx="1"/>
          </p:cNvCxnSpPr>
          <p:nvPr/>
        </p:nvCxnSpPr>
        <p:spPr>
          <a:xfrm flipV="1">
            <a:off x="3795117" y="2826823"/>
            <a:ext cx="1419064" cy="1445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E034775C-17B1-C221-897D-8B51C387E4EC}"/>
              </a:ext>
            </a:extLst>
          </p:cNvPr>
          <p:cNvCxnSpPr>
            <a:cxnSpLocks/>
            <a:stCxn id="88" idx="3"/>
            <a:endCxn id="95" idx="1"/>
          </p:cNvCxnSpPr>
          <p:nvPr/>
        </p:nvCxnSpPr>
        <p:spPr>
          <a:xfrm>
            <a:off x="3795117" y="2971372"/>
            <a:ext cx="1417179" cy="382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459AFF53-017E-5A78-3320-56671CD43A68}"/>
              </a:ext>
            </a:extLst>
          </p:cNvPr>
          <p:cNvCxnSpPr>
            <a:cxnSpLocks/>
            <a:stCxn id="89" idx="3"/>
            <a:endCxn id="96" idx="1"/>
          </p:cNvCxnSpPr>
          <p:nvPr/>
        </p:nvCxnSpPr>
        <p:spPr>
          <a:xfrm>
            <a:off x="3810360" y="3805272"/>
            <a:ext cx="1403821" cy="104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233BB7BA-E69F-9F45-0EDF-0398E196ECE3}"/>
              </a:ext>
            </a:extLst>
          </p:cNvPr>
          <p:cNvCxnSpPr>
            <a:cxnSpLocks/>
            <a:stCxn id="89" idx="3"/>
            <a:endCxn id="97" idx="1"/>
          </p:cNvCxnSpPr>
          <p:nvPr/>
        </p:nvCxnSpPr>
        <p:spPr>
          <a:xfrm>
            <a:off x="3810360" y="3805272"/>
            <a:ext cx="1403821" cy="545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D0959F0-EA79-2BAD-5E85-CBC2F67666E4}"/>
              </a:ext>
            </a:extLst>
          </p:cNvPr>
          <p:cNvSpPr/>
          <p:nvPr/>
        </p:nvSpPr>
        <p:spPr>
          <a:xfrm>
            <a:off x="2874510" y="4676181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FBD2B14-E808-9F59-520B-CA94DCEA51D3}"/>
              </a:ext>
            </a:extLst>
          </p:cNvPr>
          <p:cNvSpPr/>
          <p:nvPr/>
        </p:nvSpPr>
        <p:spPr>
          <a:xfrm>
            <a:off x="2883073" y="641720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F9BE407B-40A1-4B68-8B62-E24171FF4C7F}"/>
              </a:ext>
            </a:extLst>
          </p:cNvPr>
          <p:cNvCxnSpPr>
            <a:cxnSpLocks/>
            <a:stCxn id="17" idx="3"/>
            <a:endCxn id="121" idx="1"/>
          </p:cNvCxnSpPr>
          <p:nvPr/>
        </p:nvCxnSpPr>
        <p:spPr>
          <a:xfrm flipV="1">
            <a:off x="2496426" y="4910441"/>
            <a:ext cx="378084" cy="5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4D65B6DF-776B-A1D4-D0A5-689FD69D8804}"/>
              </a:ext>
            </a:extLst>
          </p:cNvPr>
          <p:cNvCxnSpPr>
            <a:cxnSpLocks/>
            <a:stCxn id="17" idx="3"/>
            <a:endCxn id="122" idx="1"/>
          </p:cNvCxnSpPr>
          <p:nvPr/>
        </p:nvCxnSpPr>
        <p:spPr>
          <a:xfrm>
            <a:off x="2496426" y="4960441"/>
            <a:ext cx="386647" cy="16910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1C16A87-F8DF-2E4F-C255-B36947248FB7}"/>
              </a:ext>
            </a:extLst>
          </p:cNvPr>
          <p:cNvSpPr/>
          <p:nvPr/>
        </p:nvSpPr>
        <p:spPr>
          <a:xfrm>
            <a:off x="5212295" y="6464948"/>
            <a:ext cx="1326593" cy="3730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Servlet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47ACC659-3406-DBCB-0CDB-B850FA90B113}"/>
              </a:ext>
            </a:extLst>
          </p:cNvPr>
          <p:cNvCxnSpPr>
            <a:cxnSpLocks/>
            <a:stCxn id="122" idx="3"/>
            <a:endCxn id="131" idx="1"/>
          </p:cNvCxnSpPr>
          <p:nvPr/>
        </p:nvCxnSpPr>
        <p:spPr>
          <a:xfrm>
            <a:off x="3818922" y="6651468"/>
            <a:ext cx="139337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64AE111-6DE3-17FB-3FE9-279F48E8C8FD}"/>
              </a:ext>
            </a:extLst>
          </p:cNvPr>
          <p:cNvSpPr/>
          <p:nvPr/>
        </p:nvSpPr>
        <p:spPr>
          <a:xfrm>
            <a:off x="5212297" y="4664393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78B59CE-1BC7-F31A-3BC4-A9FF4D0AAB0F}"/>
              </a:ext>
            </a:extLst>
          </p:cNvPr>
          <p:cNvSpPr/>
          <p:nvPr/>
        </p:nvSpPr>
        <p:spPr>
          <a:xfrm>
            <a:off x="5212296" y="535540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EE734B69-98FE-F672-74CC-C93FA958A989}"/>
              </a:ext>
            </a:extLst>
          </p:cNvPr>
          <p:cNvCxnSpPr>
            <a:cxnSpLocks/>
            <a:stCxn id="121" idx="3"/>
            <a:endCxn id="139" idx="1"/>
          </p:cNvCxnSpPr>
          <p:nvPr/>
        </p:nvCxnSpPr>
        <p:spPr>
          <a:xfrm flipV="1">
            <a:off x="3810359" y="4898653"/>
            <a:ext cx="1401938" cy="117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직선 연결선[R] 143">
            <a:extLst>
              <a:ext uri="{FF2B5EF4-FFF2-40B4-BE49-F238E27FC236}">
                <a16:creationId xmlns:a16="http://schemas.microsoft.com/office/drawing/2014/main" id="{70244B0F-ADD3-C19F-2818-91080EA1B1E9}"/>
              </a:ext>
            </a:extLst>
          </p:cNvPr>
          <p:cNvCxnSpPr>
            <a:cxnSpLocks/>
            <a:stCxn id="121" idx="3"/>
            <a:endCxn id="140" idx="1"/>
          </p:cNvCxnSpPr>
          <p:nvPr/>
        </p:nvCxnSpPr>
        <p:spPr>
          <a:xfrm>
            <a:off x="3810359" y="4910441"/>
            <a:ext cx="1401937" cy="67922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9FA3B51-A01B-A16D-C9DD-6692CFF940D5}"/>
              </a:ext>
            </a:extLst>
          </p:cNvPr>
          <p:cNvSpPr/>
          <p:nvPr/>
        </p:nvSpPr>
        <p:spPr>
          <a:xfrm>
            <a:off x="5212296" y="601108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ServerApp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E907F69A-90D7-E18E-1997-13480395C01A}"/>
              </a:ext>
            </a:extLst>
          </p:cNvPr>
          <p:cNvCxnSpPr>
            <a:cxnSpLocks/>
            <a:stCxn id="121" idx="3"/>
            <a:endCxn id="148" idx="1"/>
          </p:cNvCxnSpPr>
          <p:nvPr/>
        </p:nvCxnSpPr>
        <p:spPr>
          <a:xfrm>
            <a:off x="3810359" y="4910441"/>
            <a:ext cx="1401937" cy="12871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C22CB62-446E-ACC2-ADF5-68C9202F002D}"/>
              </a:ext>
            </a:extLst>
          </p:cNvPr>
          <p:cNvSpPr/>
          <p:nvPr/>
        </p:nvSpPr>
        <p:spPr>
          <a:xfrm>
            <a:off x="7466624" y="435001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3CE4FAF-81AE-BBD7-A987-C22C0D0C88D7}"/>
              </a:ext>
            </a:extLst>
          </p:cNvPr>
          <p:cNvSpPr/>
          <p:nvPr/>
        </p:nvSpPr>
        <p:spPr>
          <a:xfrm>
            <a:off x="7468685" y="493734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4AA4A61-ED5F-0E5D-EDD0-02FA7235479C}"/>
              </a:ext>
            </a:extLst>
          </p:cNvPr>
          <p:cNvSpPr/>
          <p:nvPr/>
        </p:nvSpPr>
        <p:spPr>
          <a:xfrm>
            <a:off x="7462345" y="546769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4EB473D-32BC-3E1D-37D6-860541722FA1}"/>
              </a:ext>
            </a:extLst>
          </p:cNvPr>
          <p:cNvSpPr/>
          <p:nvPr/>
        </p:nvSpPr>
        <p:spPr>
          <a:xfrm>
            <a:off x="7462345" y="5962706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549C9C23-63D5-7D9D-FE8C-D14BC046D2D4}"/>
              </a:ext>
            </a:extLst>
          </p:cNvPr>
          <p:cNvCxnSpPr>
            <a:cxnSpLocks/>
            <a:stCxn id="139" idx="3"/>
            <a:endCxn id="156" idx="1"/>
          </p:cNvCxnSpPr>
          <p:nvPr/>
        </p:nvCxnSpPr>
        <p:spPr>
          <a:xfrm flipV="1">
            <a:off x="6148146" y="4536537"/>
            <a:ext cx="1318478" cy="362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275CCAA5-AF94-F5D7-29CF-787051AE2164}"/>
              </a:ext>
            </a:extLst>
          </p:cNvPr>
          <p:cNvCxnSpPr>
            <a:cxnSpLocks/>
            <a:stCxn id="139" idx="3"/>
            <a:endCxn id="157" idx="1"/>
          </p:cNvCxnSpPr>
          <p:nvPr/>
        </p:nvCxnSpPr>
        <p:spPr>
          <a:xfrm>
            <a:off x="6148146" y="4898653"/>
            <a:ext cx="1320539" cy="22521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7" name="직선 연결선[R] 166">
            <a:extLst>
              <a:ext uri="{FF2B5EF4-FFF2-40B4-BE49-F238E27FC236}">
                <a16:creationId xmlns:a16="http://schemas.microsoft.com/office/drawing/2014/main" id="{0D7FDB59-51FC-8E5E-F0DC-F484DE18ECE3}"/>
              </a:ext>
            </a:extLst>
          </p:cNvPr>
          <p:cNvCxnSpPr>
            <a:cxnSpLocks/>
            <a:stCxn id="140" idx="3"/>
            <a:endCxn id="159" idx="1"/>
          </p:cNvCxnSpPr>
          <p:nvPr/>
        </p:nvCxnSpPr>
        <p:spPr>
          <a:xfrm>
            <a:off x="6148145" y="5589667"/>
            <a:ext cx="1314200" cy="645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직선 연결선[R] 169">
            <a:extLst>
              <a:ext uri="{FF2B5EF4-FFF2-40B4-BE49-F238E27FC236}">
                <a16:creationId xmlns:a16="http://schemas.microsoft.com/office/drawing/2014/main" id="{7D8CF72D-73EA-D7AD-AFF4-EB51BBE9A37F}"/>
              </a:ext>
            </a:extLst>
          </p:cNvPr>
          <p:cNvCxnSpPr>
            <a:cxnSpLocks/>
            <a:stCxn id="140" idx="3"/>
            <a:endCxn id="160" idx="1"/>
          </p:cNvCxnSpPr>
          <p:nvPr/>
        </p:nvCxnSpPr>
        <p:spPr>
          <a:xfrm>
            <a:off x="6148145" y="5589667"/>
            <a:ext cx="1314200" cy="559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19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A5DC-AD76-A1B8-6E8A-889B31C733EA}"/>
              </a:ext>
            </a:extLst>
          </p:cNvPr>
          <p:cNvSpPr/>
          <p:nvPr/>
        </p:nvSpPr>
        <p:spPr>
          <a:xfrm>
            <a:off x="7462345" y="48653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A9EC0-B9C9-2648-AE13-B49180868738}"/>
              </a:ext>
            </a:extLst>
          </p:cNvPr>
          <p:cNvSpPr txBox="1"/>
          <p:nvPr/>
        </p:nvSpPr>
        <p:spPr>
          <a:xfrm>
            <a:off x="134814" y="320878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board-app-client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323788-333B-2EBB-6A2E-A6D143CAD3E1}"/>
              </a:ext>
            </a:extLst>
          </p:cNvPr>
          <p:cNvSpPr/>
          <p:nvPr/>
        </p:nvSpPr>
        <p:spPr>
          <a:xfrm>
            <a:off x="2772744" y="2089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FCF8A5-C50B-CB47-9642-94FD39DB1B2B}"/>
              </a:ext>
            </a:extLst>
          </p:cNvPr>
          <p:cNvSpPr/>
          <p:nvPr/>
        </p:nvSpPr>
        <p:spPr>
          <a:xfrm>
            <a:off x="2874512" y="109602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44133D-F471-801B-9EA1-9BD8B18E3E9B}"/>
              </a:ext>
            </a:extLst>
          </p:cNvPr>
          <p:cNvSpPr/>
          <p:nvPr/>
        </p:nvSpPr>
        <p:spPr>
          <a:xfrm>
            <a:off x="2859268" y="210130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util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37913-C895-520E-86E5-9208E8ADE2B5}"/>
              </a:ext>
            </a:extLst>
          </p:cNvPr>
          <p:cNvSpPr txBox="1"/>
          <p:nvPr/>
        </p:nvSpPr>
        <p:spPr>
          <a:xfrm>
            <a:off x="110665" y="289271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board-app-common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6826E-7FEE-1AEA-E2A7-E65AE57E9548}"/>
              </a:ext>
            </a:extLst>
          </p:cNvPr>
          <p:cNvSpPr txBox="1"/>
          <p:nvPr/>
        </p:nvSpPr>
        <p:spPr>
          <a:xfrm>
            <a:off x="110778" y="4637275"/>
            <a:ext cx="238564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board-app-server</a:t>
            </a:r>
          </a:p>
          <a:p>
            <a:r>
              <a:rPr kumimoji="1" lang="en-US" altLang="ko-Kore-KR" dirty="0"/>
              <a:t>pkg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D54802-C7D5-BF28-FB81-7E1E18333D84}"/>
              </a:ext>
            </a:extLst>
          </p:cNvPr>
          <p:cNvSpPr/>
          <p:nvPr/>
        </p:nvSpPr>
        <p:spPr>
          <a:xfrm>
            <a:off x="7462345" y="633539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5427D4-3714-300B-CDA5-D6B1590F5A45}"/>
              </a:ext>
            </a:extLst>
          </p:cNvPr>
          <p:cNvSpPr/>
          <p:nvPr/>
        </p:nvSpPr>
        <p:spPr>
          <a:xfrm>
            <a:off x="5238331" y="29745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handler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393E-FE59-79BB-FEB5-EA338AA2AD1D}"/>
              </a:ext>
            </a:extLst>
          </p:cNvPr>
          <p:cNvSpPr/>
          <p:nvPr/>
        </p:nvSpPr>
        <p:spPr>
          <a:xfrm>
            <a:off x="5219150" y="596175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ClientApp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BC4BFA-F5FC-9F73-5896-D66434EC82EC}"/>
              </a:ext>
            </a:extLst>
          </p:cNvPr>
          <p:cNvSpPr/>
          <p:nvPr/>
        </p:nvSpPr>
        <p:spPr>
          <a:xfrm>
            <a:off x="5214181" y="1101951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AbstractHandler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C6710D-9037-A7F3-C901-8A9C4BD42419}"/>
              </a:ext>
            </a:extLst>
          </p:cNvPr>
          <p:cNvSpPr/>
          <p:nvPr/>
        </p:nvSpPr>
        <p:spPr>
          <a:xfrm>
            <a:off x="5214181" y="1607726"/>
            <a:ext cx="1326593" cy="373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Handler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120825-BC72-ADB8-754D-D4470B8EBF43}"/>
              </a:ext>
            </a:extLst>
          </p:cNvPr>
          <p:cNvSpPr/>
          <p:nvPr/>
        </p:nvSpPr>
        <p:spPr>
          <a:xfrm>
            <a:off x="5214884" y="2152676"/>
            <a:ext cx="1326593" cy="37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Prompt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69CFBBB-3AF5-8C00-3D0D-49BFADE85D2E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520462" y="255157"/>
            <a:ext cx="252282" cy="38888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50FBC095-5636-F353-9EE2-53C1A75915E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520462" y="644044"/>
            <a:ext cx="354050" cy="68624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BC87E713-510D-CD8C-1AC4-AE7E2BD34C52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520462" y="644044"/>
            <a:ext cx="338806" cy="169151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E9E1E79F-60E5-65DB-6FBE-F6D5E4C64162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708593" y="255157"/>
            <a:ext cx="1529738" cy="884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FEE80177-F8B0-DC15-212D-1A81003F588E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3708593" y="255157"/>
            <a:ext cx="1510557" cy="52753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FABFC05A-0169-2280-655B-C5E444CC0661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6174180" y="235173"/>
            <a:ext cx="1288165" cy="28832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72FF7101-90FE-DED1-A1E3-3B7BEF65AFC8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6174180" y="264005"/>
            <a:ext cx="1288165" cy="55605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A5DACE05-9AE4-1B7F-6FA2-4938589E197F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 flipV="1">
            <a:off x="3810361" y="1288471"/>
            <a:ext cx="1403820" cy="4181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4F4470C-E86F-4412-87BC-2E6A85D1C0EC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810361" y="1330288"/>
            <a:ext cx="1403820" cy="463958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A5C13CB6-4EDA-5903-822C-9F5B8D15C6E7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3795117" y="2335562"/>
            <a:ext cx="1419767" cy="363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292EF17-EE6E-4195-2ED5-311D73664E36}"/>
              </a:ext>
            </a:extLst>
          </p:cNvPr>
          <p:cNvSpPr/>
          <p:nvPr/>
        </p:nvSpPr>
        <p:spPr>
          <a:xfrm>
            <a:off x="2859268" y="27371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CAECA1-0B52-BF69-A61C-0AAAF9E01957}"/>
              </a:ext>
            </a:extLst>
          </p:cNvPr>
          <p:cNvSpPr/>
          <p:nvPr/>
        </p:nvSpPr>
        <p:spPr>
          <a:xfrm>
            <a:off x="2874511" y="3571012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domain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6CF86560-AE04-DFF2-C2A8-23EAFBD0EF86}"/>
              </a:ext>
            </a:extLst>
          </p:cNvPr>
          <p:cNvCxnSpPr>
            <a:cxnSpLocks/>
            <a:stCxn id="16" idx="3"/>
            <a:endCxn id="88" idx="1"/>
          </p:cNvCxnSpPr>
          <p:nvPr/>
        </p:nvCxnSpPr>
        <p:spPr>
          <a:xfrm flipV="1">
            <a:off x="2496313" y="2971372"/>
            <a:ext cx="362955" cy="244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4F33D460-EC18-017C-F2A0-8FB0AAEC8426}"/>
              </a:ext>
            </a:extLst>
          </p:cNvPr>
          <p:cNvCxnSpPr>
            <a:cxnSpLocks/>
            <a:stCxn id="16" idx="3"/>
            <a:endCxn id="89" idx="1"/>
          </p:cNvCxnSpPr>
          <p:nvPr/>
        </p:nvCxnSpPr>
        <p:spPr>
          <a:xfrm>
            <a:off x="2496313" y="3215881"/>
            <a:ext cx="378198" cy="589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54325C-A05E-4F55-4FCC-DE2D29FB4216}"/>
              </a:ext>
            </a:extLst>
          </p:cNvPr>
          <p:cNvSpPr/>
          <p:nvPr/>
        </p:nvSpPr>
        <p:spPr>
          <a:xfrm>
            <a:off x="5214181" y="2640303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E6201C7-B687-8BF7-C3B1-FC5456494B03}"/>
              </a:ext>
            </a:extLst>
          </p:cNvPr>
          <p:cNvSpPr/>
          <p:nvPr/>
        </p:nvSpPr>
        <p:spPr>
          <a:xfrm>
            <a:off x="5212296" y="3167109"/>
            <a:ext cx="1469241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MemberDaoProxy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927FD82-2C7D-3237-4D5F-E35D97745C9A}"/>
              </a:ext>
            </a:extLst>
          </p:cNvPr>
          <p:cNvSpPr/>
          <p:nvPr/>
        </p:nvSpPr>
        <p:spPr>
          <a:xfrm>
            <a:off x="5214181" y="3629241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Board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E8F68F6-B510-B4B1-8161-6890CEBDDECF}"/>
              </a:ext>
            </a:extLst>
          </p:cNvPr>
          <p:cNvSpPr/>
          <p:nvPr/>
        </p:nvSpPr>
        <p:spPr>
          <a:xfrm>
            <a:off x="5214181" y="4164052"/>
            <a:ext cx="1326593" cy="373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Member</a:t>
            </a:r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6597C69E-EA3E-8ACD-8230-E12FEA5D07A8}"/>
              </a:ext>
            </a:extLst>
          </p:cNvPr>
          <p:cNvCxnSpPr>
            <a:cxnSpLocks/>
            <a:stCxn id="88" idx="3"/>
            <a:endCxn id="94" idx="1"/>
          </p:cNvCxnSpPr>
          <p:nvPr/>
        </p:nvCxnSpPr>
        <p:spPr>
          <a:xfrm flipV="1">
            <a:off x="3795117" y="2826823"/>
            <a:ext cx="1419064" cy="1445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E034775C-17B1-C221-897D-8B51C387E4EC}"/>
              </a:ext>
            </a:extLst>
          </p:cNvPr>
          <p:cNvCxnSpPr>
            <a:cxnSpLocks/>
            <a:stCxn id="88" idx="3"/>
            <a:endCxn id="95" idx="1"/>
          </p:cNvCxnSpPr>
          <p:nvPr/>
        </p:nvCxnSpPr>
        <p:spPr>
          <a:xfrm>
            <a:off x="3795117" y="2971372"/>
            <a:ext cx="1417179" cy="382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459AFF53-017E-5A78-3320-56671CD43A68}"/>
              </a:ext>
            </a:extLst>
          </p:cNvPr>
          <p:cNvCxnSpPr>
            <a:cxnSpLocks/>
            <a:stCxn id="89" idx="3"/>
            <a:endCxn id="96" idx="1"/>
          </p:cNvCxnSpPr>
          <p:nvPr/>
        </p:nvCxnSpPr>
        <p:spPr>
          <a:xfrm>
            <a:off x="3810360" y="3805272"/>
            <a:ext cx="1403821" cy="104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233BB7BA-E69F-9F45-0EDF-0398E196ECE3}"/>
              </a:ext>
            </a:extLst>
          </p:cNvPr>
          <p:cNvCxnSpPr>
            <a:cxnSpLocks/>
            <a:stCxn id="89" idx="3"/>
            <a:endCxn id="97" idx="1"/>
          </p:cNvCxnSpPr>
          <p:nvPr/>
        </p:nvCxnSpPr>
        <p:spPr>
          <a:xfrm>
            <a:off x="3810360" y="3805272"/>
            <a:ext cx="1403821" cy="545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D0959F0-EA79-2BAD-5E85-CBC2F67666E4}"/>
              </a:ext>
            </a:extLst>
          </p:cNvPr>
          <p:cNvSpPr/>
          <p:nvPr/>
        </p:nvSpPr>
        <p:spPr>
          <a:xfrm>
            <a:off x="2874510" y="4676181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board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FBD2B14-E808-9F59-520B-CA94DCEA51D3}"/>
              </a:ext>
            </a:extLst>
          </p:cNvPr>
          <p:cNvSpPr/>
          <p:nvPr/>
        </p:nvSpPr>
        <p:spPr>
          <a:xfrm>
            <a:off x="2883073" y="6417208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F9BE407B-40A1-4B68-8B62-E24171FF4C7F}"/>
              </a:ext>
            </a:extLst>
          </p:cNvPr>
          <p:cNvCxnSpPr>
            <a:cxnSpLocks/>
            <a:stCxn id="17" idx="3"/>
            <a:endCxn id="121" idx="1"/>
          </p:cNvCxnSpPr>
          <p:nvPr/>
        </p:nvCxnSpPr>
        <p:spPr>
          <a:xfrm flipV="1">
            <a:off x="2496426" y="4910441"/>
            <a:ext cx="378084" cy="5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4D65B6DF-776B-A1D4-D0A5-689FD69D8804}"/>
              </a:ext>
            </a:extLst>
          </p:cNvPr>
          <p:cNvCxnSpPr>
            <a:cxnSpLocks/>
            <a:stCxn id="17" idx="3"/>
            <a:endCxn id="122" idx="1"/>
          </p:cNvCxnSpPr>
          <p:nvPr/>
        </p:nvCxnSpPr>
        <p:spPr>
          <a:xfrm>
            <a:off x="2496426" y="4960441"/>
            <a:ext cx="386647" cy="16910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1C16A87-F8DF-2E4F-C255-B36947248FB7}"/>
              </a:ext>
            </a:extLst>
          </p:cNvPr>
          <p:cNvSpPr/>
          <p:nvPr/>
        </p:nvSpPr>
        <p:spPr>
          <a:xfrm>
            <a:off x="5212295" y="6464948"/>
            <a:ext cx="1326593" cy="3730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Servlet</a:t>
            </a:r>
          </a:p>
          <a:p>
            <a:pPr algn="ctr"/>
            <a:r>
              <a:rPr kumimoji="1" lang="en-US" altLang="ko-Kore-KR" sz="1200" dirty="0"/>
              <a:t>interface</a:t>
            </a:r>
            <a:endParaRPr kumimoji="1" lang="ko-Kore-KR" altLang="en-US" sz="1200" dirty="0"/>
          </a:p>
        </p:txBody>
      </p: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47ACC659-3406-DBCB-0CDB-B850FA90B113}"/>
              </a:ext>
            </a:extLst>
          </p:cNvPr>
          <p:cNvCxnSpPr>
            <a:cxnSpLocks/>
            <a:stCxn id="122" idx="3"/>
            <a:endCxn id="131" idx="1"/>
          </p:cNvCxnSpPr>
          <p:nvPr/>
        </p:nvCxnSpPr>
        <p:spPr>
          <a:xfrm>
            <a:off x="3818922" y="6651468"/>
            <a:ext cx="139337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64AE111-6DE3-17FB-3FE9-279F48E8C8FD}"/>
              </a:ext>
            </a:extLst>
          </p:cNvPr>
          <p:cNvSpPr/>
          <p:nvPr/>
        </p:nvSpPr>
        <p:spPr>
          <a:xfrm>
            <a:off x="5212297" y="4664393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dao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78B59CE-1BC7-F31A-3BC4-A9FF4D0AAB0F}"/>
              </a:ext>
            </a:extLst>
          </p:cNvPr>
          <p:cNvSpPr/>
          <p:nvPr/>
        </p:nvSpPr>
        <p:spPr>
          <a:xfrm>
            <a:off x="5212296" y="5355407"/>
            <a:ext cx="935849" cy="4685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servlet</a:t>
            </a:r>
          </a:p>
          <a:p>
            <a:pPr algn="ctr"/>
            <a:r>
              <a:rPr kumimoji="1" lang="en-US" altLang="ko-Kore-KR" sz="1600" dirty="0"/>
              <a:t>pkg</a:t>
            </a:r>
            <a:endParaRPr kumimoji="1" lang="ko-Kore-KR" altLang="en-US" sz="1600" dirty="0"/>
          </a:p>
        </p:txBody>
      </p: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EE734B69-98FE-F672-74CC-C93FA958A989}"/>
              </a:ext>
            </a:extLst>
          </p:cNvPr>
          <p:cNvCxnSpPr>
            <a:cxnSpLocks/>
            <a:stCxn id="121" idx="3"/>
            <a:endCxn id="139" idx="1"/>
          </p:cNvCxnSpPr>
          <p:nvPr/>
        </p:nvCxnSpPr>
        <p:spPr>
          <a:xfrm flipV="1">
            <a:off x="3810359" y="4898653"/>
            <a:ext cx="1401938" cy="117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직선 연결선[R] 143">
            <a:extLst>
              <a:ext uri="{FF2B5EF4-FFF2-40B4-BE49-F238E27FC236}">
                <a16:creationId xmlns:a16="http://schemas.microsoft.com/office/drawing/2014/main" id="{70244B0F-ADD3-C19F-2818-91080EA1B1E9}"/>
              </a:ext>
            </a:extLst>
          </p:cNvPr>
          <p:cNvCxnSpPr>
            <a:cxnSpLocks/>
            <a:stCxn id="121" idx="3"/>
            <a:endCxn id="140" idx="1"/>
          </p:cNvCxnSpPr>
          <p:nvPr/>
        </p:nvCxnSpPr>
        <p:spPr>
          <a:xfrm>
            <a:off x="3810359" y="4910441"/>
            <a:ext cx="1401937" cy="67922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9FA3B51-A01B-A16D-C9DD-6692CFF940D5}"/>
              </a:ext>
            </a:extLst>
          </p:cNvPr>
          <p:cNvSpPr/>
          <p:nvPr/>
        </p:nvSpPr>
        <p:spPr>
          <a:xfrm>
            <a:off x="5212296" y="601108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ServerApp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E907F69A-90D7-E18E-1997-13480395C01A}"/>
              </a:ext>
            </a:extLst>
          </p:cNvPr>
          <p:cNvCxnSpPr>
            <a:cxnSpLocks/>
            <a:stCxn id="121" idx="3"/>
            <a:endCxn id="148" idx="1"/>
          </p:cNvCxnSpPr>
          <p:nvPr/>
        </p:nvCxnSpPr>
        <p:spPr>
          <a:xfrm>
            <a:off x="3810359" y="4910441"/>
            <a:ext cx="1401937" cy="12871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C22CB62-446E-ACC2-ADF5-68C9202F002D}"/>
              </a:ext>
            </a:extLst>
          </p:cNvPr>
          <p:cNvSpPr/>
          <p:nvPr/>
        </p:nvSpPr>
        <p:spPr>
          <a:xfrm>
            <a:off x="7466624" y="435001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3CE4FAF-81AE-BBD7-A987-C22C0D0C88D7}"/>
              </a:ext>
            </a:extLst>
          </p:cNvPr>
          <p:cNvSpPr/>
          <p:nvPr/>
        </p:nvSpPr>
        <p:spPr>
          <a:xfrm>
            <a:off x="7468685" y="4937347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MemberDao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4AA4A61-ED5F-0E5D-EDD0-02FA7235479C}"/>
              </a:ext>
            </a:extLst>
          </p:cNvPr>
          <p:cNvSpPr/>
          <p:nvPr/>
        </p:nvSpPr>
        <p:spPr>
          <a:xfrm>
            <a:off x="7462345" y="5467691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BoardServlet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4EB473D-32BC-3E1D-37D6-860541722FA1}"/>
              </a:ext>
            </a:extLst>
          </p:cNvPr>
          <p:cNvSpPr/>
          <p:nvPr/>
        </p:nvSpPr>
        <p:spPr>
          <a:xfrm>
            <a:off x="7462345" y="5962706"/>
            <a:ext cx="1326593" cy="3730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MemberServlet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class</a:t>
            </a:r>
            <a:endParaRPr kumimoji="1" lang="ko-Kore-KR" altLang="en-US" sz="1200" dirty="0"/>
          </a:p>
        </p:txBody>
      </p: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549C9C23-63D5-7D9D-FE8C-D14BC046D2D4}"/>
              </a:ext>
            </a:extLst>
          </p:cNvPr>
          <p:cNvCxnSpPr>
            <a:cxnSpLocks/>
            <a:stCxn id="139" idx="3"/>
            <a:endCxn id="156" idx="1"/>
          </p:cNvCxnSpPr>
          <p:nvPr/>
        </p:nvCxnSpPr>
        <p:spPr>
          <a:xfrm flipV="1">
            <a:off x="6148146" y="4536537"/>
            <a:ext cx="1318478" cy="3621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275CCAA5-AF94-F5D7-29CF-787051AE2164}"/>
              </a:ext>
            </a:extLst>
          </p:cNvPr>
          <p:cNvCxnSpPr>
            <a:cxnSpLocks/>
            <a:stCxn id="139" idx="3"/>
            <a:endCxn id="157" idx="1"/>
          </p:cNvCxnSpPr>
          <p:nvPr/>
        </p:nvCxnSpPr>
        <p:spPr>
          <a:xfrm>
            <a:off x="6148146" y="4898653"/>
            <a:ext cx="1320539" cy="22521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7" name="직선 연결선[R] 166">
            <a:extLst>
              <a:ext uri="{FF2B5EF4-FFF2-40B4-BE49-F238E27FC236}">
                <a16:creationId xmlns:a16="http://schemas.microsoft.com/office/drawing/2014/main" id="{0D7FDB59-51FC-8E5E-F0DC-F484DE18ECE3}"/>
              </a:ext>
            </a:extLst>
          </p:cNvPr>
          <p:cNvCxnSpPr>
            <a:cxnSpLocks/>
            <a:stCxn id="140" idx="3"/>
            <a:endCxn id="159" idx="1"/>
          </p:cNvCxnSpPr>
          <p:nvPr/>
        </p:nvCxnSpPr>
        <p:spPr>
          <a:xfrm>
            <a:off x="6148145" y="5589667"/>
            <a:ext cx="1314200" cy="645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직선 연결선[R] 169">
            <a:extLst>
              <a:ext uri="{FF2B5EF4-FFF2-40B4-BE49-F238E27FC236}">
                <a16:creationId xmlns:a16="http://schemas.microsoft.com/office/drawing/2014/main" id="{7D8CF72D-73EA-D7AD-AFF4-EB51BBE9A37F}"/>
              </a:ext>
            </a:extLst>
          </p:cNvPr>
          <p:cNvCxnSpPr>
            <a:cxnSpLocks/>
            <a:stCxn id="140" idx="3"/>
            <a:endCxn id="160" idx="1"/>
          </p:cNvCxnSpPr>
          <p:nvPr/>
        </p:nvCxnSpPr>
        <p:spPr>
          <a:xfrm>
            <a:off x="6148145" y="5589667"/>
            <a:ext cx="1314200" cy="559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0D9562B-B555-4B06-9773-D0FE96C26043}"/>
              </a:ext>
            </a:extLst>
          </p:cNvPr>
          <p:cNvSpPr txBox="1"/>
          <p:nvPr/>
        </p:nvSpPr>
        <p:spPr>
          <a:xfrm>
            <a:off x="4935247" y="5754538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1</a:t>
            </a:r>
            <a:endParaRPr kumimoji="1"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31CB5-18DE-1433-45BA-09AE78775226}"/>
              </a:ext>
            </a:extLst>
          </p:cNvPr>
          <p:cNvSpPr txBox="1"/>
          <p:nvPr/>
        </p:nvSpPr>
        <p:spPr>
          <a:xfrm>
            <a:off x="5032823" y="637394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2</a:t>
            </a:r>
            <a:endParaRPr kumimoji="1" lang="ko-Kore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8491D-E703-807C-ED35-7F632BCC42DA}"/>
              </a:ext>
            </a:extLst>
          </p:cNvPr>
          <p:cNvSpPr txBox="1"/>
          <p:nvPr/>
        </p:nvSpPr>
        <p:spPr>
          <a:xfrm>
            <a:off x="7266148" y="113853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3</a:t>
            </a:r>
            <a:endParaRPr kumimoji="1" lang="ko-Kore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82D03-0900-630D-A5F8-151EBE6A6A88}"/>
              </a:ext>
            </a:extLst>
          </p:cNvPr>
          <p:cNvSpPr txBox="1"/>
          <p:nvPr/>
        </p:nvSpPr>
        <p:spPr>
          <a:xfrm>
            <a:off x="4917084" y="2557166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4</a:t>
            </a:r>
            <a:endParaRPr kumimoji="1" lang="ko-Kore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07A1F-9954-D03B-E3BA-FB04D5FBC893}"/>
              </a:ext>
            </a:extLst>
          </p:cNvPr>
          <p:cNvSpPr txBox="1"/>
          <p:nvPr/>
        </p:nvSpPr>
        <p:spPr>
          <a:xfrm>
            <a:off x="4935246" y="6066796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/>
              <a:t>5</a:t>
            </a:r>
            <a:endParaRPr kumimoji="1" lang="ko-Kore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13655-3EFD-A849-EE27-A2216EC5F878}"/>
              </a:ext>
            </a:extLst>
          </p:cNvPr>
          <p:cNvSpPr txBox="1"/>
          <p:nvPr/>
        </p:nvSpPr>
        <p:spPr>
          <a:xfrm>
            <a:off x="7210518" y="5376647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6</a:t>
            </a:r>
            <a:endParaRPr kumimoji="1" lang="ko-Kore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413D1-3E3F-EC8A-9744-8BC54D466DB2}"/>
              </a:ext>
            </a:extLst>
          </p:cNvPr>
          <p:cNvSpPr txBox="1"/>
          <p:nvPr/>
        </p:nvSpPr>
        <p:spPr>
          <a:xfrm>
            <a:off x="7225458" y="4377139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7</a:t>
            </a:r>
            <a:endParaRPr kumimoji="1" lang="ko-Kore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BC026-99B5-4901-4E31-B12D4A6555C3}"/>
              </a:ext>
            </a:extLst>
          </p:cNvPr>
          <p:cNvSpPr txBox="1"/>
          <p:nvPr/>
        </p:nvSpPr>
        <p:spPr>
          <a:xfrm>
            <a:off x="7217096" y="5645381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8</a:t>
            </a:r>
            <a:endParaRPr kumimoji="1" lang="ko-Kore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7CFC02-6FCF-9AC7-80BF-41C6CC4C1C01}"/>
              </a:ext>
            </a:extLst>
          </p:cNvPr>
          <p:cNvSpPr txBox="1"/>
          <p:nvPr/>
        </p:nvSpPr>
        <p:spPr>
          <a:xfrm>
            <a:off x="4909618" y="2829007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</a:t>
            </a:r>
            <a:endParaRPr kumimoji="1" lang="ko-Kore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908F21-FC5A-6682-B2A2-C463716F5562}"/>
              </a:ext>
            </a:extLst>
          </p:cNvPr>
          <p:cNvSpPr txBox="1"/>
          <p:nvPr/>
        </p:nvSpPr>
        <p:spPr>
          <a:xfrm>
            <a:off x="7266148" y="344072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10</a:t>
            </a:r>
            <a:endParaRPr kumimoji="1" lang="ko-Kore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1A0B1D-729A-F409-9BDC-426878B9F9E4}"/>
              </a:ext>
            </a:extLst>
          </p:cNvPr>
          <p:cNvSpPr txBox="1"/>
          <p:nvPr/>
        </p:nvSpPr>
        <p:spPr>
          <a:xfrm>
            <a:off x="4938238" y="6347819"/>
            <a:ext cx="358943" cy="261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9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8524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469104-865B-86D1-9A9C-52E7FA82F821}"/>
              </a:ext>
            </a:extLst>
          </p:cNvPr>
          <p:cNvSpPr/>
          <p:nvPr/>
        </p:nvSpPr>
        <p:spPr>
          <a:xfrm>
            <a:off x="1551468" y="1043018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37604D-077A-29FF-8587-AEE188B52E4E}"/>
              </a:ext>
            </a:extLst>
          </p:cNvPr>
          <p:cNvSpPr/>
          <p:nvPr/>
        </p:nvSpPr>
        <p:spPr>
          <a:xfrm>
            <a:off x="4831167" y="1040931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49DB4-56B9-2A73-744D-C9DAF2861DD8}"/>
              </a:ext>
            </a:extLst>
          </p:cNvPr>
          <p:cNvSpPr/>
          <p:nvPr/>
        </p:nvSpPr>
        <p:spPr>
          <a:xfrm>
            <a:off x="4831168" y="2443716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BoardServlet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E92108-70FD-9A8D-EAD0-1FAF8C4AD9A1}"/>
              </a:ext>
            </a:extLst>
          </p:cNvPr>
          <p:cNvSpPr/>
          <p:nvPr/>
        </p:nvSpPr>
        <p:spPr>
          <a:xfrm>
            <a:off x="8238311" y="2430701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8" name="한쪽 모서리가 잘린 사각형 7">
            <a:extLst>
              <a:ext uri="{FF2B5EF4-FFF2-40B4-BE49-F238E27FC236}">
                <a16:creationId xmlns:a16="http://schemas.microsoft.com/office/drawing/2014/main" id="{A6BAFA60-ECEF-8E13-0B73-4C2285FC6A3D}"/>
              </a:ext>
            </a:extLst>
          </p:cNvPr>
          <p:cNvSpPr/>
          <p:nvPr/>
        </p:nvSpPr>
        <p:spPr>
          <a:xfrm>
            <a:off x="8769938" y="3502875"/>
            <a:ext cx="871869" cy="108983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137BB7-DBFD-4023-9B48-42531FACC39C}"/>
              </a:ext>
            </a:extLst>
          </p:cNvPr>
          <p:cNvSpPr/>
          <p:nvPr/>
        </p:nvSpPr>
        <p:spPr>
          <a:xfrm>
            <a:off x="11113007" y="2443716"/>
            <a:ext cx="1072562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3F7BF-E35F-3DB4-81AB-40C1EA42D118}"/>
              </a:ext>
            </a:extLst>
          </p:cNvPr>
          <p:cNvSpPr txBox="1"/>
          <p:nvPr/>
        </p:nvSpPr>
        <p:spPr>
          <a:xfrm>
            <a:off x="4534674" y="3681356"/>
            <a:ext cx="253232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Client</a:t>
            </a:r>
            <a:r>
              <a:rPr kumimoji="1" lang="ko-Kore-KR" altLang="en-US" dirty="0"/>
              <a:t>와</a:t>
            </a:r>
            <a:r>
              <a:rPr kumimoji="1" lang="ko-KR" altLang="en-US" dirty="0"/>
              <a:t> 통신을 담당</a:t>
            </a:r>
            <a:endParaRPr kumimoji="1" lang="en-US" altLang="ko-KR" dirty="0"/>
          </a:p>
          <a:p>
            <a:pPr algn="ctr"/>
            <a:r>
              <a:rPr kumimoji="1" lang="en-US" altLang="ko-Kore-KR" dirty="0"/>
              <a:t>Client = </a:t>
            </a:r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9B8D6-23B7-21E1-1DBC-E3CDBDC5ADF7}"/>
              </a:ext>
            </a:extLst>
          </p:cNvPr>
          <p:cNvSpPr txBox="1"/>
          <p:nvPr/>
        </p:nvSpPr>
        <p:spPr>
          <a:xfrm>
            <a:off x="7939712" y="1447156"/>
            <a:ext cx="253232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실제 </a:t>
            </a:r>
            <a:r>
              <a:rPr kumimoji="1" lang="en-US" altLang="ko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저장하고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꺼내는 일을 하는 객체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377BA8C-0F3E-9D9C-8426-91CF6E1061C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486593" y="1343959"/>
            <a:ext cx="1344574" cy="2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519CEC0-CC8D-BED7-D1D9-B2C2558F9557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2519031" y="1649074"/>
            <a:ext cx="1" cy="766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9C19AF-111D-0940-3658-07EFD5CF40AD}"/>
              </a:ext>
            </a:extLst>
          </p:cNvPr>
          <p:cNvSpPr/>
          <p:nvPr/>
        </p:nvSpPr>
        <p:spPr>
          <a:xfrm>
            <a:off x="1551469" y="2415462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1B6F02E-0E43-4603-882E-9134AE2D3DA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798730" y="1646987"/>
            <a:ext cx="1" cy="79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F9C041C-6A80-3142-56E1-A31065F5017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766293" y="2733729"/>
            <a:ext cx="1472018" cy="13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1D50656-E366-8412-4961-562F2EE2902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0173436" y="2733729"/>
            <a:ext cx="939571" cy="13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B8D168-5369-AEB9-00AE-1543E70D4F28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flipH="1">
            <a:off x="9205873" y="3036757"/>
            <a:ext cx="1" cy="466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웃는 얼굴[S] 42">
            <a:extLst>
              <a:ext uri="{FF2B5EF4-FFF2-40B4-BE49-F238E27FC236}">
                <a16:creationId xmlns:a16="http://schemas.microsoft.com/office/drawing/2014/main" id="{5BE701FD-B307-C760-65DB-F4B829FCD3CD}"/>
              </a:ext>
            </a:extLst>
          </p:cNvPr>
          <p:cNvSpPr/>
          <p:nvPr/>
        </p:nvSpPr>
        <p:spPr>
          <a:xfrm>
            <a:off x="9749" y="2415462"/>
            <a:ext cx="735419" cy="73541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42D04ACB-535E-D8F4-40D0-377508FB1AD4}"/>
              </a:ext>
            </a:extLst>
          </p:cNvPr>
          <p:cNvCxnSpPr>
            <a:stCxn id="17" idx="0"/>
            <a:endCxn id="6" idx="0"/>
          </p:cNvCxnSpPr>
          <p:nvPr/>
        </p:nvCxnSpPr>
        <p:spPr>
          <a:xfrm rot="16200000" flipH="1">
            <a:off x="4144754" y="789740"/>
            <a:ext cx="28254" cy="3279699"/>
          </a:xfrm>
          <a:prstGeom prst="curvedConnector3">
            <a:avLst>
              <a:gd name="adj1" fmla="val -80908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CF56708F-B10E-A363-1512-C1650C547910}"/>
              </a:ext>
            </a:extLst>
          </p:cNvPr>
          <p:cNvCxnSpPr>
            <a:cxnSpLocks/>
            <a:stCxn id="6" idx="2"/>
            <a:endCxn id="17" idx="2"/>
          </p:cNvCxnSpPr>
          <p:nvPr/>
        </p:nvCxnSpPr>
        <p:spPr>
          <a:xfrm rot="5400000" flipH="1">
            <a:off x="4144755" y="1395796"/>
            <a:ext cx="28254" cy="3279699"/>
          </a:xfrm>
          <a:prstGeom prst="curvedConnector3">
            <a:avLst>
              <a:gd name="adj1" fmla="val -80908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37077CB2-2FBA-B272-798D-18085D74CD84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7495796" y="1339693"/>
            <a:ext cx="13015" cy="3407143"/>
          </a:xfrm>
          <a:prstGeom prst="curvedConnector3">
            <a:avLst>
              <a:gd name="adj1" fmla="val 185643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D6815A39-02BF-0CF7-129D-04D6F9C65AE4}"/>
              </a:ext>
            </a:extLst>
          </p:cNvPr>
          <p:cNvCxnSpPr>
            <a:cxnSpLocks/>
            <a:stCxn id="43" idx="0"/>
            <a:endCxn id="17" idx="0"/>
          </p:cNvCxnSpPr>
          <p:nvPr/>
        </p:nvCxnSpPr>
        <p:spPr>
          <a:xfrm rot="5400000" flipH="1" flipV="1">
            <a:off x="1448245" y="1344676"/>
            <a:ext cx="12700" cy="21415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AE63ACF-3145-3AED-2FDF-1A47792C76A0}"/>
              </a:ext>
            </a:extLst>
          </p:cNvPr>
          <p:cNvCxnSpPr>
            <a:cxnSpLocks/>
            <a:stCxn id="17" idx="2"/>
            <a:endCxn id="43" idx="4"/>
          </p:cNvCxnSpPr>
          <p:nvPr/>
        </p:nvCxnSpPr>
        <p:spPr>
          <a:xfrm rot="5400000">
            <a:off x="1383565" y="2015413"/>
            <a:ext cx="129363" cy="2141573"/>
          </a:xfrm>
          <a:prstGeom prst="curvedConnector3">
            <a:avLst>
              <a:gd name="adj1" fmla="val 2767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0C3F053-54E5-299D-4FDB-D257A3A57DB8}"/>
              </a:ext>
            </a:extLst>
          </p:cNvPr>
          <p:cNvSpPr txBox="1"/>
          <p:nvPr/>
        </p:nvSpPr>
        <p:spPr>
          <a:xfrm>
            <a:off x="1036654" y="200236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47C94C-5F9B-264D-F695-77B50E1C9439}"/>
              </a:ext>
            </a:extLst>
          </p:cNvPr>
          <p:cNvSpPr txBox="1"/>
          <p:nvPr/>
        </p:nvSpPr>
        <p:spPr>
          <a:xfrm>
            <a:off x="1090675" y="3245473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55DE47-232F-100F-A693-ED0E0EFFFF90}"/>
              </a:ext>
            </a:extLst>
          </p:cNvPr>
          <p:cNvSpPr txBox="1"/>
          <p:nvPr/>
        </p:nvSpPr>
        <p:spPr>
          <a:xfrm>
            <a:off x="3783187" y="2015203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BC355A-3767-6B14-195D-888673AAD111}"/>
              </a:ext>
            </a:extLst>
          </p:cNvPr>
          <p:cNvSpPr txBox="1"/>
          <p:nvPr/>
        </p:nvSpPr>
        <p:spPr>
          <a:xfrm>
            <a:off x="3486594" y="3101855"/>
            <a:ext cx="111775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</a:t>
            </a:r>
            <a:r>
              <a:rPr kumimoji="1" lang="ko-KR" altLang="en-US" sz="1200" dirty="0"/>
              <a:t>상태</a:t>
            </a:r>
            <a:r>
              <a:rPr kumimoji="1" lang="en-US" altLang="ko-KR" sz="1200" dirty="0"/>
              <a:t>+JSON)</a:t>
            </a:r>
            <a:endParaRPr kumimoji="1" lang="ko-Kore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31DBD1-F0E9-D765-0D42-69A89F68BEE3}"/>
              </a:ext>
            </a:extLst>
          </p:cNvPr>
          <p:cNvSpPr txBox="1"/>
          <p:nvPr/>
        </p:nvSpPr>
        <p:spPr>
          <a:xfrm>
            <a:off x="3168214" y="540290"/>
            <a:ext cx="220151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사용할 데이터 지정</a:t>
            </a:r>
            <a:endParaRPr kumimoji="1" lang="ko-Kore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04A2AB-8B56-5D65-9E17-0CDBFAFC94A7}"/>
              </a:ext>
            </a:extLst>
          </p:cNvPr>
          <p:cNvSpPr txBox="1"/>
          <p:nvPr/>
        </p:nvSpPr>
        <p:spPr>
          <a:xfrm>
            <a:off x="1250821" y="3778299"/>
            <a:ext cx="25323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Server</a:t>
            </a:r>
            <a:r>
              <a:rPr kumimoji="1" lang="ko-Kore-KR" altLang="en-US" dirty="0"/>
              <a:t>와</a:t>
            </a:r>
            <a:r>
              <a:rPr kumimoji="1" lang="ko-KR" altLang="en-US" dirty="0"/>
              <a:t> 통신을 담당</a:t>
            </a:r>
            <a:endParaRPr kumimoji="1" lang="ko-Kore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80D386-A090-96FF-1436-08D1367F52CE}"/>
              </a:ext>
            </a:extLst>
          </p:cNvPr>
          <p:cNvSpPr txBox="1"/>
          <p:nvPr/>
        </p:nvSpPr>
        <p:spPr>
          <a:xfrm>
            <a:off x="6797185" y="3172500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F8E93D-162C-A48E-D23B-55D307B60397}"/>
              </a:ext>
            </a:extLst>
          </p:cNvPr>
          <p:cNvSpPr txBox="1"/>
          <p:nvPr/>
        </p:nvSpPr>
        <p:spPr>
          <a:xfrm>
            <a:off x="6846140" y="229220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C7CAC3E-B390-D3E2-577D-10013D3DE4B0}"/>
              </a:ext>
            </a:extLst>
          </p:cNvPr>
          <p:cNvSpPr/>
          <p:nvPr/>
        </p:nvSpPr>
        <p:spPr>
          <a:xfrm>
            <a:off x="1160278" y="2241003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9F6ABE5-22FD-43EE-1AF6-6E63267F2EA0}"/>
              </a:ext>
            </a:extLst>
          </p:cNvPr>
          <p:cNvSpPr/>
          <p:nvPr/>
        </p:nvSpPr>
        <p:spPr>
          <a:xfrm>
            <a:off x="4279377" y="2269257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05570D4-6D83-A3D5-992F-7826361A4FC4}"/>
              </a:ext>
            </a:extLst>
          </p:cNvPr>
          <p:cNvSpPr/>
          <p:nvPr/>
        </p:nvSpPr>
        <p:spPr>
          <a:xfrm>
            <a:off x="7778273" y="2252870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25DF883-EE09-DEEF-3AAC-CF2BF7FA1F08}"/>
              </a:ext>
            </a:extLst>
          </p:cNvPr>
          <p:cNvSpPr/>
          <p:nvPr/>
        </p:nvSpPr>
        <p:spPr>
          <a:xfrm>
            <a:off x="8329391" y="431647"/>
            <a:ext cx="2326086" cy="3730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Remote Object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3A398C5-8274-E5C5-ED83-9E728BF9399E}"/>
              </a:ext>
            </a:extLst>
          </p:cNvPr>
          <p:cNvCxnSpPr>
            <a:cxnSpLocks/>
            <a:stCxn id="17" idx="2"/>
            <a:endCxn id="72" idx="0"/>
          </p:cNvCxnSpPr>
          <p:nvPr/>
        </p:nvCxnSpPr>
        <p:spPr>
          <a:xfrm flipH="1">
            <a:off x="2516981" y="3021518"/>
            <a:ext cx="2051" cy="756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C5B6E0E-2D0C-A7C6-815D-F3080D8CC05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98731" y="3049772"/>
            <a:ext cx="2103" cy="631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5AE1BD8-8F1B-C3E3-E7E5-BE5B1014CC59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9205872" y="2093487"/>
            <a:ext cx="2" cy="337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99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469104-865B-86D1-9A9C-52E7FA82F821}"/>
              </a:ext>
            </a:extLst>
          </p:cNvPr>
          <p:cNvSpPr/>
          <p:nvPr/>
        </p:nvSpPr>
        <p:spPr>
          <a:xfrm>
            <a:off x="1557565" y="674806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37604D-077A-29FF-8587-AEE188B52E4E}"/>
              </a:ext>
            </a:extLst>
          </p:cNvPr>
          <p:cNvSpPr/>
          <p:nvPr/>
        </p:nvSpPr>
        <p:spPr>
          <a:xfrm>
            <a:off x="4837264" y="672719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49DB4-56B9-2A73-744D-C9DAF2861DD8}"/>
              </a:ext>
            </a:extLst>
          </p:cNvPr>
          <p:cNvSpPr/>
          <p:nvPr/>
        </p:nvSpPr>
        <p:spPr>
          <a:xfrm>
            <a:off x="4837265" y="2075504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BoardServlet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E92108-70FD-9A8D-EAD0-1FAF8C4AD9A1}"/>
              </a:ext>
            </a:extLst>
          </p:cNvPr>
          <p:cNvSpPr/>
          <p:nvPr/>
        </p:nvSpPr>
        <p:spPr>
          <a:xfrm>
            <a:off x="8238311" y="2430701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8" name="한쪽 모서리가 잘린 사각형 7">
            <a:extLst>
              <a:ext uri="{FF2B5EF4-FFF2-40B4-BE49-F238E27FC236}">
                <a16:creationId xmlns:a16="http://schemas.microsoft.com/office/drawing/2014/main" id="{A6BAFA60-ECEF-8E13-0B73-4C2285FC6A3D}"/>
              </a:ext>
            </a:extLst>
          </p:cNvPr>
          <p:cNvSpPr/>
          <p:nvPr/>
        </p:nvSpPr>
        <p:spPr>
          <a:xfrm>
            <a:off x="8769938" y="3502875"/>
            <a:ext cx="871869" cy="108983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137BB7-DBFD-4023-9B48-42531FACC39C}"/>
              </a:ext>
            </a:extLst>
          </p:cNvPr>
          <p:cNvSpPr/>
          <p:nvPr/>
        </p:nvSpPr>
        <p:spPr>
          <a:xfrm>
            <a:off x="11113007" y="2443716"/>
            <a:ext cx="1072562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3F7BF-E35F-3DB4-81AB-40C1EA42D118}"/>
              </a:ext>
            </a:extLst>
          </p:cNvPr>
          <p:cNvSpPr txBox="1"/>
          <p:nvPr/>
        </p:nvSpPr>
        <p:spPr>
          <a:xfrm>
            <a:off x="6002208" y="4846839"/>
            <a:ext cx="3489397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Client</a:t>
            </a:r>
            <a:r>
              <a:rPr kumimoji="1" lang="ko-Kore-KR" altLang="en-US" sz="1400" dirty="0"/>
              <a:t>와</a:t>
            </a:r>
            <a:r>
              <a:rPr kumimoji="1" lang="ko-KR" altLang="en-US" sz="1400" dirty="0"/>
              <a:t> 통신을 담당</a:t>
            </a:r>
            <a:endParaRPr kumimoji="1" lang="en-US" altLang="ko-KR" sz="1400" dirty="0"/>
          </a:p>
          <a:p>
            <a:pPr algn="ctr"/>
            <a:r>
              <a:rPr kumimoji="1" lang="en-US" altLang="ko-Kore-KR" sz="1400" dirty="0"/>
              <a:t>Client = </a:t>
            </a:r>
            <a:r>
              <a:rPr kumimoji="1" lang="en-US" altLang="ko-Kore-KR" sz="1400" dirty="0" err="1"/>
              <a:t>BoardHandler</a:t>
            </a:r>
            <a:endParaRPr kumimoji="1" lang="en-US" altLang="ko-Kore-KR" sz="1400" dirty="0"/>
          </a:p>
          <a:p>
            <a:pPr marL="285750" indent="-285750" algn="ctr">
              <a:buFont typeface="Wingdings" pitchFamily="2" charset="2"/>
              <a:buChar char="ß"/>
            </a:pPr>
            <a:r>
              <a:rPr kumimoji="1" lang="en-US" altLang="ko-KR" sz="1400" dirty="0">
                <a:sym typeface="Wingdings" pitchFamily="2" charset="2"/>
              </a:rPr>
              <a:t>Remote Object</a:t>
            </a:r>
            <a:r>
              <a:rPr kumimoji="1" lang="ko-KR" altLang="en-US" sz="1400" dirty="0">
                <a:sym typeface="Wingdings" pitchFamily="2" charset="2"/>
              </a:rPr>
              <a:t>의 서버측 </a:t>
            </a:r>
            <a:r>
              <a:rPr kumimoji="1" lang="ko-KR" altLang="en-US" sz="1400" dirty="0" err="1">
                <a:sym typeface="Wingdings" pitchFamily="2" charset="2"/>
              </a:rPr>
              <a:t>대행자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9B8D6-23B7-21E1-1DBC-E3CDBDC5ADF7}"/>
              </a:ext>
            </a:extLst>
          </p:cNvPr>
          <p:cNvSpPr txBox="1"/>
          <p:nvPr/>
        </p:nvSpPr>
        <p:spPr>
          <a:xfrm>
            <a:off x="7939712" y="1595018"/>
            <a:ext cx="253232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실제 </a:t>
            </a:r>
            <a:r>
              <a:rPr kumimoji="1" lang="en-US" altLang="ko-KR" sz="1400" dirty="0"/>
              <a:t>Data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저장하고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꺼내는 일을 하는 객체</a:t>
            </a:r>
            <a:endParaRPr kumimoji="1" lang="ko-Kore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377BA8C-0F3E-9D9C-8426-91CF6E1061C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492690" y="975747"/>
            <a:ext cx="1344574" cy="2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519CEC0-CC8D-BED7-D1D9-B2C2558F9557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2525128" y="1280862"/>
            <a:ext cx="1" cy="766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9C19AF-111D-0940-3658-07EFD5CF40AD}"/>
              </a:ext>
            </a:extLst>
          </p:cNvPr>
          <p:cNvSpPr/>
          <p:nvPr/>
        </p:nvSpPr>
        <p:spPr>
          <a:xfrm>
            <a:off x="1557566" y="2047250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1B6F02E-0E43-4603-882E-9134AE2D3DA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804827" y="1278775"/>
            <a:ext cx="1" cy="79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F9C041C-6A80-3142-56E1-A31065F5017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772390" y="2378532"/>
            <a:ext cx="1465921" cy="355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1D50656-E366-8412-4961-562F2EE2902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0173436" y="2733729"/>
            <a:ext cx="939571" cy="13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B8D168-5369-AEB9-00AE-1543E70D4F28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flipH="1">
            <a:off x="9205873" y="3036757"/>
            <a:ext cx="1" cy="466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웃는 얼굴[S] 42">
            <a:extLst>
              <a:ext uri="{FF2B5EF4-FFF2-40B4-BE49-F238E27FC236}">
                <a16:creationId xmlns:a16="http://schemas.microsoft.com/office/drawing/2014/main" id="{5BE701FD-B307-C760-65DB-F4B829FCD3CD}"/>
              </a:ext>
            </a:extLst>
          </p:cNvPr>
          <p:cNvSpPr/>
          <p:nvPr/>
        </p:nvSpPr>
        <p:spPr>
          <a:xfrm>
            <a:off x="15846" y="2047250"/>
            <a:ext cx="735419" cy="73541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42D04ACB-535E-D8F4-40D0-377508FB1AD4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3492689" y="2378532"/>
            <a:ext cx="1344576" cy="20618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CF56708F-B10E-A363-1512-C1650C547910}"/>
              </a:ext>
            </a:extLst>
          </p:cNvPr>
          <p:cNvCxnSpPr>
            <a:cxnSpLocks/>
            <a:stCxn id="6" idx="2"/>
            <a:endCxn id="2" idx="2"/>
          </p:cNvCxnSpPr>
          <p:nvPr/>
        </p:nvCxnSpPr>
        <p:spPr>
          <a:xfrm rot="5400000">
            <a:off x="3134077" y="2072611"/>
            <a:ext cx="2061802" cy="3279701"/>
          </a:xfrm>
          <a:prstGeom prst="curvedConnector3">
            <a:avLst>
              <a:gd name="adj1" fmla="val 1110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37077CB2-2FBA-B272-798D-18085D74CD84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 flipH="1">
            <a:off x="7327752" y="1158636"/>
            <a:ext cx="355197" cy="3401046"/>
          </a:xfrm>
          <a:prstGeom prst="curvedConnector3">
            <a:avLst>
              <a:gd name="adj1" fmla="val -6435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D6815A39-02BF-0CF7-129D-04D6F9C65AE4}"/>
              </a:ext>
            </a:extLst>
          </p:cNvPr>
          <p:cNvCxnSpPr>
            <a:cxnSpLocks/>
            <a:stCxn id="43" idx="0"/>
            <a:endCxn id="17" idx="0"/>
          </p:cNvCxnSpPr>
          <p:nvPr/>
        </p:nvCxnSpPr>
        <p:spPr>
          <a:xfrm rot="5400000" flipH="1" flipV="1">
            <a:off x="1454342" y="976464"/>
            <a:ext cx="12700" cy="21415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1AE63ACF-3145-3AED-2FDF-1A47792C76A0}"/>
              </a:ext>
            </a:extLst>
          </p:cNvPr>
          <p:cNvCxnSpPr>
            <a:cxnSpLocks/>
            <a:stCxn id="17" idx="2"/>
            <a:endCxn id="43" idx="4"/>
          </p:cNvCxnSpPr>
          <p:nvPr/>
        </p:nvCxnSpPr>
        <p:spPr>
          <a:xfrm rot="5400000">
            <a:off x="1389662" y="1647201"/>
            <a:ext cx="129363" cy="2141573"/>
          </a:xfrm>
          <a:prstGeom prst="curvedConnector3">
            <a:avLst>
              <a:gd name="adj1" fmla="val 2767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0C3F053-54E5-299D-4FDB-D257A3A57DB8}"/>
              </a:ext>
            </a:extLst>
          </p:cNvPr>
          <p:cNvSpPr txBox="1"/>
          <p:nvPr/>
        </p:nvSpPr>
        <p:spPr>
          <a:xfrm>
            <a:off x="1042751" y="1634155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47C94C-5F9B-264D-F695-77B50E1C9439}"/>
              </a:ext>
            </a:extLst>
          </p:cNvPr>
          <p:cNvSpPr txBox="1"/>
          <p:nvPr/>
        </p:nvSpPr>
        <p:spPr>
          <a:xfrm>
            <a:off x="1096772" y="2877261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55DE47-232F-100F-A693-ED0E0EFFFF90}"/>
              </a:ext>
            </a:extLst>
          </p:cNvPr>
          <p:cNvSpPr txBox="1"/>
          <p:nvPr/>
        </p:nvSpPr>
        <p:spPr>
          <a:xfrm>
            <a:off x="3726565" y="310336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BC355A-3767-6B14-195D-888673AAD111}"/>
              </a:ext>
            </a:extLst>
          </p:cNvPr>
          <p:cNvSpPr txBox="1"/>
          <p:nvPr/>
        </p:nvSpPr>
        <p:spPr>
          <a:xfrm>
            <a:off x="4540771" y="4383960"/>
            <a:ext cx="111775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(</a:t>
            </a:r>
            <a:r>
              <a:rPr kumimoji="1" lang="ko-KR" altLang="en-US" sz="1200" dirty="0"/>
              <a:t>상태</a:t>
            </a:r>
            <a:r>
              <a:rPr kumimoji="1" lang="en-US" altLang="ko-KR" sz="1200" dirty="0"/>
              <a:t>+JSON)</a:t>
            </a:r>
            <a:endParaRPr kumimoji="1" lang="ko-Kore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31DBD1-F0E9-D765-0D42-69A89F68BEE3}"/>
              </a:ext>
            </a:extLst>
          </p:cNvPr>
          <p:cNvSpPr txBox="1"/>
          <p:nvPr/>
        </p:nvSpPr>
        <p:spPr>
          <a:xfrm>
            <a:off x="3174311" y="172078"/>
            <a:ext cx="220151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사용할 데이터 지정</a:t>
            </a:r>
            <a:endParaRPr kumimoji="1" lang="ko-Kore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04A2AB-8B56-5D65-9E17-0CDBFAFC94A7}"/>
              </a:ext>
            </a:extLst>
          </p:cNvPr>
          <p:cNvSpPr txBox="1"/>
          <p:nvPr/>
        </p:nvSpPr>
        <p:spPr>
          <a:xfrm>
            <a:off x="535666" y="5558191"/>
            <a:ext cx="398905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Server</a:t>
            </a:r>
            <a:r>
              <a:rPr kumimoji="1" lang="ko-Kore-KR" altLang="en-US" sz="1400" dirty="0"/>
              <a:t>와</a:t>
            </a:r>
            <a:r>
              <a:rPr kumimoji="1" lang="ko-KR" altLang="en-US" sz="1400" dirty="0"/>
              <a:t> 통신을 담당</a:t>
            </a:r>
            <a:endParaRPr kumimoji="1" lang="en-US" altLang="ko-KR" sz="1400" dirty="0"/>
          </a:p>
          <a:p>
            <a:pPr algn="ctr"/>
            <a:r>
              <a:rPr kumimoji="1" lang="en-US" altLang="ko-Kore-KR" sz="1400" dirty="0"/>
              <a:t>Server = </a:t>
            </a:r>
            <a:r>
              <a:rPr kumimoji="1" lang="en-US" altLang="ko-Kore-KR" sz="1400" dirty="0" err="1"/>
              <a:t>BoardServlet</a:t>
            </a:r>
            <a:endParaRPr kumimoji="1" lang="en-US" altLang="ko-Kore-KR" sz="1400" dirty="0"/>
          </a:p>
          <a:p>
            <a:pPr algn="ctr"/>
            <a:r>
              <a:rPr kumimoji="1" lang="en-US" altLang="ko-Kore-KR" sz="1400" dirty="0">
                <a:sym typeface="Wingdings" pitchFamily="2" charset="2"/>
              </a:rPr>
              <a:t> Remote Object</a:t>
            </a:r>
            <a:r>
              <a:rPr kumimoji="1" lang="ko-Kore-KR" altLang="en-US" sz="1400" dirty="0">
                <a:sym typeface="Wingdings" pitchFamily="2" charset="2"/>
              </a:rPr>
              <a:t>의</a:t>
            </a:r>
            <a:r>
              <a:rPr kumimoji="1" lang="ko-KR" altLang="en-US" sz="1400" dirty="0">
                <a:sym typeface="Wingdings" pitchFamily="2" charset="2"/>
              </a:rPr>
              <a:t> 클라이언트 측의 </a:t>
            </a:r>
            <a:r>
              <a:rPr kumimoji="1" lang="ko-KR" altLang="en-US" sz="1400" dirty="0" err="1">
                <a:sym typeface="Wingdings" pitchFamily="2" charset="2"/>
              </a:rPr>
              <a:t>대행자</a:t>
            </a:r>
            <a:endParaRPr kumimoji="1" lang="ko-Kore-KR" alt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80D386-A090-96FF-1436-08D1367F52CE}"/>
              </a:ext>
            </a:extLst>
          </p:cNvPr>
          <p:cNvSpPr txBox="1"/>
          <p:nvPr/>
        </p:nvSpPr>
        <p:spPr>
          <a:xfrm>
            <a:off x="6797185" y="3172500"/>
            <a:ext cx="7514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F8E93D-162C-A48E-D23B-55D307B60397}"/>
              </a:ext>
            </a:extLst>
          </p:cNvPr>
          <p:cNvSpPr txBox="1"/>
          <p:nvPr/>
        </p:nvSpPr>
        <p:spPr>
          <a:xfrm>
            <a:off x="6846140" y="2292202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9F6ABE5-22FD-43EE-1AF6-6E63267F2EA0}"/>
              </a:ext>
            </a:extLst>
          </p:cNvPr>
          <p:cNvSpPr/>
          <p:nvPr/>
        </p:nvSpPr>
        <p:spPr>
          <a:xfrm>
            <a:off x="4285474" y="1901045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05570D4-6D83-A3D5-992F-7826361A4FC4}"/>
              </a:ext>
            </a:extLst>
          </p:cNvPr>
          <p:cNvSpPr/>
          <p:nvPr/>
        </p:nvSpPr>
        <p:spPr>
          <a:xfrm>
            <a:off x="7778273" y="2252870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25DF883-EE09-DEEF-3AAC-CF2BF7FA1F08}"/>
              </a:ext>
            </a:extLst>
          </p:cNvPr>
          <p:cNvSpPr/>
          <p:nvPr/>
        </p:nvSpPr>
        <p:spPr>
          <a:xfrm>
            <a:off x="8329391" y="431647"/>
            <a:ext cx="2326086" cy="373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Remote Object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53A398C5-8274-E5C5-ED83-9E728BF9399E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 flipH="1">
            <a:off x="2525127" y="2653306"/>
            <a:ext cx="2" cy="148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C5B6E0E-2D0C-A7C6-815D-F3080D8CC05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804828" y="2681560"/>
            <a:ext cx="1942079" cy="2165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5AE1BD8-8F1B-C3E3-E7E5-BE5B1014CC59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9205872" y="2118238"/>
            <a:ext cx="2" cy="312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C1DD35-B287-BA55-1ED2-BD960874D44E}"/>
              </a:ext>
            </a:extLst>
          </p:cNvPr>
          <p:cNvSpPr/>
          <p:nvPr/>
        </p:nvSpPr>
        <p:spPr>
          <a:xfrm>
            <a:off x="1557564" y="4137306"/>
            <a:ext cx="1935125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BoardDaoProxy</a:t>
            </a:r>
            <a:endParaRPr kumimoji="1" lang="ko-Kore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C7CAC3E-B390-D3E2-577D-10013D3DE4B0}"/>
              </a:ext>
            </a:extLst>
          </p:cNvPr>
          <p:cNvSpPr/>
          <p:nvPr/>
        </p:nvSpPr>
        <p:spPr>
          <a:xfrm>
            <a:off x="1070403" y="3978053"/>
            <a:ext cx="2877204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BE6224-1E64-AA9F-2E27-FB9E602D53BC}"/>
              </a:ext>
            </a:extLst>
          </p:cNvPr>
          <p:cNvSpPr txBox="1"/>
          <p:nvPr/>
        </p:nvSpPr>
        <p:spPr>
          <a:xfrm>
            <a:off x="3319993" y="1873463"/>
            <a:ext cx="87224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UI </a:t>
            </a:r>
            <a:r>
              <a:rPr kumimoji="1" lang="ko-Kore-KR" altLang="en-US" sz="1400" dirty="0"/>
              <a:t>처리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B9C2A3A-69FA-0F8E-74C3-5C742E3E3C59}"/>
              </a:ext>
            </a:extLst>
          </p:cNvPr>
          <p:cNvCxnSpPr>
            <a:cxnSpLocks/>
            <a:stCxn id="72" idx="0"/>
            <a:endCxn id="2" idx="2"/>
          </p:cNvCxnSpPr>
          <p:nvPr/>
        </p:nvCxnSpPr>
        <p:spPr>
          <a:xfrm flipH="1" flipV="1">
            <a:off x="2525127" y="4743362"/>
            <a:ext cx="5064" cy="814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3A3285-467F-70A7-A7BF-1CD189143558}"/>
              </a:ext>
            </a:extLst>
          </p:cNvPr>
          <p:cNvSpPr/>
          <p:nvPr/>
        </p:nvSpPr>
        <p:spPr>
          <a:xfrm>
            <a:off x="7162678" y="5741003"/>
            <a:ext cx="2326086" cy="373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Skeleton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67CB99-4029-50AC-4491-FD2CD1DF2BE0}"/>
              </a:ext>
            </a:extLst>
          </p:cNvPr>
          <p:cNvSpPr/>
          <p:nvPr/>
        </p:nvSpPr>
        <p:spPr>
          <a:xfrm>
            <a:off x="535666" y="6354171"/>
            <a:ext cx="1515130" cy="3730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Stub</a:t>
            </a:r>
          </a:p>
        </p:txBody>
      </p:sp>
    </p:spTree>
    <p:extLst>
      <p:ext uri="{BB962C8B-B14F-4D97-AF65-F5344CB8AC3E}">
        <p14:creationId xmlns:p14="http://schemas.microsoft.com/office/powerpoint/2010/main" val="277019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한쪽 모서리는 잘리고 다른 쪽 모서리는 둥근 사각형 1">
            <a:extLst>
              <a:ext uri="{FF2B5EF4-FFF2-40B4-BE49-F238E27FC236}">
                <a16:creationId xmlns:a16="http://schemas.microsoft.com/office/drawing/2014/main" id="{1011F76B-4401-3461-2EC2-1A3376EFAFFD}"/>
              </a:ext>
            </a:extLst>
          </p:cNvPr>
          <p:cNvSpPr/>
          <p:nvPr/>
        </p:nvSpPr>
        <p:spPr>
          <a:xfrm>
            <a:off x="956930" y="861237"/>
            <a:ext cx="2413591" cy="368949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0BD95ED-BEFF-FC42-14D9-82B2B42C63BB}"/>
              </a:ext>
            </a:extLst>
          </p:cNvPr>
          <p:cNvSpPr/>
          <p:nvPr/>
        </p:nvSpPr>
        <p:spPr>
          <a:xfrm>
            <a:off x="1244009" y="1392865"/>
            <a:ext cx="1605517" cy="7017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9F26E532-7CE3-9685-5849-82E7F171E5A1}"/>
              </a:ext>
            </a:extLst>
          </p:cNvPr>
          <p:cNvSpPr/>
          <p:nvPr/>
        </p:nvSpPr>
        <p:spPr>
          <a:xfrm>
            <a:off x="1244009" y="2355111"/>
            <a:ext cx="1605517" cy="7017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75A2FAB-B31C-2996-05FE-47964622D473}"/>
              </a:ext>
            </a:extLst>
          </p:cNvPr>
          <p:cNvSpPr/>
          <p:nvPr/>
        </p:nvSpPr>
        <p:spPr>
          <a:xfrm>
            <a:off x="1249325" y="3429000"/>
            <a:ext cx="1605517" cy="7017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5F819E0-525A-2DE7-06D7-F767DEBDBCAC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414670" y="2663456"/>
            <a:ext cx="1951075" cy="281763"/>
          </a:xfrm>
          <a:prstGeom prst="curvedConnector4">
            <a:avLst>
              <a:gd name="adj1" fmla="val 41008"/>
              <a:gd name="adj2" fmla="val 18113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06DAB35-CB56-5D58-A7EC-DEB1C875CB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07574" y="1866099"/>
            <a:ext cx="1058973" cy="633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86A5838-B952-E60F-4D1B-6BDD2DF0B776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H="1">
            <a:off x="2143102" y="3068135"/>
            <a:ext cx="1070714" cy="352766"/>
          </a:xfrm>
          <a:prstGeom prst="curvedConnector4">
            <a:avLst>
              <a:gd name="adj1" fmla="val 33615"/>
              <a:gd name="adj2" fmla="val 16480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7ACCBA-8F34-452E-CD19-64A09134637A}"/>
              </a:ext>
            </a:extLst>
          </p:cNvPr>
          <p:cNvSpPr txBox="1"/>
          <p:nvPr/>
        </p:nvSpPr>
        <p:spPr>
          <a:xfrm>
            <a:off x="430956" y="2352452"/>
            <a:ext cx="751487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6523E-6A03-14DB-5D42-D2B142AA5DA6}"/>
              </a:ext>
            </a:extLst>
          </p:cNvPr>
          <p:cNvSpPr txBox="1"/>
          <p:nvPr/>
        </p:nvSpPr>
        <p:spPr>
          <a:xfrm>
            <a:off x="2622458" y="1851378"/>
            <a:ext cx="751487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394E47-8F03-D7E4-79AB-079950D60AEC}"/>
              </a:ext>
            </a:extLst>
          </p:cNvPr>
          <p:cNvSpPr txBox="1"/>
          <p:nvPr/>
        </p:nvSpPr>
        <p:spPr>
          <a:xfrm>
            <a:off x="3287172" y="3238611"/>
            <a:ext cx="751487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EA8EBB-AF12-8971-290F-1294CEC47667}"/>
              </a:ext>
            </a:extLst>
          </p:cNvPr>
          <p:cNvSpPr txBox="1"/>
          <p:nvPr/>
        </p:nvSpPr>
        <p:spPr>
          <a:xfrm>
            <a:off x="1610645" y="4774586"/>
            <a:ext cx="87224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LOCAL</a:t>
            </a:r>
            <a:endParaRPr kumimoji="1" lang="ko-Kore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404CA7-CD57-5F73-E9F5-896E49A590F2}"/>
              </a:ext>
            </a:extLst>
          </p:cNvPr>
          <p:cNvSpPr/>
          <p:nvPr/>
        </p:nvSpPr>
        <p:spPr>
          <a:xfrm>
            <a:off x="6096000" y="1148316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FF72F8-40F5-2AC2-4A2E-BC9956051C4B}"/>
              </a:ext>
            </a:extLst>
          </p:cNvPr>
          <p:cNvSpPr/>
          <p:nvPr/>
        </p:nvSpPr>
        <p:spPr>
          <a:xfrm>
            <a:off x="6096000" y="2172214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C26C5F-F4E9-90E5-6599-5C844146656E}"/>
              </a:ext>
            </a:extLst>
          </p:cNvPr>
          <p:cNvSpPr/>
          <p:nvPr/>
        </p:nvSpPr>
        <p:spPr>
          <a:xfrm>
            <a:off x="6096000" y="3196112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1BD6A5-1CD8-E27A-9DEE-441ACCD20063}"/>
              </a:ext>
            </a:extLst>
          </p:cNvPr>
          <p:cNvSpPr/>
          <p:nvPr/>
        </p:nvSpPr>
        <p:spPr>
          <a:xfrm>
            <a:off x="8821479" y="2182847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32" name="웃는 얼굴[S] 31">
            <a:extLst>
              <a:ext uri="{FF2B5EF4-FFF2-40B4-BE49-F238E27FC236}">
                <a16:creationId xmlns:a16="http://schemas.microsoft.com/office/drawing/2014/main" id="{535DD268-DBDE-3A7B-81A1-7BBC45B889B7}"/>
              </a:ext>
            </a:extLst>
          </p:cNvPr>
          <p:cNvSpPr/>
          <p:nvPr/>
        </p:nvSpPr>
        <p:spPr>
          <a:xfrm>
            <a:off x="4859079" y="1148316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웃는 얼굴[S] 32">
            <a:extLst>
              <a:ext uri="{FF2B5EF4-FFF2-40B4-BE49-F238E27FC236}">
                <a16:creationId xmlns:a16="http://schemas.microsoft.com/office/drawing/2014/main" id="{0653B33B-BE88-FA5B-2F48-A0D62E690CFB}"/>
              </a:ext>
            </a:extLst>
          </p:cNvPr>
          <p:cNvSpPr/>
          <p:nvPr/>
        </p:nvSpPr>
        <p:spPr>
          <a:xfrm>
            <a:off x="4837814" y="2172214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웃는 얼굴[S] 33">
            <a:extLst>
              <a:ext uri="{FF2B5EF4-FFF2-40B4-BE49-F238E27FC236}">
                <a16:creationId xmlns:a16="http://schemas.microsoft.com/office/drawing/2014/main" id="{AE5E120E-13E6-0F3F-6D7C-7DD66A0C8D7D}"/>
              </a:ext>
            </a:extLst>
          </p:cNvPr>
          <p:cNvSpPr/>
          <p:nvPr/>
        </p:nvSpPr>
        <p:spPr>
          <a:xfrm>
            <a:off x="4851991" y="3192940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144D08-5075-6809-8FA0-4564A77FF716}"/>
              </a:ext>
            </a:extLst>
          </p:cNvPr>
          <p:cNvSpPr txBox="1"/>
          <p:nvPr/>
        </p:nvSpPr>
        <p:spPr>
          <a:xfrm>
            <a:off x="8821479" y="3116751"/>
            <a:ext cx="2211572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인사관리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시트템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회계 관리 시스템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창고 관리 시스템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…</a:t>
            </a:r>
            <a:endParaRPr kumimoji="1" lang="ko-Kore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93601A8-826C-49D4-56B7-7699A2DD1C9F}"/>
              </a:ext>
            </a:extLst>
          </p:cNvPr>
          <p:cNvCxnSpPr/>
          <p:nvPr/>
        </p:nvCxnSpPr>
        <p:spPr>
          <a:xfrm>
            <a:off x="7389628" y="1488558"/>
            <a:ext cx="1431851" cy="1034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604DC29-AD76-60E5-3EE2-7CA30508EF87}"/>
              </a:ext>
            </a:extLst>
          </p:cNvPr>
          <p:cNvCxnSpPr>
            <a:cxnSpLocks/>
          </p:cNvCxnSpPr>
          <p:nvPr/>
        </p:nvCxnSpPr>
        <p:spPr>
          <a:xfrm>
            <a:off x="7389628" y="2512456"/>
            <a:ext cx="1431851" cy="10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CE99A8F-D792-3604-4717-6DB2796A18C6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7389628" y="2523089"/>
            <a:ext cx="1431851" cy="1013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D1A8C12-2978-490C-BE56-04FF06B90E3F}"/>
              </a:ext>
            </a:extLst>
          </p:cNvPr>
          <p:cNvCxnSpPr>
            <a:stCxn id="32" idx="6"/>
            <a:endCxn id="28" idx="1"/>
          </p:cNvCxnSpPr>
          <p:nvPr/>
        </p:nvCxnSpPr>
        <p:spPr>
          <a:xfrm>
            <a:off x="5539563" y="1488558"/>
            <a:ext cx="556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86A63CD-943B-0725-3131-26E21689F33C}"/>
              </a:ext>
            </a:extLst>
          </p:cNvPr>
          <p:cNvCxnSpPr>
            <a:cxnSpLocks/>
            <a:stCxn id="33" idx="6"/>
            <a:endCxn id="29" idx="1"/>
          </p:cNvCxnSpPr>
          <p:nvPr/>
        </p:nvCxnSpPr>
        <p:spPr>
          <a:xfrm>
            <a:off x="5518298" y="2512456"/>
            <a:ext cx="577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7164AE2-40CE-9C14-7431-C42925A87A1E}"/>
              </a:ext>
            </a:extLst>
          </p:cNvPr>
          <p:cNvCxnSpPr>
            <a:cxnSpLocks/>
            <a:stCxn id="34" idx="6"/>
            <a:endCxn id="30" idx="1"/>
          </p:cNvCxnSpPr>
          <p:nvPr/>
        </p:nvCxnSpPr>
        <p:spPr>
          <a:xfrm>
            <a:off x="5532475" y="3533182"/>
            <a:ext cx="563525" cy="3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50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404CA7-CD57-5F73-E9F5-896E49A590F2}"/>
              </a:ext>
            </a:extLst>
          </p:cNvPr>
          <p:cNvSpPr/>
          <p:nvPr/>
        </p:nvSpPr>
        <p:spPr>
          <a:xfrm>
            <a:off x="1704753" y="1084521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FF72F8-40F5-2AC2-4A2E-BC9956051C4B}"/>
              </a:ext>
            </a:extLst>
          </p:cNvPr>
          <p:cNvSpPr/>
          <p:nvPr/>
        </p:nvSpPr>
        <p:spPr>
          <a:xfrm>
            <a:off x="1704753" y="2108419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C26C5F-F4E9-90E5-6599-5C844146656E}"/>
              </a:ext>
            </a:extLst>
          </p:cNvPr>
          <p:cNvSpPr/>
          <p:nvPr/>
        </p:nvSpPr>
        <p:spPr>
          <a:xfrm>
            <a:off x="1704753" y="3132317"/>
            <a:ext cx="1293628" cy="68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PC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1BD6A5-1CD8-E27A-9DEE-441ACCD20063}"/>
              </a:ext>
            </a:extLst>
          </p:cNvPr>
          <p:cNvSpPr/>
          <p:nvPr/>
        </p:nvSpPr>
        <p:spPr>
          <a:xfrm>
            <a:off x="4430232" y="2119052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32" name="웃는 얼굴[S] 31">
            <a:extLst>
              <a:ext uri="{FF2B5EF4-FFF2-40B4-BE49-F238E27FC236}">
                <a16:creationId xmlns:a16="http://schemas.microsoft.com/office/drawing/2014/main" id="{535DD268-DBDE-3A7B-81A1-7BBC45B889B7}"/>
              </a:ext>
            </a:extLst>
          </p:cNvPr>
          <p:cNvSpPr/>
          <p:nvPr/>
        </p:nvSpPr>
        <p:spPr>
          <a:xfrm>
            <a:off x="467832" y="1084521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웃는 얼굴[S] 32">
            <a:extLst>
              <a:ext uri="{FF2B5EF4-FFF2-40B4-BE49-F238E27FC236}">
                <a16:creationId xmlns:a16="http://schemas.microsoft.com/office/drawing/2014/main" id="{0653B33B-BE88-FA5B-2F48-A0D62E690CFB}"/>
              </a:ext>
            </a:extLst>
          </p:cNvPr>
          <p:cNvSpPr/>
          <p:nvPr/>
        </p:nvSpPr>
        <p:spPr>
          <a:xfrm>
            <a:off x="446567" y="2108419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웃는 얼굴[S] 33">
            <a:extLst>
              <a:ext uri="{FF2B5EF4-FFF2-40B4-BE49-F238E27FC236}">
                <a16:creationId xmlns:a16="http://schemas.microsoft.com/office/drawing/2014/main" id="{AE5E120E-13E6-0F3F-6D7C-7DD66A0C8D7D}"/>
              </a:ext>
            </a:extLst>
          </p:cNvPr>
          <p:cNvSpPr/>
          <p:nvPr/>
        </p:nvSpPr>
        <p:spPr>
          <a:xfrm>
            <a:off x="460744" y="3129145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144D08-5075-6809-8FA0-4564A77FF716}"/>
              </a:ext>
            </a:extLst>
          </p:cNvPr>
          <p:cNvSpPr txBox="1"/>
          <p:nvPr/>
        </p:nvSpPr>
        <p:spPr>
          <a:xfrm>
            <a:off x="4430232" y="3052956"/>
            <a:ext cx="2211572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인사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관리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시트템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회계 관리 시스템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창고 관리 시스템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…</a:t>
            </a:r>
            <a:endParaRPr kumimoji="1" lang="ko-Kore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93601A8-826C-49D4-56B7-7699A2DD1C9F}"/>
              </a:ext>
            </a:extLst>
          </p:cNvPr>
          <p:cNvCxnSpPr/>
          <p:nvPr/>
        </p:nvCxnSpPr>
        <p:spPr>
          <a:xfrm>
            <a:off x="2998381" y="1424763"/>
            <a:ext cx="1431851" cy="1034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604DC29-AD76-60E5-3EE2-7CA30508EF87}"/>
              </a:ext>
            </a:extLst>
          </p:cNvPr>
          <p:cNvCxnSpPr>
            <a:cxnSpLocks/>
          </p:cNvCxnSpPr>
          <p:nvPr/>
        </p:nvCxnSpPr>
        <p:spPr>
          <a:xfrm>
            <a:off x="2998381" y="2448661"/>
            <a:ext cx="1431851" cy="10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CE99A8F-D792-3604-4717-6DB2796A18C6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2998381" y="2459294"/>
            <a:ext cx="1431851" cy="1013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D1A8C12-2978-490C-BE56-04FF06B90E3F}"/>
              </a:ext>
            </a:extLst>
          </p:cNvPr>
          <p:cNvCxnSpPr>
            <a:stCxn id="32" idx="6"/>
            <a:endCxn id="28" idx="1"/>
          </p:cNvCxnSpPr>
          <p:nvPr/>
        </p:nvCxnSpPr>
        <p:spPr>
          <a:xfrm>
            <a:off x="1148316" y="1424763"/>
            <a:ext cx="556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86A63CD-943B-0725-3131-26E21689F33C}"/>
              </a:ext>
            </a:extLst>
          </p:cNvPr>
          <p:cNvCxnSpPr>
            <a:cxnSpLocks/>
            <a:stCxn id="33" idx="6"/>
            <a:endCxn id="29" idx="1"/>
          </p:cNvCxnSpPr>
          <p:nvPr/>
        </p:nvCxnSpPr>
        <p:spPr>
          <a:xfrm>
            <a:off x="1127051" y="2448661"/>
            <a:ext cx="5777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7164AE2-40CE-9C14-7431-C42925A87A1E}"/>
              </a:ext>
            </a:extLst>
          </p:cNvPr>
          <p:cNvCxnSpPr>
            <a:cxnSpLocks/>
            <a:stCxn id="34" idx="6"/>
            <a:endCxn id="30" idx="1"/>
          </p:cNvCxnSpPr>
          <p:nvPr/>
        </p:nvCxnSpPr>
        <p:spPr>
          <a:xfrm>
            <a:off x="1141228" y="3469387"/>
            <a:ext cx="563525" cy="3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6AC398-F811-D8DC-11E9-04A6C415763F}"/>
              </a:ext>
            </a:extLst>
          </p:cNvPr>
          <p:cNvSpPr/>
          <p:nvPr/>
        </p:nvSpPr>
        <p:spPr>
          <a:xfrm>
            <a:off x="7155711" y="1942028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9DCAAF-22E1-15FB-D512-BAB329201DF0}"/>
              </a:ext>
            </a:extLst>
          </p:cNvPr>
          <p:cNvSpPr/>
          <p:nvPr/>
        </p:nvSpPr>
        <p:spPr>
          <a:xfrm>
            <a:off x="9193619" y="924846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인사관리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6361FD-A98A-678C-6E63-2743F59EA7F2}"/>
              </a:ext>
            </a:extLst>
          </p:cNvPr>
          <p:cNvSpPr/>
          <p:nvPr/>
        </p:nvSpPr>
        <p:spPr>
          <a:xfrm>
            <a:off x="9193619" y="1942028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회계관리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5AEF13-CB4C-6758-0B78-F66CB179469B}"/>
              </a:ext>
            </a:extLst>
          </p:cNvPr>
          <p:cNvSpPr/>
          <p:nvPr/>
        </p:nvSpPr>
        <p:spPr>
          <a:xfrm>
            <a:off x="9193619" y="2935987"/>
            <a:ext cx="1293628" cy="680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창고관리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9240EB7-8C3F-396C-5349-057A321C5C5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8449339" y="1265088"/>
            <a:ext cx="744280" cy="1017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34034CA-4CA2-9498-3058-36718503BF3D}"/>
              </a:ext>
            </a:extLst>
          </p:cNvPr>
          <p:cNvSpPr txBox="1"/>
          <p:nvPr/>
        </p:nvSpPr>
        <p:spPr>
          <a:xfrm>
            <a:off x="7965373" y="1166889"/>
            <a:ext cx="751487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Server </a:t>
            </a:r>
            <a:r>
              <a:rPr kumimoji="1" lang="ko-KR" altLang="en-US" sz="1200" dirty="0"/>
              <a:t>분리</a:t>
            </a:r>
            <a:endParaRPr kumimoji="1" lang="ko-Kore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AB4C873-3DE4-2A82-829C-20DBF34C858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8449339" y="2282270"/>
            <a:ext cx="744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A0506F7-6898-F1F4-F906-F65700412184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8449339" y="2282270"/>
            <a:ext cx="744280" cy="993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47D31087-5C2E-0F76-E6C6-3E90DEC77138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rot="10800000">
            <a:off x="9193619" y="1265089"/>
            <a:ext cx="12700" cy="20111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916B56FC-89CF-FFB7-2A95-46CDA6B52CB0}"/>
              </a:ext>
            </a:extLst>
          </p:cNvPr>
          <p:cNvCxnSpPr>
            <a:cxnSpLocks/>
            <a:stCxn id="8" idx="3"/>
            <a:endCxn id="10" idx="3"/>
          </p:cNvCxnSpPr>
          <p:nvPr/>
        </p:nvCxnSpPr>
        <p:spPr>
          <a:xfrm>
            <a:off x="10487247" y="1265088"/>
            <a:ext cx="12700" cy="101718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구부러진 연결선[U] 47">
            <a:extLst>
              <a:ext uri="{FF2B5EF4-FFF2-40B4-BE49-F238E27FC236}">
                <a16:creationId xmlns:a16="http://schemas.microsoft.com/office/drawing/2014/main" id="{9E2BC232-BB16-69D9-9754-4B20DD3FE254}"/>
              </a:ext>
            </a:extLst>
          </p:cNvPr>
          <p:cNvCxnSpPr>
            <a:cxnSpLocks/>
            <a:stCxn id="11" idx="3"/>
            <a:endCxn id="10" idx="3"/>
          </p:cNvCxnSpPr>
          <p:nvPr/>
        </p:nvCxnSpPr>
        <p:spPr>
          <a:xfrm flipV="1">
            <a:off x="10487247" y="2282270"/>
            <a:ext cx="12700" cy="99395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163F6F-7118-727B-5997-F4AA834EE255}"/>
              </a:ext>
            </a:extLst>
          </p:cNvPr>
          <p:cNvSpPr txBox="1"/>
          <p:nvPr/>
        </p:nvSpPr>
        <p:spPr>
          <a:xfrm>
            <a:off x="8800327" y="1748870"/>
            <a:ext cx="51154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1718-75F5-FAB1-FE24-87B760980EDC}"/>
              </a:ext>
            </a:extLst>
          </p:cNvPr>
          <p:cNvSpPr txBox="1"/>
          <p:nvPr/>
        </p:nvSpPr>
        <p:spPr>
          <a:xfrm>
            <a:off x="9747643" y="3809629"/>
            <a:ext cx="366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accent5"/>
                </a:solidFill>
              </a:rPr>
              <a:t>.</a:t>
            </a:r>
          </a:p>
          <a:p>
            <a:r>
              <a:rPr kumimoji="1" lang="en-US" altLang="ko-KR" dirty="0">
                <a:solidFill>
                  <a:schemeClr val="accent5"/>
                </a:solidFill>
              </a:rPr>
              <a:t>.</a:t>
            </a:r>
          </a:p>
          <a:p>
            <a:r>
              <a:rPr kumimoji="1" lang="en-US" altLang="ko-KR" dirty="0">
                <a:solidFill>
                  <a:schemeClr val="accent5"/>
                </a:solidFill>
              </a:rPr>
              <a:t>.</a:t>
            </a:r>
            <a:endParaRPr kumimoji="1" lang="ko-Kore-KR" altLang="en-US" dirty="0">
              <a:solidFill>
                <a:schemeClr val="accent5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732AD7-C289-89AD-04BC-443A61F8BF02}"/>
              </a:ext>
            </a:extLst>
          </p:cNvPr>
          <p:cNvSpPr txBox="1"/>
          <p:nvPr/>
        </p:nvSpPr>
        <p:spPr>
          <a:xfrm>
            <a:off x="10505731" y="2661036"/>
            <a:ext cx="51154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4DA905-C430-6FC7-264F-16DAF40E9814}"/>
              </a:ext>
            </a:extLst>
          </p:cNvPr>
          <p:cNvSpPr txBox="1"/>
          <p:nvPr/>
        </p:nvSpPr>
        <p:spPr>
          <a:xfrm>
            <a:off x="10472365" y="1605420"/>
            <a:ext cx="51154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7924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B30B8C-B34D-6DEA-B4A0-3DCF5B3346C2}"/>
              </a:ext>
            </a:extLst>
          </p:cNvPr>
          <p:cNvSpPr/>
          <p:nvPr/>
        </p:nvSpPr>
        <p:spPr>
          <a:xfrm>
            <a:off x="1008915" y="972322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5B48B5-8DC9-7462-4EBA-94D1EA5013DF}"/>
              </a:ext>
            </a:extLst>
          </p:cNvPr>
          <p:cNvSpPr/>
          <p:nvPr/>
        </p:nvSpPr>
        <p:spPr>
          <a:xfrm>
            <a:off x="3427228" y="983511"/>
            <a:ext cx="1488558" cy="4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원격 메서드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67E933A7-4E88-B1AB-0104-C6076860EA51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V="1">
            <a:off x="2636875" y="1483241"/>
            <a:ext cx="1534632" cy="155235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1402A1E3-4BBA-7FE6-5D77-954AD7CC1610}"/>
              </a:ext>
            </a:extLst>
          </p:cNvPr>
          <p:cNvCxnSpPr>
            <a:cxnSpLocks/>
            <a:stCxn id="3" idx="3"/>
            <a:endCxn id="10" idx="3"/>
          </p:cNvCxnSpPr>
          <p:nvPr/>
        </p:nvCxnSpPr>
        <p:spPr>
          <a:xfrm flipH="1">
            <a:off x="2636875" y="1233376"/>
            <a:ext cx="2278911" cy="1802219"/>
          </a:xfrm>
          <a:prstGeom prst="curvedConnector3">
            <a:avLst>
              <a:gd name="adj1" fmla="val -1003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5F3624C-9C21-289E-EBA2-C322B55D3457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1753194" y="1472052"/>
            <a:ext cx="1179" cy="1170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C3ADFE-C5D1-35E7-3A00-87867F4D7FD1}"/>
              </a:ext>
            </a:extLst>
          </p:cNvPr>
          <p:cNvSpPr/>
          <p:nvPr/>
        </p:nvSpPr>
        <p:spPr>
          <a:xfrm>
            <a:off x="871870" y="2642190"/>
            <a:ext cx="176500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원격</a:t>
            </a:r>
            <a:r>
              <a:rPr kumimoji="1" lang="ko-KR" altLang="en-US" dirty="0"/>
              <a:t> 메서드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호출 </a:t>
            </a:r>
            <a:r>
              <a:rPr kumimoji="1" lang="ko-KR" altLang="en-US" dirty="0" err="1"/>
              <a:t>대행자</a:t>
            </a:r>
            <a:endParaRPr kumimoji="1" lang="ko-Kore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F37EC14-6AA0-63AC-99FA-412FF87EA2F9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497473" y="1222187"/>
            <a:ext cx="929755" cy="111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519638-A581-D493-CD1C-AF57FD72BC67}"/>
              </a:ext>
            </a:extLst>
          </p:cNvPr>
          <p:cNvSpPr/>
          <p:nvPr/>
        </p:nvSpPr>
        <p:spPr>
          <a:xfrm>
            <a:off x="4171507" y="2062715"/>
            <a:ext cx="744279" cy="305687"/>
          </a:xfrm>
          <a:prstGeom prst="rect">
            <a:avLst/>
          </a:prstGeom>
          <a:solidFill>
            <a:schemeClr val="bg1"/>
          </a:solidFill>
          <a:ln>
            <a:solidFill>
              <a:srgbClr val="FF00A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통신</a:t>
            </a:r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8E9D628D-219C-D8AC-F629-685F4B00228E}"/>
              </a:ext>
            </a:extLst>
          </p:cNvPr>
          <p:cNvSpPr/>
          <p:nvPr/>
        </p:nvSpPr>
        <p:spPr>
          <a:xfrm>
            <a:off x="2590802" y="943638"/>
            <a:ext cx="928576" cy="571500"/>
          </a:xfrm>
          <a:prstGeom prst="mathMultiply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2BC19-B1B8-C884-CF4C-3948D398C85D}"/>
              </a:ext>
            </a:extLst>
          </p:cNvPr>
          <p:cNvSpPr txBox="1"/>
          <p:nvPr/>
        </p:nvSpPr>
        <p:spPr>
          <a:xfrm>
            <a:off x="1008915" y="500174"/>
            <a:ext cx="112002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System A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A10087-9B5F-3EBE-3158-5B4862D37A78}"/>
              </a:ext>
            </a:extLst>
          </p:cNvPr>
          <p:cNvSpPr txBox="1"/>
          <p:nvPr/>
        </p:nvSpPr>
        <p:spPr>
          <a:xfrm>
            <a:off x="3384698" y="494077"/>
            <a:ext cx="112002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System B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3B7050-D5E7-0623-6162-ACC3C1740DAA}"/>
              </a:ext>
            </a:extLst>
          </p:cNvPr>
          <p:cNvSpPr txBox="1"/>
          <p:nvPr/>
        </p:nvSpPr>
        <p:spPr>
          <a:xfrm>
            <a:off x="1985925" y="1924215"/>
            <a:ext cx="51154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</a:t>
            </a:r>
            <a:endParaRPr kumimoji="1" lang="ko-Kore-KR" altLang="en-US" sz="1200" dirty="0"/>
          </a:p>
        </p:txBody>
      </p:sp>
      <p:sp>
        <p:nvSpPr>
          <p:cNvPr id="24" name="웃는 얼굴[S] 23">
            <a:extLst>
              <a:ext uri="{FF2B5EF4-FFF2-40B4-BE49-F238E27FC236}">
                <a16:creationId xmlns:a16="http://schemas.microsoft.com/office/drawing/2014/main" id="{B4F449A2-D589-4EE2-1FB0-CE1139D41982}"/>
              </a:ext>
            </a:extLst>
          </p:cNvPr>
          <p:cNvSpPr/>
          <p:nvPr/>
        </p:nvSpPr>
        <p:spPr>
          <a:xfrm>
            <a:off x="5681330" y="3035595"/>
            <a:ext cx="680484" cy="680484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828A7616-78CC-5AE7-D24A-E337BBE78F38}"/>
              </a:ext>
            </a:extLst>
          </p:cNvPr>
          <p:cNvCxnSpPr>
            <a:cxnSpLocks/>
            <a:stCxn id="24" idx="4"/>
            <a:endCxn id="10" idx="2"/>
          </p:cNvCxnSpPr>
          <p:nvPr/>
        </p:nvCxnSpPr>
        <p:spPr>
          <a:xfrm rot="5400000" flipH="1">
            <a:off x="3744433" y="1438941"/>
            <a:ext cx="287079" cy="4267199"/>
          </a:xfrm>
          <a:prstGeom prst="curvedConnector3">
            <a:avLst>
              <a:gd name="adj1" fmla="val -7963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35572F2B-A8C8-BD9F-74F3-395968B16C4E}"/>
              </a:ext>
            </a:extLst>
          </p:cNvPr>
          <p:cNvCxnSpPr>
            <a:cxnSpLocks/>
            <a:stCxn id="24" idx="0"/>
            <a:endCxn id="3" idx="3"/>
          </p:cNvCxnSpPr>
          <p:nvPr/>
        </p:nvCxnSpPr>
        <p:spPr>
          <a:xfrm rot="16200000" flipV="1">
            <a:off x="4567570" y="1581593"/>
            <a:ext cx="1802219" cy="110578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403063-3746-0B1C-A75D-3565C142B383}"/>
              </a:ext>
            </a:extLst>
          </p:cNvPr>
          <p:cNvSpPr/>
          <p:nvPr/>
        </p:nvSpPr>
        <p:spPr>
          <a:xfrm>
            <a:off x="3902150" y="3803799"/>
            <a:ext cx="744279" cy="3056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코딩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2F55FB-0668-BC30-BAB7-09AE9030BFF5}"/>
              </a:ext>
            </a:extLst>
          </p:cNvPr>
          <p:cNvSpPr/>
          <p:nvPr/>
        </p:nvSpPr>
        <p:spPr>
          <a:xfrm>
            <a:off x="5589181" y="2201214"/>
            <a:ext cx="744279" cy="3056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코딩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101606-1783-778D-AF2C-6A98E95800B0}"/>
              </a:ext>
            </a:extLst>
          </p:cNvPr>
          <p:cNvSpPr/>
          <p:nvPr/>
        </p:nvSpPr>
        <p:spPr>
          <a:xfrm>
            <a:off x="685208" y="5231219"/>
            <a:ext cx="2369882" cy="786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메서드 </a:t>
            </a:r>
            <a:r>
              <a:rPr kumimoji="1" lang="ko-KR" altLang="en-US" dirty="0" err="1"/>
              <a:t>생성기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F8CEC8-7855-4F19-ED69-053E87F07A36}"/>
              </a:ext>
            </a:extLst>
          </p:cNvPr>
          <p:cNvCxnSpPr>
            <a:cxnSpLocks/>
            <a:stCxn id="33" idx="0"/>
            <a:endCxn id="10" idx="2"/>
          </p:cNvCxnSpPr>
          <p:nvPr/>
        </p:nvCxnSpPr>
        <p:spPr>
          <a:xfrm flipH="1" flipV="1">
            <a:off x="1754373" y="3429000"/>
            <a:ext cx="115776" cy="1802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8DF3CE51-77F9-C864-AB9D-C973ABA3E5D6}"/>
              </a:ext>
            </a:extLst>
          </p:cNvPr>
          <p:cNvCxnSpPr>
            <a:cxnSpLocks/>
            <a:stCxn id="31" idx="2"/>
            <a:endCxn id="33" idx="2"/>
          </p:cNvCxnSpPr>
          <p:nvPr/>
        </p:nvCxnSpPr>
        <p:spPr>
          <a:xfrm rot="5400000">
            <a:off x="2117949" y="3861687"/>
            <a:ext cx="1908543" cy="2404141"/>
          </a:xfrm>
          <a:prstGeom prst="curvedConnector3">
            <a:avLst>
              <a:gd name="adj1" fmla="val 111978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EC5A43-117A-A9BA-AF09-19E837FE2D1E}"/>
              </a:ext>
            </a:extLst>
          </p:cNvPr>
          <p:cNvSpPr txBox="1"/>
          <p:nvPr/>
        </p:nvSpPr>
        <p:spPr>
          <a:xfrm>
            <a:off x="3469758" y="5316847"/>
            <a:ext cx="2211572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호출 </a:t>
            </a:r>
            <a:r>
              <a:rPr kumimoji="1" lang="ko-KR" altLang="en-US" sz="1400" dirty="0" err="1"/>
              <a:t>대행자</a:t>
            </a:r>
            <a:r>
              <a:rPr kumimoji="1" lang="ko-KR" altLang="en-US" sz="1400" dirty="0"/>
              <a:t> 생성 자동화</a:t>
            </a:r>
            <a:endParaRPr kumimoji="1" lang="ko-Kore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804274-9B22-D73F-C430-54F0C07EE6A3}"/>
              </a:ext>
            </a:extLst>
          </p:cNvPr>
          <p:cNvSpPr txBox="1"/>
          <p:nvPr/>
        </p:nvSpPr>
        <p:spPr>
          <a:xfrm>
            <a:off x="1148317" y="4726739"/>
            <a:ext cx="1423578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sz="1400" dirty="0"/>
              <a:t>코드 자동 생성</a:t>
            </a:r>
            <a:endParaRPr kumimoji="1" lang="ko-Kore-KR" altLang="en-US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35157C4-22E6-09FC-7153-233823A3BE8A}"/>
              </a:ext>
            </a:extLst>
          </p:cNvPr>
          <p:cNvSpPr/>
          <p:nvPr/>
        </p:nvSpPr>
        <p:spPr>
          <a:xfrm>
            <a:off x="6515395" y="3276156"/>
            <a:ext cx="2032000" cy="3056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코딩</a:t>
            </a:r>
            <a:r>
              <a:rPr kumimoji="1" lang="ko-KR" altLang="en-US" dirty="0"/>
              <a:t> 부담</a:t>
            </a:r>
            <a:r>
              <a:rPr kumimoji="1" lang="en-US" altLang="ko-KR" dirty="0"/>
              <a:t>;;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5761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8291</TotalTime>
  <Words>482</Words>
  <Application>Microsoft Macintosh PowerPoint</Application>
  <PresentationFormat>와이드스크린</PresentationFormat>
  <Paragraphs>334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Wingdings</vt:lpstr>
      <vt:lpstr>Office 테마</vt:lpstr>
      <vt:lpstr>2022-08-19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441</cp:revision>
  <dcterms:created xsi:type="dcterms:W3CDTF">2022-07-12T09:40:21Z</dcterms:created>
  <dcterms:modified xsi:type="dcterms:W3CDTF">2022-08-22T02:58:16Z</dcterms:modified>
</cp:coreProperties>
</file>