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406" r:id="rId3"/>
    <p:sldId id="371" r:id="rId4"/>
    <p:sldId id="372" r:id="rId5"/>
    <p:sldId id="373" r:id="rId6"/>
    <p:sldId id="407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408" r:id="rId15"/>
    <p:sldId id="381" r:id="rId16"/>
    <p:sldId id="382" r:id="rId17"/>
    <p:sldId id="409" r:id="rId18"/>
    <p:sldId id="410" r:id="rId19"/>
    <p:sldId id="416" r:id="rId20"/>
    <p:sldId id="411" r:id="rId21"/>
    <p:sldId id="412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13" r:id="rId30"/>
    <p:sldId id="414" r:id="rId31"/>
    <p:sldId id="415" r:id="rId32"/>
    <p:sldId id="424" r:id="rId33"/>
    <p:sldId id="383" r:id="rId34"/>
    <p:sldId id="384" r:id="rId35"/>
    <p:sldId id="433" r:id="rId36"/>
    <p:sldId id="385" r:id="rId37"/>
    <p:sldId id="434" r:id="rId38"/>
    <p:sldId id="386" r:id="rId39"/>
    <p:sldId id="435" r:id="rId40"/>
    <p:sldId id="436" r:id="rId41"/>
    <p:sldId id="387" r:id="rId42"/>
    <p:sldId id="43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438" r:id="rId52"/>
    <p:sldId id="396" r:id="rId53"/>
    <p:sldId id="439" r:id="rId54"/>
    <p:sldId id="440" r:id="rId55"/>
    <p:sldId id="397" r:id="rId56"/>
    <p:sldId id="398" r:id="rId57"/>
    <p:sldId id="441" r:id="rId58"/>
    <p:sldId id="399" r:id="rId59"/>
    <p:sldId id="400" r:id="rId60"/>
    <p:sldId id="401" r:id="rId61"/>
    <p:sldId id="402" r:id="rId62"/>
    <p:sldId id="425" r:id="rId63"/>
    <p:sldId id="426" r:id="rId64"/>
    <p:sldId id="427" r:id="rId65"/>
    <p:sldId id="428" r:id="rId66"/>
    <p:sldId id="429" r:id="rId67"/>
    <p:sldId id="430" r:id="rId68"/>
    <p:sldId id="431" r:id="rId69"/>
    <p:sldId id="432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2FF"/>
    <a:srgbClr val="8385FF"/>
    <a:srgbClr val="FF00A8"/>
    <a:srgbClr val="4F94FF"/>
    <a:srgbClr val="FDA9F7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/>
    <p:restoredTop sz="94150"/>
  </p:normalViewPr>
  <p:slideViewPr>
    <p:cSldViewPr snapToGrid="0">
      <p:cViewPr varScale="1">
        <p:scale>
          <a:sx n="120" d="100"/>
          <a:sy n="120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7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0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35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6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23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33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5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2022-09-26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group by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8910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2. </a:t>
            </a:r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3. </a:t>
            </a:r>
            <a:r>
              <a:rPr kumimoji="1" lang="en-US" altLang="ko-Kore-KR" dirty="0"/>
              <a:t>having count(*)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having</a:t>
            </a:r>
            <a:endParaRPr kumimoji="1" lang="ko-Kore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count(*)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618712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8870623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318341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33826" y="1371601"/>
            <a:ext cx="145329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33826" y="1371601"/>
            <a:ext cx="145329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6144844" y="1835897"/>
            <a:ext cx="12157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동시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보안</a:t>
            </a:r>
            <a:endParaRPr kumimoji="1" lang="ko-Kore-KR" altLang="en-US" dirty="0"/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E441D3DC-32A0-7FC7-EBCB-810E7F01F1B5}"/>
              </a:ext>
            </a:extLst>
          </p:cNvPr>
          <p:cNvSpPr/>
          <p:nvPr/>
        </p:nvSpPr>
        <p:spPr>
          <a:xfrm>
            <a:off x="6325682" y="264120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7959364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10642862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3225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90580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33826" y="1371601"/>
            <a:ext cx="104401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3826" y="1371601"/>
            <a:ext cx="104401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7917083" y="1761625"/>
            <a:ext cx="117349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파일입출력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API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47BE5-D74B-4FC4-9A89-EE2B04FBF45D}"/>
              </a:ext>
            </a:extLst>
          </p:cNvPr>
          <p:cNvSpPr/>
          <p:nvPr/>
        </p:nvSpPr>
        <p:spPr>
          <a:xfrm>
            <a:off x="5777845" y="1046376"/>
            <a:ext cx="1131216" cy="650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00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113868E-8170-926C-9E53-16BDFF5AD769}"/>
              </a:ext>
            </a:extLst>
          </p:cNvPr>
          <p:cNvSpPr/>
          <p:nvPr/>
        </p:nvSpPr>
        <p:spPr>
          <a:xfrm>
            <a:off x="641023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8CE02E-0F60-E298-943A-6E82C738B12C}"/>
              </a:ext>
            </a:extLst>
          </p:cNvPr>
          <p:cNvSpPr/>
          <p:nvPr/>
        </p:nvSpPr>
        <p:spPr>
          <a:xfrm>
            <a:off x="3951402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A98811-013C-EDE7-D666-E773B2A7523C}"/>
              </a:ext>
            </a:extLst>
          </p:cNvPr>
          <p:cNvSpPr/>
          <p:nvPr/>
        </p:nvSpPr>
        <p:spPr>
          <a:xfrm>
            <a:off x="3951402" y="2627721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C85B3B-860F-D9A9-F156-9F086EE46C84}"/>
              </a:ext>
            </a:extLst>
          </p:cNvPr>
          <p:cNvSpPr/>
          <p:nvPr/>
        </p:nvSpPr>
        <p:spPr>
          <a:xfrm>
            <a:off x="3951402" y="4576713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A1185E-4EB3-419F-2498-A9D3FFAA0A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97491" y="-976459"/>
            <a:ext cx="12700" cy="331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4B1A4-5213-3285-196C-5AA884A61631}"/>
              </a:ext>
            </a:extLst>
          </p:cNvPr>
          <p:cNvSpPr txBox="1"/>
          <p:nvPr/>
        </p:nvSpPr>
        <p:spPr>
          <a:xfrm>
            <a:off x="3538401" y="315486"/>
            <a:ext cx="65652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중복</a:t>
            </a:r>
            <a:endParaRPr kumimoji="1" lang="ko-Kore-KR" altLang="en-US" sz="1100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63EECFAA-FF7A-21F0-3CFA-B39CBD0B6DE1}"/>
              </a:ext>
            </a:extLst>
          </p:cNvPr>
          <p:cNvSpPr/>
          <p:nvPr/>
        </p:nvSpPr>
        <p:spPr>
          <a:xfrm>
            <a:off x="3400529" y="229719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86702-C550-616A-E65E-9ECA7CDB32D7}"/>
              </a:ext>
            </a:extLst>
          </p:cNvPr>
          <p:cNvCxnSpPr>
            <a:stCxn id="2" idx="5"/>
            <a:endCxn id="4" idx="2"/>
          </p:cNvCxnSpPr>
          <p:nvPr/>
        </p:nvCxnSpPr>
        <p:spPr>
          <a:xfrm>
            <a:off x="2008891" y="2046598"/>
            <a:ext cx="1942511" cy="138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7303456F-6CA4-30EC-67A9-BCE65B9F13B0}"/>
              </a:ext>
            </a:extLst>
          </p:cNvPr>
          <p:cNvCxnSpPr>
            <a:cxnSpLocks/>
            <a:stCxn id="2" idx="4"/>
            <a:endCxn id="5" idx="2"/>
          </p:cNvCxnSpPr>
          <p:nvPr/>
        </p:nvCxnSpPr>
        <p:spPr>
          <a:xfrm rot="16200000" flipH="1">
            <a:off x="1148500" y="2575089"/>
            <a:ext cx="3096705" cy="25091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FF6DE55-8742-157F-C96A-9E33E2B9F7E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5553959" y="1480009"/>
            <a:ext cx="12700" cy="19489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4C6727A6-AC54-CB47-FFC1-B57BB6D386D3}"/>
              </a:ext>
            </a:extLst>
          </p:cNvPr>
          <p:cNvCxnSpPr>
            <a:cxnSpLocks/>
            <a:stCxn id="3" idx="6"/>
            <a:endCxn id="5" idx="6"/>
          </p:cNvCxnSpPr>
          <p:nvPr/>
        </p:nvCxnSpPr>
        <p:spPr>
          <a:xfrm>
            <a:off x="5553959" y="1480009"/>
            <a:ext cx="12700" cy="38979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3200DF-A1CF-CE41-9821-EE809A70640A}"/>
              </a:ext>
            </a:extLst>
          </p:cNvPr>
          <p:cNvSpPr txBox="1"/>
          <p:nvPr/>
        </p:nvSpPr>
        <p:spPr>
          <a:xfrm>
            <a:off x="5439472" y="2150481"/>
            <a:ext cx="65652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분리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4128809" y="209379"/>
            <a:ext cx="3061354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사용자가 바로 서버에 접근할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Client</a:t>
            </a:r>
            <a:r>
              <a:rPr kumimoji="1" lang="ko-KR" altLang="en-US" sz="1100" dirty="0">
                <a:sym typeface="Wingdings" pitchFamily="2" charset="2"/>
              </a:rPr>
              <a:t>의 도움을 받는다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" idx="0"/>
            <a:endCxn id="33" idx="1"/>
          </p:cNvCxnSpPr>
          <p:nvPr/>
        </p:nvCxnSpPr>
        <p:spPr>
          <a:xfrm rot="5400000" flipH="1" flipV="1">
            <a:off x="3129941" y="547130"/>
            <a:ext cx="1121174" cy="8765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93C81D3-77DD-73D4-FD4F-93430920CAC2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5400000">
            <a:off x="5011670" y="888754"/>
            <a:ext cx="896304" cy="399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  <p:sp>
        <p:nvSpPr>
          <p:cNvPr id="47" name="웃는 얼굴[S] 46">
            <a:extLst>
              <a:ext uri="{FF2B5EF4-FFF2-40B4-BE49-F238E27FC236}">
                <a16:creationId xmlns:a16="http://schemas.microsoft.com/office/drawing/2014/main" id="{D0EFB413-5776-D8E2-F9BB-CDF120104DCA}"/>
              </a:ext>
            </a:extLst>
          </p:cNvPr>
          <p:cNvSpPr/>
          <p:nvPr/>
        </p:nvSpPr>
        <p:spPr>
          <a:xfrm>
            <a:off x="989815" y="4594200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2AAC6-E4BF-9340-D26C-9600C55DF439}"/>
              </a:ext>
            </a:extLst>
          </p:cNvPr>
          <p:cNvSpPr/>
          <p:nvPr/>
        </p:nvSpPr>
        <p:spPr>
          <a:xfrm>
            <a:off x="2809188" y="4622480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E904FF-DD5A-3C8A-B5BF-D59FE23BE186}"/>
              </a:ext>
            </a:extLst>
          </p:cNvPr>
          <p:cNvSpPr/>
          <p:nvPr/>
        </p:nvSpPr>
        <p:spPr>
          <a:xfrm>
            <a:off x="4572001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B52813-4042-CFC9-BED5-FA33ACDE6DAB}"/>
              </a:ext>
            </a:extLst>
          </p:cNvPr>
          <p:cNvSpPr/>
          <p:nvPr/>
        </p:nvSpPr>
        <p:spPr>
          <a:xfrm>
            <a:off x="6825006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1" name="다중 문서 50">
            <a:extLst>
              <a:ext uri="{FF2B5EF4-FFF2-40B4-BE49-F238E27FC236}">
                <a16:creationId xmlns:a16="http://schemas.microsoft.com/office/drawing/2014/main" id="{7D70282C-DE4F-57B7-71ED-AEF4301C6406}"/>
              </a:ext>
            </a:extLst>
          </p:cNvPr>
          <p:cNvSpPr/>
          <p:nvPr/>
        </p:nvSpPr>
        <p:spPr>
          <a:xfrm>
            <a:off x="9090711" y="4556493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58A49141-5EA0-5FB6-E93B-F8B5AAA6CF8C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16200000" flipH="1">
            <a:off x="2342561" y="3712794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DA54F67-42C5-6293-91FF-266F9A010DDA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6386659" y="348655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CD2066A-8D6E-B80F-C861-8767E52CDDF1}"/>
              </a:ext>
            </a:extLst>
          </p:cNvPr>
          <p:cNvCxnSpPr>
            <a:cxnSpLocks/>
            <a:stCxn id="50" idx="2"/>
            <a:endCxn id="49" idx="2"/>
          </p:cNvCxnSpPr>
          <p:nvPr/>
        </p:nvCxnSpPr>
        <p:spPr>
          <a:xfrm rot="5400000">
            <a:off x="6386660" y="437267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BD6D4BC-2225-AB6E-F0E0-8B126191F87E}"/>
              </a:ext>
            </a:extLst>
          </p:cNvPr>
          <p:cNvCxnSpPr>
            <a:cxnSpLocks/>
            <a:stCxn id="48" idx="2"/>
            <a:endCxn id="47" idx="4"/>
          </p:cNvCxnSpPr>
          <p:nvPr/>
        </p:nvCxnSpPr>
        <p:spPr>
          <a:xfrm rot="5400000">
            <a:off x="2342562" y="4627194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D6AD3-7F18-41E2-ACE9-EE381EBDD82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201318" y="5056113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63F294E-F1A2-4CB0-5E28-1E171EBD58EE}"/>
              </a:ext>
            </a:extLst>
          </p:cNvPr>
          <p:cNvSpPr/>
          <p:nvPr/>
        </p:nvSpPr>
        <p:spPr>
          <a:xfrm>
            <a:off x="6135278" y="49209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DFAB2-339B-F5A8-472E-B8A7025635EA}"/>
              </a:ext>
            </a:extLst>
          </p:cNvPr>
          <p:cNvSpPr txBox="1"/>
          <p:nvPr/>
        </p:nvSpPr>
        <p:spPr>
          <a:xfrm>
            <a:off x="2038547" y="421575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E73AD8-203E-2E1B-E844-57849184E6F9}"/>
              </a:ext>
            </a:extLst>
          </p:cNvPr>
          <p:cNvSpPr txBox="1"/>
          <p:nvPr/>
        </p:nvSpPr>
        <p:spPr>
          <a:xfrm>
            <a:off x="2038547" y="562879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646721-0937-E736-F239-9CC76D982DE8}"/>
              </a:ext>
            </a:extLst>
          </p:cNvPr>
          <p:cNvSpPr txBox="1"/>
          <p:nvPr/>
        </p:nvSpPr>
        <p:spPr>
          <a:xfrm>
            <a:off x="6074855" y="426075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A3C0D0-8E99-20C3-C346-C4C1FED1C96E}"/>
              </a:ext>
            </a:extLst>
          </p:cNvPr>
          <p:cNvSpPr txBox="1"/>
          <p:nvPr/>
        </p:nvSpPr>
        <p:spPr>
          <a:xfrm>
            <a:off x="6074855" y="56260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37BBA-479B-2940-1506-43CC5EA4025D}"/>
              </a:ext>
            </a:extLst>
          </p:cNvPr>
          <p:cNvSpPr txBox="1"/>
          <p:nvPr/>
        </p:nvSpPr>
        <p:spPr>
          <a:xfrm>
            <a:off x="8327860" y="470377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D9204E7-130A-FE75-94D8-173162C91E13}"/>
              </a:ext>
            </a:extLst>
          </p:cNvPr>
          <p:cNvCxnSpPr>
            <a:cxnSpLocks/>
            <a:stCxn id="48" idx="0"/>
            <a:endCxn id="4" idx="1"/>
          </p:cNvCxnSpPr>
          <p:nvPr/>
        </p:nvCxnSpPr>
        <p:spPr>
          <a:xfrm rot="5400000" flipH="1" flipV="1">
            <a:off x="2590699" y="2641179"/>
            <a:ext cx="2642850" cy="13197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곱하기 68">
            <a:extLst>
              <a:ext uri="{FF2B5EF4-FFF2-40B4-BE49-F238E27FC236}">
                <a16:creationId xmlns:a16="http://schemas.microsoft.com/office/drawing/2014/main" id="{76A1AD7E-B1E3-372F-8929-D85962753042}"/>
              </a:ext>
            </a:extLst>
          </p:cNvPr>
          <p:cNvSpPr/>
          <p:nvPr/>
        </p:nvSpPr>
        <p:spPr>
          <a:xfrm>
            <a:off x="3085222" y="301369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5AD6D1-1A16-DE2F-FE14-5D684E56FB9E}"/>
              </a:ext>
            </a:extLst>
          </p:cNvPr>
          <p:cNvSpPr txBox="1"/>
          <p:nvPr/>
        </p:nvSpPr>
        <p:spPr>
          <a:xfrm>
            <a:off x="3034540" y="3409636"/>
            <a:ext cx="636308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불가</a:t>
            </a:r>
            <a:endParaRPr kumimoji="1" lang="ko-Kore-KR" altLang="en-US" sz="11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0C721-E7EA-826A-7773-783B9B462C6F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4251489" y="3613813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CF4234F-0CDD-3573-5D2C-E3A008C41C83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>
            <a:off x="4251490" y="4499932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7F80A5-1651-4805-4CCF-67B2101AC9C2}"/>
              </a:ext>
            </a:extLst>
          </p:cNvPr>
          <p:cNvSpPr txBox="1"/>
          <p:nvPr/>
        </p:nvSpPr>
        <p:spPr>
          <a:xfrm>
            <a:off x="3859555" y="4138620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</a:p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C3900-464D-4B22-65DF-D9FB40D67139}"/>
              </a:ext>
            </a:extLst>
          </p:cNvPr>
          <p:cNvSpPr txBox="1"/>
          <p:nvPr/>
        </p:nvSpPr>
        <p:spPr>
          <a:xfrm>
            <a:off x="3935693" y="562500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B9B38-8933-3198-3388-7C9006F5DD70}"/>
              </a:ext>
            </a:extLst>
          </p:cNvPr>
          <p:cNvSpPr txBox="1"/>
          <p:nvPr/>
        </p:nvSpPr>
        <p:spPr>
          <a:xfrm>
            <a:off x="2725970" y="6062029"/>
            <a:ext cx="105255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board-app</a:t>
            </a:r>
          </a:p>
          <a:p>
            <a:pPr algn="ctr"/>
            <a:r>
              <a:rPr kumimoji="1" lang="en-US" altLang="ko-Kore-KR" sz="1100" dirty="0"/>
              <a:t>client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E7A60-86B3-F28A-A1A6-85B220B0ADE5}"/>
              </a:ext>
            </a:extLst>
          </p:cNvPr>
          <p:cNvSpPr txBox="1"/>
          <p:nvPr/>
        </p:nvSpPr>
        <p:spPr>
          <a:xfrm>
            <a:off x="4786462" y="6157148"/>
            <a:ext cx="273305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Native API</a:t>
            </a:r>
            <a:r>
              <a:rPr kumimoji="1" lang="en-US" altLang="ko-Kore-KR" sz="1100" dirty="0"/>
              <a:t>:</a:t>
            </a:r>
          </a:p>
          <a:p>
            <a:pPr algn="ctr"/>
            <a:r>
              <a:rPr kumimoji="1" lang="en-US" altLang="ko-Kore-KR" sz="1100" dirty="0"/>
              <a:t>APP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DBMS Server</a:t>
            </a:r>
            <a:r>
              <a:rPr kumimoji="1" lang="ko-KR" altLang="en-US" sz="1100" dirty="0"/>
              <a:t>에게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SQL</a:t>
            </a:r>
            <a:r>
              <a:rPr kumimoji="1" lang="ko-KR" altLang="en-US" sz="1100" dirty="0"/>
              <a:t>을 보낼 때 사용하는 메서드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함수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01B76F-06CE-D234-6762-AB42DBD819B0}"/>
              </a:ext>
            </a:extLst>
          </p:cNvPr>
          <p:cNvCxnSpPr>
            <a:stCxn id="20" idx="0"/>
            <a:endCxn id="48" idx="2"/>
          </p:cNvCxnSpPr>
          <p:nvPr/>
        </p:nvCxnSpPr>
        <p:spPr>
          <a:xfrm flipV="1">
            <a:off x="3252247" y="5508600"/>
            <a:ext cx="1" cy="553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1F5A5A9-3AA5-CEB4-D7BD-11DEF51972D3}"/>
              </a:ext>
            </a:extLst>
          </p:cNvPr>
          <p:cNvCxnSpPr>
            <a:cxnSpLocks/>
            <a:stCxn id="22" idx="0"/>
            <a:endCxn id="49" idx="2"/>
          </p:cNvCxnSpPr>
          <p:nvPr/>
        </p:nvCxnSpPr>
        <p:spPr>
          <a:xfrm rot="16200000" flipV="1">
            <a:off x="5377585" y="5381746"/>
            <a:ext cx="657975" cy="892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9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3091992" y="791853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2816191" y="654697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3" idx="0"/>
            <a:endCxn id="15" idx="0"/>
          </p:cNvCxnSpPr>
          <p:nvPr/>
        </p:nvCxnSpPr>
        <p:spPr>
          <a:xfrm rot="5400000" flipH="1" flipV="1">
            <a:off x="3734769" y="-159883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602277" y="-27537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02278" y="610748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4231195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8CFD3-AD72-8D9F-912A-724E566DB80C}"/>
              </a:ext>
            </a:extLst>
          </p:cNvPr>
          <p:cNvSpPr txBox="1"/>
          <p:nvPr/>
        </p:nvSpPr>
        <p:spPr>
          <a:xfrm>
            <a:off x="4218497" y="17811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185776-4590-8FE8-DBC3-99EEAD9C4875}"/>
              </a:ext>
            </a:extLst>
          </p:cNvPr>
          <p:cNvSpPr/>
          <p:nvPr/>
        </p:nvSpPr>
        <p:spPr>
          <a:xfrm>
            <a:off x="3091992" y="290041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11A71-3C97-2C66-F066-8EC2EC4A3070}"/>
              </a:ext>
            </a:extLst>
          </p:cNvPr>
          <p:cNvSpPr txBox="1"/>
          <p:nvPr/>
        </p:nvSpPr>
        <p:spPr>
          <a:xfrm>
            <a:off x="2816191" y="2763259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8738A6CB-5EB6-8A93-C359-97591330267E}"/>
              </a:ext>
            </a:extLst>
          </p:cNvPr>
          <p:cNvCxnSpPr>
            <a:cxnSpLocks/>
            <a:stCxn id="50" idx="0"/>
            <a:endCxn id="54" idx="0"/>
          </p:cNvCxnSpPr>
          <p:nvPr/>
        </p:nvCxnSpPr>
        <p:spPr>
          <a:xfrm rot="5400000" flipH="1" flipV="1">
            <a:off x="3734769" y="1948679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77DE5BE5-B924-5A4D-6235-96425B98D74C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4602277" y="183319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2A55491-9C93-F9B1-B4DC-22D2970136EB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>
            <a:off x="4602278" y="271931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C5A5AC-7866-DF7D-391B-4A9BE8730314}"/>
              </a:ext>
            </a:extLst>
          </p:cNvPr>
          <p:cNvSpPr txBox="1"/>
          <p:nvPr/>
        </p:nvSpPr>
        <p:spPr>
          <a:xfrm>
            <a:off x="4231195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5C2E1-EC23-70AA-AFD3-491A7D889600}"/>
              </a:ext>
            </a:extLst>
          </p:cNvPr>
          <p:cNvSpPr txBox="1"/>
          <p:nvPr/>
        </p:nvSpPr>
        <p:spPr>
          <a:xfrm>
            <a:off x="4218497" y="38896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DB1A1B-5704-D0E0-DD5D-77D01CED9CB3}"/>
              </a:ext>
            </a:extLst>
          </p:cNvPr>
          <p:cNvSpPr/>
          <p:nvPr/>
        </p:nvSpPr>
        <p:spPr>
          <a:xfrm>
            <a:off x="3091992" y="502823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C73D97-4C1E-B2D8-417C-97FF99D28F3F}"/>
              </a:ext>
            </a:extLst>
          </p:cNvPr>
          <p:cNvSpPr txBox="1"/>
          <p:nvPr/>
        </p:nvSpPr>
        <p:spPr>
          <a:xfrm>
            <a:off x="2816191" y="4891081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D3E7A6-D897-6172-B732-5D952B596287}"/>
              </a:ext>
            </a:extLst>
          </p:cNvPr>
          <p:cNvCxnSpPr>
            <a:cxnSpLocks/>
            <a:stCxn id="64" idx="0"/>
            <a:endCxn id="68" idx="0"/>
          </p:cNvCxnSpPr>
          <p:nvPr/>
        </p:nvCxnSpPr>
        <p:spPr>
          <a:xfrm rot="5400000" flipH="1" flipV="1">
            <a:off x="3734769" y="4076501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8FCA3992-84AE-31B6-D55B-4A1FE61EE94B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5400000" flipH="1" flipV="1">
            <a:off x="4602277" y="396101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9A6DD61-BFBB-B50A-49D0-CCF8F6D78D2E}"/>
              </a:ext>
            </a:extLst>
          </p:cNvPr>
          <p:cNvCxnSpPr>
            <a:cxnSpLocks/>
            <a:stCxn id="57" idx="2"/>
            <a:endCxn id="56" idx="2"/>
          </p:cNvCxnSpPr>
          <p:nvPr/>
        </p:nvCxnSpPr>
        <p:spPr>
          <a:xfrm rot="5400000">
            <a:off x="4602278" y="484713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66A6DE-3B31-FF7A-6492-FDA45D3DD36F}"/>
              </a:ext>
            </a:extLst>
          </p:cNvPr>
          <p:cNvSpPr txBox="1"/>
          <p:nvPr/>
        </p:nvSpPr>
        <p:spPr>
          <a:xfrm>
            <a:off x="4231195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756BF2-62FE-9EB2-0E32-51C982825853}"/>
              </a:ext>
            </a:extLst>
          </p:cNvPr>
          <p:cNvSpPr txBox="1"/>
          <p:nvPr/>
        </p:nvSpPr>
        <p:spPr>
          <a:xfrm>
            <a:off x="4218497" y="60175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1715680" y="204274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Oracle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stCxn id="70" idx="0"/>
          </p:cNvCxnSpPr>
          <p:nvPr/>
        </p:nvCxnSpPr>
        <p:spPr>
          <a:xfrm flipV="1">
            <a:off x="2403836" y="180486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DB7D2D-98E4-75CC-06B0-875C07F51FE1}"/>
              </a:ext>
            </a:extLst>
          </p:cNvPr>
          <p:cNvSpPr txBox="1"/>
          <p:nvPr/>
        </p:nvSpPr>
        <p:spPr>
          <a:xfrm>
            <a:off x="1715680" y="414947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MS-SQL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4C954FA-421D-D6C2-5926-ACAC37658501}"/>
              </a:ext>
            </a:extLst>
          </p:cNvPr>
          <p:cNvCxnSpPr>
            <a:stCxn id="73" idx="0"/>
          </p:cNvCxnSpPr>
          <p:nvPr/>
        </p:nvCxnSpPr>
        <p:spPr>
          <a:xfrm flipV="1">
            <a:off x="2403836" y="391159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A646C-987C-0853-13FD-4E427F9CF8BB}"/>
              </a:ext>
            </a:extLst>
          </p:cNvPr>
          <p:cNvSpPr txBox="1"/>
          <p:nvPr/>
        </p:nvSpPr>
        <p:spPr>
          <a:xfrm>
            <a:off x="1715680" y="6279885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My-SQL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B106D-D71B-3EA3-7542-18592E49B803}"/>
              </a:ext>
            </a:extLst>
          </p:cNvPr>
          <p:cNvCxnSpPr>
            <a:stCxn id="75" idx="0"/>
          </p:cNvCxnSpPr>
          <p:nvPr/>
        </p:nvCxnSpPr>
        <p:spPr>
          <a:xfrm flipV="1">
            <a:off x="2403836" y="6042011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9375809" y="2951060"/>
            <a:ext cx="2449397" cy="784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DBMS API(Native API)</a:t>
            </a:r>
            <a:endParaRPr kumimoji="1"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언어별 제공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DBMS</a:t>
            </a:r>
            <a:r>
              <a:rPr kumimoji="1" lang="ko-KR" altLang="en-US" sz="1100" dirty="0"/>
              <a:t>마다 </a:t>
            </a:r>
            <a:r>
              <a:rPr kumimoji="1" lang="en-US" altLang="ko-KR" sz="1100" dirty="0"/>
              <a:t>API</a:t>
            </a:r>
            <a:r>
              <a:rPr kumimoji="1" lang="ko-KR" altLang="en-US" sz="1100" dirty="0"/>
              <a:t> 규격이 다르다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267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205833" y="1420276"/>
            <a:ext cx="1012663" cy="600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API</a:t>
            </a:r>
          </a:p>
          <a:p>
            <a:r>
              <a:rPr kumimoji="1" lang="ko-KR" altLang="en-US" sz="1100" b="1" dirty="0"/>
              <a:t>규격</a:t>
            </a:r>
            <a:r>
              <a:rPr kumimoji="1" lang="ko-KR" altLang="en-US" sz="1100" dirty="0"/>
              <a:t>에 맞춰</a:t>
            </a:r>
            <a:endParaRPr kumimoji="1" lang="en-US" altLang="ko-KR" sz="1100" dirty="0"/>
          </a:p>
          <a:p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2017336" y="5437723"/>
            <a:ext cx="237954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API </a:t>
            </a:r>
            <a:r>
              <a:rPr kumimoji="1" lang="ko-KR" altLang="en-US" sz="1100" dirty="0"/>
              <a:t>규격이 같기 때문에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메서드 호출 코드도 동일하다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DBMS</a:t>
            </a:r>
            <a:r>
              <a:rPr kumimoji="1" lang="ko-KR" altLang="en-US" sz="1100" b="1" dirty="0">
                <a:sym typeface="Wingdings" pitchFamily="2" charset="2"/>
              </a:rPr>
              <a:t>마다</a:t>
            </a:r>
            <a:r>
              <a:rPr kumimoji="1" lang="en-US" altLang="ko-KR" sz="1100" b="1" dirty="0">
                <a:sym typeface="Wingdings" pitchFamily="2" charset="2"/>
              </a:rPr>
              <a:t>,</a:t>
            </a:r>
            <a:r>
              <a:rPr kumimoji="1" lang="ko-KR" altLang="en-US" sz="1100" b="1" dirty="0">
                <a:sym typeface="Wingdings" pitchFamily="2" charset="2"/>
              </a:rPr>
              <a:t> 변경할 필요가 없다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207110" y="5034588"/>
            <a:ext cx="516478" cy="40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831227" y="182497"/>
            <a:ext cx="3748531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Driver</a:t>
            </a:r>
            <a:r>
              <a:rPr kumimoji="1" lang="en-US" altLang="ko-Kore-KR" sz="1100" dirty="0"/>
              <a:t>: ODBC API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규격에</a:t>
            </a:r>
            <a:r>
              <a:rPr kumimoji="1" lang="ko-KR" altLang="en-US" sz="1100" dirty="0"/>
              <a:t> 따라 </a:t>
            </a:r>
            <a:r>
              <a:rPr kumimoji="1" lang="en-US" altLang="ko-KR" sz="1100" dirty="0"/>
              <a:t>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만들었다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DBMS </a:t>
            </a:r>
            <a:r>
              <a:rPr kumimoji="1" lang="ko-KR" altLang="en-US" sz="1100" dirty="0">
                <a:sym typeface="Wingdings" pitchFamily="2" charset="2"/>
              </a:rPr>
              <a:t>제조자 마음대로가 아니라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ODBC API </a:t>
            </a:r>
            <a:r>
              <a:rPr kumimoji="1" lang="ko-KR" altLang="en-US" sz="1100" dirty="0">
                <a:sym typeface="Wingdings" pitchFamily="2" charset="2"/>
              </a:rPr>
              <a:t>표준 규격에 따라 </a:t>
            </a:r>
            <a:r>
              <a:rPr kumimoji="1" lang="en-US" altLang="ko-KR" sz="1100" dirty="0">
                <a:sym typeface="Wingdings" pitchFamily="2" charset="2"/>
              </a:rPr>
              <a:t>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만들었다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5B3D4E6C-755D-A88D-1989-563594DB7B41}"/>
              </a:ext>
            </a:extLst>
          </p:cNvPr>
          <p:cNvCxnSpPr>
            <a:cxnSpLocks/>
            <a:stCxn id="77" idx="3"/>
            <a:endCxn id="4" idx="0"/>
          </p:cNvCxnSpPr>
          <p:nvPr/>
        </p:nvCxnSpPr>
        <p:spPr>
          <a:xfrm>
            <a:off x="4579758" y="482579"/>
            <a:ext cx="1089745" cy="3092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Java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C/C++ </a:t>
            </a:r>
            <a:r>
              <a:rPr kumimoji="1" lang="ko-KR" altLang="en-US" sz="1100" dirty="0"/>
              <a:t>코드를 직접 호출할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Java DBMS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이용한다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B3E982A-82E9-39A4-CC78-26952872AD99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177215" y="89933"/>
            <a:ext cx="1659152" cy="39491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4BD76F99-EE31-D6CF-402A-2BD781F369E4}"/>
              </a:ext>
            </a:extLst>
          </p:cNvPr>
          <p:cNvSpPr/>
          <p:nvPr/>
        </p:nvSpPr>
        <p:spPr>
          <a:xfrm>
            <a:off x="2524496" y="1288385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84CDE-AC8E-8EA1-B28D-EB001FB87F5B}"/>
              </a:ext>
            </a:extLst>
          </p:cNvPr>
          <p:cNvSpPr txBox="1"/>
          <p:nvPr/>
        </p:nvSpPr>
        <p:spPr>
          <a:xfrm>
            <a:off x="2655825" y="1676195"/>
            <a:ext cx="636308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C/C++</a:t>
            </a:r>
            <a:r>
              <a:rPr kumimoji="1" lang="ko-KR" altLang="en-US" sz="1100" dirty="0"/>
              <a:t>로 작성된 </a:t>
            </a:r>
            <a:r>
              <a:rPr kumimoji="1" lang="en-US" altLang="ko-KR" sz="1100" dirty="0"/>
              <a:t>ODBC 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호출할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</a:t>
            </a:r>
            <a:r>
              <a:rPr kumimoji="1" lang="en-US" altLang="ko-KR" sz="1100" dirty="0"/>
              <a:t>Java API</a:t>
            </a:r>
            <a:r>
              <a:rPr kumimoji="1" lang="ko-KR" altLang="en-US" sz="1100" dirty="0"/>
              <a:t>가 필요하다</a:t>
            </a:r>
            <a:r>
              <a:rPr kumimoji="1" lang="en-US" altLang="ko-KR" sz="1100" dirty="0"/>
              <a:t>.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400" dirty="0">
                <a:sym typeface="Wingdings" pitchFamily="2" charset="2"/>
              </a:rPr>
              <a:t>Java </a:t>
            </a:r>
            <a:r>
              <a:rPr kumimoji="1" lang="en-US" altLang="ko-KR" sz="1400" dirty="0" err="1">
                <a:sym typeface="Wingdings" pitchFamily="2" charset="2"/>
              </a:rPr>
              <a:t>DataBase</a:t>
            </a:r>
            <a:r>
              <a:rPr kumimoji="1" lang="en-US" altLang="ko-KR" sz="1400" dirty="0">
                <a:sym typeface="Wingdings" pitchFamily="2" charset="2"/>
              </a:rPr>
              <a:t> Connectivity API</a:t>
            </a:r>
            <a:r>
              <a:rPr kumimoji="1" lang="ko-KR" altLang="en-US" sz="1400" dirty="0">
                <a:sym typeface="Wingdings" pitchFamily="2" charset="2"/>
              </a:rPr>
              <a:t> 등장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ore-KR" sz="1400" dirty="0">
                <a:sym typeface="Wingdings" pitchFamily="2" charset="2"/>
              </a:rPr>
              <a:t>JDBC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JDBC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JDBC API</a:t>
            </a:r>
            <a:r>
              <a:rPr kumimoji="1" lang="ko-KR" altLang="en-US" sz="1100" dirty="0"/>
              <a:t>의 </a:t>
            </a:r>
            <a:r>
              <a:rPr kumimoji="1" lang="ko-KR" altLang="en-US" sz="1100" b="1" dirty="0"/>
              <a:t>규격에 따라 </a:t>
            </a:r>
            <a:endParaRPr kumimoji="1" lang="en-US" altLang="ko-KR" sz="1100" b="1" dirty="0"/>
          </a:p>
          <a:p>
            <a:pPr algn="ctr"/>
            <a:r>
              <a:rPr kumimoji="1" lang="ko-KR" altLang="en-US" sz="1100" dirty="0"/>
              <a:t>클래스와 메서드를 정의한 것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Type1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 API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호출하는 </a:t>
            </a:r>
            <a:r>
              <a:rPr kumimoji="1" lang="en-US" altLang="ko-KR" sz="1400" dirty="0"/>
              <a:t>JDBC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ODBC-JDBC Bridge </a:t>
            </a:r>
            <a:r>
              <a:rPr kumimoji="1" lang="en-US" altLang="ko-Kore-KR" sz="1400" dirty="0" err="1"/>
              <a:t>Dirver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3906781" y="2158389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4095852" y="320632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3906781" y="4085501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/>
          <p:nvPr/>
        </p:nvCxnSpPr>
        <p:spPr>
          <a:xfrm>
            <a:off x="7128203" y="0"/>
            <a:ext cx="0" cy="6858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3362171" y="6375212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Local</a:t>
            </a:r>
            <a:endParaRPr kumimoji="1" lang="ko-Kore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9275060" y="6340865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Remote</a:t>
            </a:r>
            <a:endParaRPr kumimoji="1" lang="ko-Kore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FBAF5-33FD-F1A1-B211-1CEDE1E16C2D}"/>
              </a:ext>
            </a:extLst>
          </p:cNvPr>
          <p:cNvSpPr txBox="1"/>
          <p:nvPr/>
        </p:nvSpPr>
        <p:spPr>
          <a:xfrm>
            <a:off x="566462" y="6336178"/>
            <a:ext cx="1763502" cy="43088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Local</a:t>
            </a:r>
            <a:r>
              <a:rPr kumimoji="1" lang="ko-KR" altLang="en-US" sz="1100" dirty="0"/>
              <a:t>에 </a:t>
            </a:r>
            <a:r>
              <a:rPr kumimoji="1" lang="en-US" altLang="ko-KR" sz="1100" dirty="0"/>
              <a:t>ODBC Driver</a:t>
            </a:r>
            <a:r>
              <a:rPr kumimoji="1" lang="ko-KR" altLang="en-US" sz="1100" dirty="0"/>
              <a:t>가 설치되어 있어야 한다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088D25A-1AA5-B40B-49DD-2AAEB9073D7C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2692202" y="5092189"/>
            <a:ext cx="39034" cy="2527013"/>
          </a:xfrm>
          <a:prstGeom prst="curvedConnector3">
            <a:avLst>
              <a:gd name="adj1" fmla="val -585643"/>
            </a:avLst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37595-191F-6DDD-E509-53334BBD6A0C}"/>
              </a:ext>
            </a:extLst>
          </p:cNvPr>
          <p:cNvSpPr txBox="1"/>
          <p:nvPr/>
        </p:nvSpPr>
        <p:spPr>
          <a:xfrm>
            <a:off x="5212876" y="6202367"/>
            <a:ext cx="1923151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Native API: </a:t>
            </a:r>
          </a:p>
          <a:p>
            <a:pPr algn="ctr"/>
            <a:r>
              <a:rPr kumimoji="1" lang="en-US" altLang="ko-Kore-KR" sz="1600" dirty="0"/>
              <a:t>DBMS</a:t>
            </a:r>
            <a:r>
              <a:rPr kumimoji="1" lang="ko-KR" altLang="en-US" sz="1600" dirty="0"/>
              <a:t> 전용 </a:t>
            </a:r>
            <a:r>
              <a:rPr kumimoji="1" lang="en-US" altLang="ko-KR" sz="1600" dirty="0"/>
              <a:t>API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22BBC0-9A10-8B56-DFB1-8F2B9FFDE759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H="1" flipV="1">
            <a:off x="5669503" y="5914357"/>
            <a:ext cx="504949" cy="2880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2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7557211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10474614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>
            <a:off x="7009144" y="-667200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23" idx="0"/>
            <a:endCxn id="57" idx="0"/>
          </p:cNvCxnSpPr>
          <p:nvPr/>
        </p:nvCxnSpPr>
        <p:spPr>
          <a:xfrm rot="16200000" flipH="1">
            <a:off x="7009144" y="3569184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7557211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10474614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7557211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10474614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2996566" y="2613177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918914" y="1008314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918914" y="3116876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918914" y="5244698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6728161" y="11064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6728161" y="436599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>
            <a:cxnSpLocks/>
          </p:cNvCxnSpPr>
          <p:nvPr/>
        </p:nvCxnSpPr>
        <p:spPr>
          <a:xfrm>
            <a:off x="9711147" y="27688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568027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10591496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Remote2</a:t>
            </a:r>
            <a:endParaRPr kumimoji="1" lang="ko-Kore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76495-3968-DD1C-9DED-5E12B6252379}"/>
              </a:ext>
            </a:extLst>
          </p:cNvPr>
          <p:cNvSpPr/>
          <p:nvPr/>
        </p:nvSpPr>
        <p:spPr>
          <a:xfrm>
            <a:off x="5164235" y="496858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BC002DCC-0625-E085-D652-5AA987F968FD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3506371" y="955313"/>
            <a:ext cx="1669724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64C75BE-999C-A263-7982-FD7800AC9F00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rot="16200000" flipH="1">
            <a:off x="3504498" y="3520100"/>
            <a:ext cx="1673470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7EF4CB-A20A-3BA3-F532-407A43889EC8}"/>
              </a:ext>
            </a:extLst>
          </p:cNvPr>
          <p:cNvSpPr/>
          <p:nvPr/>
        </p:nvSpPr>
        <p:spPr>
          <a:xfrm>
            <a:off x="5164235" y="2605420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E39642-CB3A-0D1A-AAED-ECDA66573FB9}"/>
              </a:ext>
            </a:extLst>
          </p:cNvPr>
          <p:cNvSpPr/>
          <p:nvPr/>
        </p:nvSpPr>
        <p:spPr>
          <a:xfrm>
            <a:off x="5164235" y="4733242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BF0A61-7080-2223-8EDD-4971CA7BEB2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39895" y="3052015"/>
            <a:ext cx="1124340" cy="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DD9B4-AA37-1715-31B7-BCD13F011290}"/>
              </a:ext>
            </a:extLst>
          </p:cNvPr>
          <p:cNvSpPr txBox="1"/>
          <p:nvPr/>
        </p:nvSpPr>
        <p:spPr>
          <a:xfrm>
            <a:off x="4168605" y="105506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80229-052F-7F80-C0A0-2ADD88D81C68}"/>
              </a:ext>
            </a:extLst>
          </p:cNvPr>
          <p:cNvSpPr txBox="1"/>
          <p:nvPr/>
        </p:nvSpPr>
        <p:spPr>
          <a:xfrm>
            <a:off x="3906411" y="4674992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EB3E6DF3-4339-2834-D7BA-24893980C4D1}"/>
              </a:ext>
            </a:extLst>
          </p:cNvPr>
          <p:cNvCxnSpPr>
            <a:cxnSpLocks/>
            <a:stCxn id="22" idx="0"/>
            <a:endCxn id="41" idx="0"/>
          </p:cNvCxnSpPr>
          <p:nvPr/>
        </p:nvCxnSpPr>
        <p:spPr>
          <a:xfrm rot="16200000" flipH="1">
            <a:off x="7009144" y="1441362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98830A8C-F098-AB9C-DDB4-CF30C2FC243F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 flipH="1">
            <a:off x="7009144" y="225991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E16D5452-30B8-490B-0E50-AB65F46A9BC6}"/>
              </a:ext>
            </a:extLst>
          </p:cNvPr>
          <p:cNvCxnSpPr>
            <a:cxnSpLocks/>
            <a:stCxn id="41" idx="2"/>
            <a:endCxn id="22" idx="2"/>
          </p:cNvCxnSpPr>
          <p:nvPr/>
        </p:nvCxnSpPr>
        <p:spPr>
          <a:xfrm rot="5400000" flipH="1">
            <a:off x="7009144" y="2334553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BD7EB60F-3863-062B-CEFA-42FF714DC847}"/>
              </a:ext>
            </a:extLst>
          </p:cNvPr>
          <p:cNvCxnSpPr>
            <a:cxnSpLocks/>
            <a:stCxn id="57" idx="2"/>
            <a:endCxn id="23" idx="2"/>
          </p:cNvCxnSpPr>
          <p:nvPr/>
        </p:nvCxnSpPr>
        <p:spPr>
          <a:xfrm rot="5400000" flipH="1">
            <a:off x="7009144" y="4462375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6728161" y="2253336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12B2C2-177E-0466-3887-4128AFA06BDE}"/>
              </a:ext>
            </a:extLst>
          </p:cNvPr>
          <p:cNvSpPr txBox="1"/>
          <p:nvPr/>
        </p:nvSpPr>
        <p:spPr>
          <a:xfrm>
            <a:off x="6714727" y="161135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BCDCF-1867-2342-A72B-B5B2F6B7136D}"/>
              </a:ext>
            </a:extLst>
          </p:cNvPr>
          <p:cNvSpPr txBox="1"/>
          <p:nvPr/>
        </p:nvSpPr>
        <p:spPr>
          <a:xfrm>
            <a:off x="6728161" y="3639690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6C0A93-0D76-EE22-0944-019F9D4EB730}"/>
              </a:ext>
            </a:extLst>
          </p:cNvPr>
          <p:cNvSpPr txBox="1"/>
          <p:nvPr/>
        </p:nvSpPr>
        <p:spPr>
          <a:xfrm>
            <a:off x="6728161" y="5813613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C51ED-2C10-375A-3B18-B91101C4890E}"/>
              </a:ext>
            </a:extLst>
          </p:cNvPr>
          <p:cNvSpPr txBox="1"/>
          <p:nvPr/>
        </p:nvSpPr>
        <p:spPr>
          <a:xfrm>
            <a:off x="8287583" y="110647"/>
            <a:ext cx="99258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C/C++</a:t>
            </a:r>
            <a:endParaRPr kumimoji="1" lang="ko-Kore-KR" altLang="en-US" sz="10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63C1738F-0C77-ACDB-0785-B99304F5B9A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rot="5400000" flipH="1" flipV="1">
            <a:off x="8408544" y="186388"/>
            <a:ext cx="204851" cy="545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F9EB48-4A67-0121-A418-4EDF38A517A4}"/>
              </a:ext>
            </a:extLst>
          </p:cNvPr>
          <p:cNvSpPr txBox="1"/>
          <p:nvPr/>
        </p:nvSpPr>
        <p:spPr>
          <a:xfrm>
            <a:off x="219847" y="5125906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DBMS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바꾸더라도</a:t>
            </a:r>
            <a:r>
              <a:rPr kumimoji="1" lang="en-US" altLang="ko-KR" sz="1000" dirty="0"/>
              <a:t>,</a:t>
            </a:r>
          </a:p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쪽은 변경할 필요가 없다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F78E00B-C959-A041-10A8-0537385315BF}"/>
              </a:ext>
            </a:extLst>
          </p:cNvPr>
          <p:cNvSpPr/>
          <p:nvPr/>
        </p:nvSpPr>
        <p:spPr>
          <a:xfrm>
            <a:off x="111003" y="2605420"/>
            <a:ext cx="876714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Java</a:t>
            </a:r>
          </a:p>
          <a:p>
            <a:pPr algn="ctr"/>
            <a:r>
              <a:rPr kumimoji="1" lang="en-US" altLang="ko-Kore-KR" sz="1400" dirty="0"/>
              <a:t>APP</a:t>
            </a:r>
            <a:endParaRPr kumimoji="1" lang="ko-Kore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B431E12-4121-CA43-2A5B-ECE927034524}"/>
              </a:ext>
            </a:extLst>
          </p:cNvPr>
          <p:cNvSpPr/>
          <p:nvPr/>
        </p:nvSpPr>
        <p:spPr>
          <a:xfrm>
            <a:off x="1306091" y="2620934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999DEA79-0889-BE02-C67C-32C645CCE6E5}"/>
              </a:ext>
            </a:extLst>
          </p:cNvPr>
          <p:cNvCxnSpPr>
            <a:cxnSpLocks/>
            <a:stCxn id="106" idx="0"/>
            <a:endCxn id="110" idx="0"/>
          </p:cNvCxnSpPr>
          <p:nvPr/>
        </p:nvCxnSpPr>
        <p:spPr>
          <a:xfrm rot="16200000" flipH="1">
            <a:off x="1180801" y="197397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E930CFB5-6F1C-82B9-186E-74D45648A75F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>
            <a:off x="1180801" y="286716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6158-98F9-FC39-E030-AB9B93CE4ED1}"/>
              </a:ext>
            </a:extLst>
          </p:cNvPr>
          <p:cNvSpPr txBox="1"/>
          <p:nvPr/>
        </p:nvSpPr>
        <p:spPr>
          <a:xfrm>
            <a:off x="906565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98016-241F-A2E4-593A-AB82CEB86A3B}"/>
              </a:ext>
            </a:extLst>
          </p:cNvPr>
          <p:cNvSpPr txBox="1"/>
          <p:nvPr/>
        </p:nvSpPr>
        <p:spPr>
          <a:xfrm>
            <a:off x="906565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9C15700-D371-3728-050F-DFAE4C2F29CE}"/>
              </a:ext>
            </a:extLst>
          </p:cNvPr>
          <p:cNvCxnSpPr>
            <a:cxnSpLocks/>
            <a:stCxn id="110" idx="0"/>
            <a:endCxn id="7" idx="0"/>
          </p:cNvCxnSpPr>
          <p:nvPr/>
        </p:nvCxnSpPr>
        <p:spPr>
          <a:xfrm rot="5400000" flipH="1" flipV="1">
            <a:off x="2669115" y="1771819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DFFA3A03-C9A2-FB01-E371-562CACE305AF}"/>
              </a:ext>
            </a:extLst>
          </p:cNvPr>
          <p:cNvCxnSpPr>
            <a:cxnSpLocks/>
            <a:stCxn id="7" idx="2"/>
            <a:endCxn id="110" idx="2"/>
          </p:cNvCxnSpPr>
          <p:nvPr/>
        </p:nvCxnSpPr>
        <p:spPr>
          <a:xfrm rot="5400000">
            <a:off x="2669116" y="2665008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F80CCF3B-6E6D-B137-4EE0-75873D9EA001}"/>
              </a:ext>
            </a:extLst>
          </p:cNvPr>
          <p:cNvCxnSpPr>
            <a:cxnSpLocks/>
          </p:cNvCxnSpPr>
          <p:nvPr/>
        </p:nvCxnSpPr>
        <p:spPr>
          <a:xfrm>
            <a:off x="2661469" y="0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B345F0-1045-9D40-3E2F-0EE8D8329881}"/>
              </a:ext>
            </a:extLst>
          </p:cNvPr>
          <p:cNvSpPr/>
          <p:nvPr/>
        </p:nvSpPr>
        <p:spPr>
          <a:xfrm>
            <a:off x="2411092" y="2898238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9449700" y="458210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9198491" y="4887966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9443415" y="2378023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9443415" y="4505712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9198491" y="840332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9198491" y="2760145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BF7563-73B5-F3E5-19AD-E14B9F86D65A}"/>
              </a:ext>
            </a:extLst>
          </p:cNvPr>
          <p:cNvSpPr txBox="1"/>
          <p:nvPr/>
        </p:nvSpPr>
        <p:spPr>
          <a:xfrm>
            <a:off x="2350818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4B78FCF-E922-6FE4-F1D9-F333DEF1BA06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4068222" y="2956377"/>
            <a:ext cx="1226875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2A5574CB-EFBA-7ADB-395B-B148B87F219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070095" y="838184"/>
            <a:ext cx="1223129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E01F54F3-D7D7-E92B-7AF6-4CE76F818D97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 flipH="1">
            <a:off x="4723072" y="2376595"/>
            <a:ext cx="438838" cy="1805192"/>
          </a:xfrm>
          <a:prstGeom prst="curvedConnector4">
            <a:avLst>
              <a:gd name="adj1" fmla="val -52092"/>
              <a:gd name="adj2" fmla="val 68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A22E7-EAAC-8061-68A8-D4113EC4E5B7}"/>
              </a:ext>
            </a:extLst>
          </p:cNvPr>
          <p:cNvSpPr txBox="1"/>
          <p:nvPr/>
        </p:nvSpPr>
        <p:spPr>
          <a:xfrm>
            <a:off x="4278353" y="292149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BE7EBC-0CA2-48FF-A8D0-C9A4CA02145F}"/>
              </a:ext>
            </a:extLst>
          </p:cNvPr>
          <p:cNvSpPr txBox="1"/>
          <p:nvPr/>
        </p:nvSpPr>
        <p:spPr>
          <a:xfrm>
            <a:off x="4565176" y="1857578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94FA72-6052-D52E-84F8-2375F861B855}"/>
              </a:ext>
            </a:extLst>
          </p:cNvPr>
          <p:cNvSpPr txBox="1"/>
          <p:nvPr/>
        </p:nvSpPr>
        <p:spPr>
          <a:xfrm>
            <a:off x="4497751" y="355720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3D71C-7A97-38D4-A653-FF843A7E5819}"/>
              </a:ext>
            </a:extLst>
          </p:cNvPr>
          <p:cNvSpPr txBox="1"/>
          <p:nvPr/>
        </p:nvSpPr>
        <p:spPr>
          <a:xfrm>
            <a:off x="3963576" y="391637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6FC114-BD84-B837-6E06-FC917AF2FA5E}"/>
              </a:ext>
            </a:extLst>
          </p:cNvPr>
          <p:cNvSpPr txBox="1"/>
          <p:nvPr/>
        </p:nvSpPr>
        <p:spPr>
          <a:xfrm>
            <a:off x="5816410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Remote1</a:t>
            </a:r>
            <a:endParaRPr kumimoji="1" lang="ko-Kore-KR" altLang="en-US" sz="11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83C1499-D8B8-0A85-F60F-D28E2CA64D3E}"/>
              </a:ext>
            </a:extLst>
          </p:cNvPr>
          <p:cNvSpPr txBox="1"/>
          <p:nvPr/>
        </p:nvSpPr>
        <p:spPr>
          <a:xfrm>
            <a:off x="1653731" y="1740129"/>
            <a:ext cx="2038524" cy="2769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/>
              <a:t>MiddleWare</a:t>
            </a:r>
            <a:r>
              <a:rPr kumimoji="1" lang="en-US" altLang="ko-Kore-KR" sz="1200" b="1" dirty="0"/>
              <a:t>(</a:t>
            </a:r>
            <a:r>
              <a:rPr kumimoji="1" lang="ko-KR" altLang="en-US" sz="1200" b="1" dirty="0"/>
              <a:t>미들웨어</a:t>
            </a:r>
            <a:r>
              <a:rPr kumimoji="1" lang="en-US" altLang="ko-KR" sz="1200" b="1" dirty="0"/>
              <a:t>)</a:t>
            </a:r>
            <a:endParaRPr kumimoji="1" lang="ko-Kore-KR" altLang="en-US" sz="11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F6E2239-F280-E95A-AD51-D94FFDF8B55D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>
            <a:off x="2672993" y="2017128"/>
            <a:ext cx="845238" cy="596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7DEA115-09CF-5A57-8A33-C270E4AE94C3}"/>
              </a:ext>
            </a:extLst>
          </p:cNvPr>
          <p:cNvSpPr txBox="1"/>
          <p:nvPr/>
        </p:nvSpPr>
        <p:spPr>
          <a:xfrm>
            <a:off x="2350818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endParaRPr kumimoji="1" lang="ko-Kore-KR" altLang="en-US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B70C1E-56D2-941A-F11A-4D8DD44F6150}"/>
              </a:ext>
            </a:extLst>
          </p:cNvPr>
          <p:cNvSpPr txBox="1"/>
          <p:nvPr/>
        </p:nvSpPr>
        <p:spPr>
          <a:xfrm>
            <a:off x="3560876" y="6497906"/>
            <a:ext cx="2121668" cy="24622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여기서 변경하기 때문이다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43C9574-AA85-65F4-138A-F6200D6F537C}"/>
              </a:ext>
            </a:extLst>
          </p:cNvPr>
          <p:cNvSpPr txBox="1"/>
          <p:nvPr/>
        </p:nvSpPr>
        <p:spPr>
          <a:xfrm>
            <a:off x="216227" y="5736668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에는 </a:t>
            </a:r>
            <a:r>
              <a:rPr kumimoji="1" lang="en-US" altLang="ko-KR" sz="1000" dirty="0"/>
              <a:t>DBMS</a:t>
            </a:r>
            <a:r>
              <a:rPr kumimoji="1" lang="ko-KR" altLang="en-US" sz="1000" dirty="0"/>
              <a:t>와 관련된 파일을 설치할 필요가 없다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1D622E3-9BE3-C784-8269-FD4A8374C488}"/>
              </a:ext>
            </a:extLst>
          </p:cNvPr>
          <p:cNvCxnSpPr>
            <a:cxnSpLocks/>
            <a:stCxn id="76" idx="3"/>
            <a:endCxn id="165" idx="1"/>
          </p:cNvCxnSpPr>
          <p:nvPr/>
        </p:nvCxnSpPr>
        <p:spPr>
          <a:xfrm>
            <a:off x="2341515" y="5325961"/>
            <a:ext cx="1219361" cy="12950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FABBB04-7B0D-DD5F-8447-72AC38262A93}"/>
              </a:ext>
            </a:extLst>
          </p:cNvPr>
          <p:cNvCxnSpPr>
            <a:cxnSpLocks/>
            <a:stCxn id="166" idx="3"/>
            <a:endCxn id="165" idx="1"/>
          </p:cNvCxnSpPr>
          <p:nvPr/>
        </p:nvCxnSpPr>
        <p:spPr>
          <a:xfrm>
            <a:off x="2337895" y="5936723"/>
            <a:ext cx="1222981" cy="684294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3621765" y="6113811"/>
            <a:ext cx="2379547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100% Java</a:t>
            </a:r>
            <a:r>
              <a:rPr kumimoji="1" lang="ko-KR" altLang="en-US" sz="1100" dirty="0"/>
              <a:t>로 구성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  <a:endCxn id="57" idx="2"/>
          </p:cNvCxnSpPr>
          <p:nvPr/>
        </p:nvCxnSpPr>
        <p:spPr>
          <a:xfrm flipV="1">
            <a:off x="4811539" y="5914357"/>
            <a:ext cx="857964" cy="19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1522476-A5D1-FAE1-5B98-1289F3F597C1}"/>
              </a:ext>
            </a:extLst>
          </p:cNvPr>
          <p:cNvCxnSpPr>
            <a:cxnSpLocks/>
          </p:cNvCxnSpPr>
          <p:nvPr/>
        </p:nvCxnSpPr>
        <p:spPr>
          <a:xfrm>
            <a:off x="693966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DF8D0-F849-0F0D-4DC6-D5764BB284C0}"/>
              </a:ext>
            </a:extLst>
          </p:cNvPr>
          <p:cNvSpPr txBox="1"/>
          <p:nvPr/>
        </p:nvSpPr>
        <p:spPr>
          <a:xfrm>
            <a:off x="1935459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82A52-FE27-9699-674F-B3F3D3BDAE07}"/>
              </a:ext>
            </a:extLst>
          </p:cNvPr>
          <p:cNvSpPr txBox="1"/>
          <p:nvPr/>
        </p:nvSpPr>
        <p:spPr>
          <a:xfrm>
            <a:off x="7442503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15A690E-1E6A-C083-F153-8A465C06563A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464710" y="1729590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5C701FC-C695-12B7-98B7-28EC75D4F161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4F71AAA-30C4-49BF-377D-34390BAB674C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942FB1-202D-8245-7D41-26C1876CA4E7}"/>
              </a:ext>
            </a:extLst>
          </p:cNvPr>
          <p:cNvSpPr txBox="1"/>
          <p:nvPr/>
        </p:nvSpPr>
        <p:spPr>
          <a:xfrm>
            <a:off x="3918833" y="3219651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61C6-6779-B80B-A449-A948408F6A6D}"/>
              </a:ext>
            </a:extLst>
          </p:cNvPr>
          <p:cNvSpPr txBox="1"/>
          <p:nvPr/>
        </p:nvSpPr>
        <p:spPr>
          <a:xfrm>
            <a:off x="3464710" y="4715689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581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590102-0149-7B11-7AC0-33729FEF1677}"/>
              </a:ext>
            </a:extLst>
          </p:cNvPr>
          <p:cNvSpPr/>
          <p:nvPr/>
        </p:nvSpPr>
        <p:spPr>
          <a:xfrm>
            <a:off x="5090474" y="99924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 API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245DA-FFD2-BC0B-84B2-220622BBE522}"/>
              </a:ext>
            </a:extLst>
          </p:cNvPr>
          <p:cNvSpPr/>
          <p:nvPr/>
        </p:nvSpPr>
        <p:spPr>
          <a:xfrm>
            <a:off x="9437802" y="366231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579AD-32E1-04A3-5321-7132254A18F7}"/>
              </a:ext>
            </a:extLst>
          </p:cNvPr>
          <p:cNvSpPr/>
          <p:nvPr/>
        </p:nvSpPr>
        <p:spPr>
          <a:xfrm>
            <a:off x="5090474" y="3096703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</a:t>
            </a:r>
          </a:p>
          <a:p>
            <a:pPr algn="ctr"/>
            <a:r>
              <a:rPr kumimoji="1" lang="en-US" altLang="ko-Kore-KR" dirty="0"/>
              <a:t>Type 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9662E-5B46-261B-4BF2-2BB36E28EEEF}"/>
              </a:ext>
            </a:extLst>
          </p:cNvPr>
          <p:cNvSpPr/>
          <p:nvPr/>
        </p:nvSpPr>
        <p:spPr>
          <a:xfrm>
            <a:off x="1362173" y="3096705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0B1C3C4-4099-F8C1-9738-7AC1FECBD8E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96466" y="1941922"/>
            <a:ext cx="0" cy="1154781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76F15E-63B8-66AD-58DC-CDDEE153519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974157" y="3568044"/>
            <a:ext cx="211631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E565D9-B2EC-AD86-D866-CF38D677D371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702458" y="3568044"/>
            <a:ext cx="2735344" cy="5656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삼각형 13">
            <a:extLst>
              <a:ext uri="{FF2B5EF4-FFF2-40B4-BE49-F238E27FC236}">
                <a16:creationId xmlns:a16="http://schemas.microsoft.com/office/drawing/2014/main" id="{A660A36A-49B5-EFB0-6A17-EB79718E300A}"/>
              </a:ext>
            </a:extLst>
          </p:cNvPr>
          <p:cNvSpPr/>
          <p:nvPr/>
        </p:nvSpPr>
        <p:spPr>
          <a:xfrm>
            <a:off x="5797484" y="1937206"/>
            <a:ext cx="197963" cy="1706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FBF5E-04A2-C688-731C-B1342FE4B721}"/>
              </a:ext>
            </a:extLst>
          </p:cNvPr>
          <p:cNvSpPr txBox="1"/>
          <p:nvPr/>
        </p:nvSpPr>
        <p:spPr>
          <a:xfrm>
            <a:off x="3773438" y="3168573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45220-0576-A91B-C325-6DA8CB210497}"/>
              </a:ext>
            </a:extLst>
          </p:cNvPr>
          <p:cNvSpPr txBox="1"/>
          <p:nvPr/>
        </p:nvSpPr>
        <p:spPr>
          <a:xfrm>
            <a:off x="7276641" y="32015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99968-2988-C619-E369-AB6EDF1EECF8}"/>
              </a:ext>
            </a:extLst>
          </p:cNvPr>
          <p:cNvSpPr txBox="1"/>
          <p:nvPr/>
        </p:nvSpPr>
        <p:spPr>
          <a:xfrm>
            <a:off x="8447135" y="4157216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7CB90-016C-B286-6B11-E5BA74A6C182}"/>
              </a:ext>
            </a:extLst>
          </p:cNvPr>
          <p:cNvSpPr txBox="1"/>
          <p:nvPr/>
        </p:nvSpPr>
        <p:spPr>
          <a:xfrm>
            <a:off x="5090473" y="4212602"/>
            <a:ext cx="161198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* .jar</a:t>
            </a:r>
            <a:endParaRPr kumimoji="1" lang="ko-Kore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6B1A3-9901-4DE9-AF10-CEBF4AA08786}"/>
              </a:ext>
            </a:extLst>
          </p:cNvPr>
          <p:cNvSpPr txBox="1"/>
          <p:nvPr/>
        </p:nvSpPr>
        <p:spPr>
          <a:xfrm>
            <a:off x="6988404" y="1208971"/>
            <a:ext cx="161198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java.sql</a:t>
            </a:r>
            <a:r>
              <a:rPr kumimoji="1" lang="en-US" altLang="ko-Kore-KR" sz="1100" dirty="0"/>
              <a:t>.* </a:t>
            </a:r>
          </a:p>
          <a:p>
            <a:pPr algn="ctr"/>
            <a:r>
              <a:rPr kumimoji="1" lang="en-US" altLang="ko-Kore-KR" sz="1100" dirty="0" err="1"/>
              <a:t>javax.sql</a:t>
            </a:r>
            <a:r>
              <a:rPr kumimoji="1" lang="en-US" altLang="ko-Kore-KR" sz="1100" dirty="0"/>
              <a:t>.*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7B29D-6E98-F755-F4F0-B1E809B4F7D6}"/>
              </a:ext>
            </a:extLst>
          </p:cNvPr>
          <p:cNvSpPr txBox="1"/>
          <p:nvPr/>
        </p:nvSpPr>
        <p:spPr>
          <a:xfrm>
            <a:off x="6988403" y="935579"/>
            <a:ext cx="1611983" cy="261610"/>
          </a:xfrm>
          <a:prstGeom prst="rect">
            <a:avLst/>
          </a:prstGeom>
          <a:gradFill>
            <a:gsLst>
              <a:gs pos="50000">
                <a:schemeClr val="accent2">
                  <a:lumMod val="105000"/>
                  <a:satMod val="103000"/>
                  <a:tint val="73000"/>
                  <a:alpha val="6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extension</a:t>
            </a:r>
            <a:endParaRPr kumimoji="1" lang="ko-Kore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2B563-E184-10A2-8347-FFA4DCD9A2DC}"/>
              </a:ext>
            </a:extLst>
          </p:cNvPr>
          <p:cNvSpPr txBox="1"/>
          <p:nvPr/>
        </p:nvSpPr>
        <p:spPr>
          <a:xfrm>
            <a:off x="3773438" y="26571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ECE0C-AF98-4E80-FBFD-34D4362A7B2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4032316" y="2918779"/>
            <a:ext cx="0" cy="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196446" y="52790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766767" y="1074656"/>
            <a:ext cx="0" cy="5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882604" y="1225083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BB308F-ABEB-F916-A644-A9F6B055A5EE}"/>
              </a:ext>
            </a:extLst>
          </p:cNvPr>
          <p:cNvSpPr txBox="1"/>
          <p:nvPr/>
        </p:nvSpPr>
        <p:spPr>
          <a:xfrm>
            <a:off x="2313246" y="781806"/>
            <a:ext cx="898584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001E9-46F4-CF39-6A1F-B63C85FA1231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3211830" y="527899"/>
            <a:ext cx="582027" cy="40033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3D84D7-7F5B-EC20-F387-314F8191056F}"/>
              </a:ext>
            </a:extLst>
          </p:cNvPr>
          <p:cNvSpPr/>
          <p:nvPr/>
        </p:nvSpPr>
        <p:spPr>
          <a:xfrm>
            <a:off x="3793857" y="327741"/>
            <a:ext cx="4126230" cy="40031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java.sql.Driver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인터페이스를 구현한 클래스의 인스턴스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651F08-C126-9E18-D443-CE8D3FF59089}"/>
              </a:ext>
            </a:extLst>
          </p:cNvPr>
          <p:cNvSpPr/>
          <p:nvPr/>
        </p:nvSpPr>
        <p:spPr>
          <a:xfrm>
            <a:off x="8930326" y="5066445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48CB3A7-58E2-4663-390D-FB9EF47E8EA5}"/>
              </a:ext>
            </a:extLst>
          </p:cNvPr>
          <p:cNvSpPr/>
          <p:nvPr/>
        </p:nvSpPr>
        <p:spPr>
          <a:xfrm>
            <a:off x="172593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EB08F5-973F-6833-A319-950EA7D21C44}"/>
              </a:ext>
            </a:extLst>
          </p:cNvPr>
          <p:cNvSpPr/>
          <p:nvPr/>
        </p:nvSpPr>
        <p:spPr>
          <a:xfrm>
            <a:off x="464439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162DC8-509D-6679-CCD2-8B61FD857759}"/>
              </a:ext>
            </a:extLst>
          </p:cNvPr>
          <p:cNvSpPr/>
          <p:nvPr/>
        </p:nvSpPr>
        <p:spPr>
          <a:xfrm>
            <a:off x="172593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AA339C-20DE-0827-E99B-33F792F0C90E}"/>
              </a:ext>
            </a:extLst>
          </p:cNvPr>
          <p:cNvSpPr/>
          <p:nvPr/>
        </p:nvSpPr>
        <p:spPr>
          <a:xfrm>
            <a:off x="464439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78E2D7-BD8D-6B69-1E41-6FAB573A2B1B}"/>
              </a:ext>
            </a:extLst>
          </p:cNvPr>
          <p:cNvSpPr/>
          <p:nvPr/>
        </p:nvSpPr>
        <p:spPr>
          <a:xfrm>
            <a:off x="177165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11AD7-6D75-64B8-730E-E569A5F394C9}"/>
              </a:ext>
            </a:extLst>
          </p:cNvPr>
          <p:cNvSpPr/>
          <p:nvPr/>
        </p:nvSpPr>
        <p:spPr>
          <a:xfrm>
            <a:off x="469011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9017C9-3674-0348-77F4-829FFC93533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03170" y="234315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09C80F-CE83-DA6A-3456-4C9B2D8A8FA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03170" y="3737611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95B55F-1162-B8FB-1B92-69E761BD984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548890" y="5132072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AB8DBCD-5395-3A4D-CC28-E7477FD63F69}"/>
              </a:ext>
            </a:extLst>
          </p:cNvPr>
          <p:cNvSpPr/>
          <p:nvPr/>
        </p:nvSpPr>
        <p:spPr>
          <a:xfrm>
            <a:off x="6770372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3F49F8E-4774-3A92-FDC8-93154D7486CC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5421630" y="2343150"/>
            <a:ext cx="146256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A012E3A-00A6-0574-9956-2615E9F0E55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421630" y="3737611"/>
            <a:ext cx="1348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0487C63-5B4E-33C6-85E5-E4835616D355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5467350" y="4012407"/>
            <a:ext cx="141684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5C6E2249-C362-8B96-4904-9979F482A7EA}"/>
              </a:ext>
            </a:extLst>
          </p:cNvPr>
          <p:cNvSpPr/>
          <p:nvPr/>
        </p:nvSpPr>
        <p:spPr>
          <a:xfrm>
            <a:off x="1536838" y="1954540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367A8-2082-DC50-01C9-C466080CB99D}"/>
              </a:ext>
            </a:extLst>
          </p:cNvPr>
          <p:cNvSpPr txBox="1"/>
          <p:nvPr/>
        </p:nvSpPr>
        <p:spPr>
          <a:xfrm>
            <a:off x="1087258" y="2842275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Client</a:t>
            </a:r>
            <a:r>
              <a:rPr kumimoji="1" lang="ko-KR" altLang="en-US" sz="1100" dirty="0"/>
              <a:t>가 연결을 끝냄</a:t>
            </a:r>
            <a:endParaRPr kumimoji="1" lang="ko-Kore-KR" altLang="en-US" sz="11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185E762-E870-F80B-5A67-9FBB9E5FBBC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948939" y="2600965"/>
            <a:ext cx="2250274" cy="372115"/>
          </a:xfrm>
          <a:prstGeom prst="curvedConnector3">
            <a:avLst>
              <a:gd name="adj1" fmla="val 50000"/>
            </a:avLst>
          </a:prstGeom>
          <a:ln w="15875" cap="flat" cmpd="sng" algn="ctr">
            <a:solidFill>
              <a:srgbClr val="FF00A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D7EF68-76E9-08EA-B725-011821F5B244}"/>
              </a:ext>
            </a:extLst>
          </p:cNvPr>
          <p:cNvSpPr txBox="1"/>
          <p:nvPr/>
        </p:nvSpPr>
        <p:spPr>
          <a:xfrm>
            <a:off x="5199213" y="2470160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여전히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가 남아있다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32" name="곱하기 31">
            <a:extLst>
              <a:ext uri="{FF2B5EF4-FFF2-40B4-BE49-F238E27FC236}">
                <a16:creationId xmlns:a16="http://schemas.microsoft.com/office/drawing/2014/main" id="{DE032A68-2F6F-F8FD-324F-BEAF787E83A7}"/>
              </a:ext>
            </a:extLst>
          </p:cNvPr>
          <p:cNvSpPr/>
          <p:nvPr/>
        </p:nvSpPr>
        <p:spPr>
          <a:xfrm>
            <a:off x="1543020" y="4743462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곱하기 32">
            <a:extLst>
              <a:ext uri="{FF2B5EF4-FFF2-40B4-BE49-F238E27FC236}">
                <a16:creationId xmlns:a16="http://schemas.microsoft.com/office/drawing/2014/main" id="{0B49547F-B7F7-EC24-B778-D404430E7C9E}"/>
              </a:ext>
            </a:extLst>
          </p:cNvPr>
          <p:cNvSpPr/>
          <p:nvPr/>
        </p:nvSpPr>
        <p:spPr>
          <a:xfrm>
            <a:off x="4507200" y="4759957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1AAB9-D412-E4AF-445A-CB2D43F71B07}"/>
              </a:ext>
            </a:extLst>
          </p:cNvPr>
          <p:cNvSpPr txBox="1"/>
          <p:nvPr/>
        </p:nvSpPr>
        <p:spPr>
          <a:xfrm>
            <a:off x="2932157" y="5283858"/>
            <a:ext cx="1070343" cy="26158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close()</a:t>
            </a:r>
            <a:endParaRPr kumimoji="1" lang="ko-Kore-KR" altLang="en-US" sz="11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D1FB4DA-3AE0-8A8F-C9F1-DD16F370895B}"/>
              </a:ext>
            </a:extLst>
          </p:cNvPr>
          <p:cNvCxnSpPr>
            <a:stCxn id="34" idx="2"/>
            <a:endCxn id="33" idx="3"/>
          </p:cNvCxnSpPr>
          <p:nvPr/>
        </p:nvCxnSpPr>
        <p:spPr>
          <a:xfrm rot="5400000" flipH="1" flipV="1">
            <a:off x="4028554" y="4789290"/>
            <a:ext cx="194924" cy="1317375"/>
          </a:xfrm>
          <a:prstGeom prst="curvedConnector3">
            <a:avLst>
              <a:gd name="adj1" fmla="val -117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03C659-4C3E-DAD2-336B-DCE1A195556A}"/>
              </a:ext>
            </a:extLst>
          </p:cNvPr>
          <p:cNvSpPr txBox="1"/>
          <p:nvPr/>
        </p:nvSpPr>
        <p:spPr>
          <a:xfrm>
            <a:off x="4328858" y="5648169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해야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도 사라진다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222449" y="7051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207875" y="4047377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207875" y="2938155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207876" y="580501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11765" y="2938155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11765" y="4047376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766767" y="617267"/>
            <a:ext cx="26003" cy="1019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11430" cy="754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78197" y="3484910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78197" y="4594132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48518" y="3211533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47380" y="4320754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87276" y="3211533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87276" y="4320754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87276" y="6077451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908607" y="767694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74125" y="283923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74125" y="329241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14580" y="2905858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803239" y="3635338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74371" y="397231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80509" y="4554934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22910" y="4656956"/>
            <a:ext cx="1610641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87212" y="4944554"/>
            <a:ext cx="3920336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55339" y="395878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55339" y="441195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74371" y="567962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94022" y="6586320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78197" y="6351766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6888DE-8C6E-E3B6-6CD6-87671C53DF47}"/>
              </a:ext>
            </a:extLst>
          </p:cNvPr>
          <p:cNvSpPr txBox="1"/>
          <p:nvPr/>
        </p:nvSpPr>
        <p:spPr>
          <a:xfrm>
            <a:off x="1129152" y="-6606"/>
            <a:ext cx="918972" cy="26032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6DD5-B0FE-4E75-CE54-17CEC1A13407}"/>
              </a:ext>
            </a:extLst>
          </p:cNvPr>
          <p:cNvSpPr txBox="1"/>
          <p:nvPr/>
        </p:nvSpPr>
        <p:spPr>
          <a:xfrm>
            <a:off x="3893568" y="737630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registerDriver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CD8939-D22C-470E-E4D0-5CB760456AB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88638" y="343889"/>
            <a:ext cx="633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A54A8C6-889C-72BC-FE64-FD54125338E7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3363091" y="343890"/>
            <a:ext cx="1445944" cy="393740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620B5F-0774-9D12-2FF6-083A286304A1}"/>
              </a:ext>
            </a:extLst>
          </p:cNvPr>
          <p:cNvSpPr txBox="1"/>
          <p:nvPr/>
        </p:nvSpPr>
        <p:spPr>
          <a:xfrm>
            <a:off x="3888310" y="189545"/>
            <a:ext cx="918972" cy="260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FF00A8"/>
                </a:solidFill>
              </a:rPr>
              <a:t>등록</a:t>
            </a:r>
            <a:endParaRPr kumimoji="1" lang="ko-Kore-KR" altLang="en-US" sz="1100" dirty="0">
              <a:solidFill>
                <a:srgbClr val="FF00A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8959A-5C65-076D-A910-EE71C63687A7}"/>
              </a:ext>
            </a:extLst>
          </p:cNvPr>
          <p:cNvSpPr txBox="1"/>
          <p:nvPr/>
        </p:nvSpPr>
        <p:spPr>
          <a:xfrm>
            <a:off x="5206536" y="133312"/>
            <a:ext cx="338053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 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getDriver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로 등록됐는지 확인 가능하다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80B03-8004-4C3B-621B-8DC3784494B8}"/>
              </a:ext>
            </a:extLst>
          </p:cNvPr>
          <p:cNvSpPr txBox="1"/>
          <p:nvPr/>
        </p:nvSpPr>
        <p:spPr>
          <a:xfrm>
            <a:off x="218452" y="1268412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en-US" altLang="ko-KR" sz="1100" dirty="0" err="1"/>
              <a:t>getConnection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E07FF-1107-2E83-CE1F-DD8C8FE6D28D}"/>
              </a:ext>
            </a:extLst>
          </p:cNvPr>
          <p:cNvSpPr txBox="1"/>
          <p:nvPr/>
        </p:nvSpPr>
        <p:spPr>
          <a:xfrm>
            <a:off x="3867566" y="1202141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 connect()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6C8C8-2EF0-DEA3-ADCB-982303FDEFB3}"/>
              </a:ext>
            </a:extLst>
          </p:cNvPr>
          <p:cNvSpPr txBox="1"/>
          <p:nvPr/>
        </p:nvSpPr>
        <p:spPr>
          <a:xfrm>
            <a:off x="8659442" y="1434379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2855F-8535-42AC-EC8F-850D906EA65F}"/>
              </a:ext>
            </a:extLst>
          </p:cNvPr>
          <p:cNvSpPr/>
          <p:nvPr/>
        </p:nvSpPr>
        <p:spPr>
          <a:xfrm>
            <a:off x="7619330" y="467270"/>
            <a:ext cx="4043198" cy="534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”</a:t>
            </a:r>
            <a:r>
              <a:rPr kumimoji="1" lang="en-US" altLang="ko-Kore-KR" sz="1400" b="1" dirty="0"/>
              <a:t>service-provider loading</a:t>
            </a:r>
            <a:r>
              <a:rPr kumimoji="1" lang="en-US" altLang="ko-Kore-KR" sz="1400" dirty="0"/>
              <a:t>”</a:t>
            </a:r>
          </a:p>
          <a:p>
            <a:pPr algn="ctr"/>
            <a:r>
              <a:rPr kumimoji="1" lang="ko-KR" altLang="en-US" sz="1400" dirty="0"/>
              <a:t>규칙에 따라 </a:t>
            </a:r>
            <a:r>
              <a:rPr kumimoji="1" lang="ko-KR" altLang="en-US" sz="1400" b="1" dirty="0"/>
              <a:t>자동</a:t>
            </a:r>
            <a:r>
              <a:rPr kumimoji="1" lang="ko-KR" altLang="en-US" sz="1400" dirty="0"/>
              <a:t>으로 드라이버를 </a:t>
            </a:r>
            <a:r>
              <a:rPr kumimoji="1" lang="ko-KR" altLang="en-US" sz="1400" dirty="0" err="1"/>
              <a:t>로딩한다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A8BD8-D322-1366-2512-288E8DEB10E6}"/>
              </a:ext>
            </a:extLst>
          </p:cNvPr>
          <p:cNvSpPr/>
          <p:nvPr/>
        </p:nvSpPr>
        <p:spPr>
          <a:xfrm>
            <a:off x="868679" y="-8738"/>
            <a:ext cx="10946249" cy="1108858"/>
          </a:xfrm>
          <a:prstGeom prst="rect">
            <a:avLst/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74AA0-F30C-1C20-6754-008D9608C14E}"/>
              </a:ext>
            </a:extLst>
          </p:cNvPr>
          <p:cNvSpPr txBox="1"/>
          <p:nvPr/>
        </p:nvSpPr>
        <p:spPr>
          <a:xfrm>
            <a:off x="218452" y="2198666"/>
            <a:ext cx="1830933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</a:t>
            </a:r>
            <a:r>
              <a:rPr kumimoji="1" lang="en-US" altLang="ko-KR" sz="1100" dirty="0" err="1"/>
              <a:t>createStetment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ore-KR" sz="1100" dirty="0" err="1"/>
              <a:t>prepareStatement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52B6E2E-1744-C413-63C2-A24019DC1192}"/>
              </a:ext>
            </a:extLst>
          </p:cNvPr>
          <p:cNvCxnSpPr>
            <a:cxnSpLocks/>
            <a:stCxn id="66" idx="1"/>
            <a:endCxn id="9" idx="2"/>
          </p:cNvCxnSpPr>
          <p:nvPr/>
        </p:nvCxnSpPr>
        <p:spPr>
          <a:xfrm rot="10800000" flipH="1">
            <a:off x="1114579" y="2629553"/>
            <a:ext cx="19339" cy="407110"/>
          </a:xfrm>
          <a:prstGeom prst="curvedConnector4">
            <a:avLst>
              <a:gd name="adj1" fmla="val -1182067"/>
              <a:gd name="adj2" fmla="val 66065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829FA-DDE2-5DD7-5FA1-6169AC84AAC1}"/>
              </a:ext>
            </a:extLst>
          </p:cNvPr>
          <p:cNvSpPr txBox="1"/>
          <p:nvPr/>
        </p:nvSpPr>
        <p:spPr>
          <a:xfrm>
            <a:off x="4477414" y="2511270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FABA1-53FF-6149-1B16-B28532F088E3}"/>
              </a:ext>
            </a:extLst>
          </p:cNvPr>
          <p:cNvSpPr txBox="1"/>
          <p:nvPr/>
        </p:nvSpPr>
        <p:spPr>
          <a:xfrm>
            <a:off x="35019" y="3608165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executeQuery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B4028EC-7D1E-29D4-4497-19ACEF36FBF9}"/>
              </a:ext>
            </a:extLst>
          </p:cNvPr>
          <p:cNvCxnSpPr>
            <a:cxnSpLocks/>
            <a:stCxn id="68" idx="1"/>
            <a:endCxn id="38" idx="2"/>
          </p:cNvCxnSpPr>
          <p:nvPr/>
        </p:nvCxnSpPr>
        <p:spPr>
          <a:xfrm rot="10800000" flipH="1">
            <a:off x="674370" y="3869776"/>
            <a:ext cx="276115" cy="233341"/>
          </a:xfrm>
          <a:prstGeom prst="curvedConnector4">
            <a:avLst>
              <a:gd name="adj1" fmla="val -82792"/>
              <a:gd name="adj2" fmla="val 7802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B5302A-E228-EB9E-FF36-648390DB60CD}"/>
              </a:ext>
            </a:extLst>
          </p:cNvPr>
          <p:cNvSpPr txBox="1"/>
          <p:nvPr/>
        </p:nvSpPr>
        <p:spPr>
          <a:xfrm>
            <a:off x="5363578" y="3635338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2D408-D5FC-3EB8-3125-D9D47391E028}"/>
              </a:ext>
            </a:extLst>
          </p:cNvPr>
          <p:cNvSpPr txBox="1"/>
          <p:nvPr/>
        </p:nvSpPr>
        <p:spPr>
          <a:xfrm>
            <a:off x="9251270" y="3787052"/>
            <a:ext cx="2266359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서버에서 결과를 가져오는 애로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값이 저장된 애가 아니다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D2D94997-25C6-3EAD-1051-5F5E22E90A5E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9251270" y="3211533"/>
            <a:ext cx="1133180" cy="57551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B72A3B-8E68-5BF3-56C2-30D30B2D721C}"/>
              </a:ext>
            </a:extLst>
          </p:cNvPr>
          <p:cNvSpPr txBox="1"/>
          <p:nvPr/>
        </p:nvSpPr>
        <p:spPr>
          <a:xfrm>
            <a:off x="35019" y="6190921"/>
            <a:ext cx="1884879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next() </a:t>
            </a:r>
            <a:r>
              <a:rPr kumimoji="1" lang="ko-KR" altLang="en-US" sz="1100" dirty="0"/>
              <a:t>호출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 err="1"/>
              <a:t>getXxx</a:t>
            </a:r>
            <a:r>
              <a:rPr kumimoji="1" lang="en-US" altLang="ko-KR" sz="1100" dirty="0"/>
              <a:t>() </a:t>
            </a:r>
            <a:r>
              <a:rPr kumimoji="1" lang="ko-Kore-KR" altLang="en-US" sz="1100" dirty="0"/>
              <a:t>호출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>
                <a:sym typeface="Wingdings" pitchFamily="2" charset="2"/>
              </a:rPr>
              <a:t></a:t>
            </a:r>
            <a:r>
              <a:rPr kumimoji="1" lang="ko-Kore-KR" altLang="en-US" sz="1100" dirty="0">
                <a:sym typeface="Wingdings" pitchFamily="2" charset="2"/>
              </a:rPr>
              <a:t> </a:t>
            </a:r>
            <a:r>
              <a:rPr kumimoji="1" lang="en-US" altLang="ko-Kore-KR" sz="1100" dirty="0">
                <a:sym typeface="Wingdings" pitchFamily="2" charset="2"/>
              </a:rPr>
              <a:t>Column</a:t>
            </a:r>
            <a:r>
              <a:rPr kumimoji="1" lang="ko-Kore-KR" altLang="en-US" sz="1100" dirty="0">
                <a:sym typeface="Wingdings" pitchFamily="2" charset="2"/>
              </a:rPr>
              <a:t> 값</a:t>
            </a:r>
            <a:r>
              <a:rPr kumimoji="1" lang="ko-KR" altLang="en-US" sz="1100" dirty="0">
                <a:sym typeface="Wingdings" pitchFamily="2" charset="2"/>
              </a:rPr>
              <a:t> 리턴 받기</a:t>
            </a:r>
            <a:endParaRPr kumimoji="1" lang="en-US" altLang="ko-KR" sz="1100" dirty="0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8BB14E-3A9D-A8B8-352C-C65B73FDB733}"/>
              </a:ext>
            </a:extLst>
          </p:cNvPr>
          <p:cNvCxnSpPr>
            <a:cxnSpLocks/>
            <a:stCxn id="76" idx="1"/>
            <a:endCxn id="56" idx="0"/>
          </p:cNvCxnSpPr>
          <p:nvPr/>
        </p:nvCxnSpPr>
        <p:spPr>
          <a:xfrm rot="10800000" flipH="1" flipV="1">
            <a:off x="674371" y="5810425"/>
            <a:ext cx="303088" cy="380495"/>
          </a:xfrm>
          <a:prstGeom prst="curvedConnector4">
            <a:avLst>
              <a:gd name="adj1" fmla="val -75424"/>
              <a:gd name="adj2" fmla="val 6718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8241FC-7E16-0195-F4F7-8160C1689805}"/>
              </a:ext>
            </a:extLst>
          </p:cNvPr>
          <p:cNvSpPr/>
          <p:nvPr/>
        </p:nvSpPr>
        <p:spPr>
          <a:xfrm>
            <a:off x="1780700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Exam110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EB1C36-5A70-8FEE-BA44-E7B292540798}"/>
              </a:ext>
            </a:extLst>
          </p:cNvPr>
          <p:cNvSpPr/>
          <p:nvPr/>
        </p:nvSpPr>
        <p:spPr>
          <a:xfrm>
            <a:off x="1777384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Exam120</a:t>
            </a:r>
            <a:endParaRPr kumimoji="1" lang="ko-Kore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471D5-1691-D693-AC25-4BCE9EC7F933}"/>
              </a:ext>
            </a:extLst>
          </p:cNvPr>
          <p:cNvSpPr/>
          <p:nvPr/>
        </p:nvSpPr>
        <p:spPr>
          <a:xfrm>
            <a:off x="177738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Exam130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6C831-EB2E-6C13-435A-F2982C239860}"/>
              </a:ext>
            </a:extLst>
          </p:cNvPr>
          <p:cNvSpPr/>
          <p:nvPr/>
        </p:nvSpPr>
        <p:spPr>
          <a:xfrm>
            <a:off x="1777382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Exam140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D27484-74B5-2884-7E1E-FD2E6B1B7FED}"/>
              </a:ext>
            </a:extLst>
          </p:cNvPr>
          <p:cNvSpPr/>
          <p:nvPr/>
        </p:nvSpPr>
        <p:spPr>
          <a:xfrm>
            <a:off x="1777382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Exam150</a:t>
            </a:r>
            <a:endParaRPr kumimoji="1"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3700-C405-CED0-D992-2ECC3E4F93E7}"/>
              </a:ext>
            </a:extLst>
          </p:cNvPr>
          <p:cNvSpPr/>
          <p:nvPr/>
        </p:nvSpPr>
        <p:spPr>
          <a:xfrm>
            <a:off x="364263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9CFBF2-5906-D677-64C0-CE0A3DDD5006}"/>
              </a:ext>
            </a:extLst>
          </p:cNvPr>
          <p:cNvSpPr/>
          <p:nvPr/>
        </p:nvSpPr>
        <p:spPr>
          <a:xfrm>
            <a:off x="3639315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167D9-B850-E51C-482C-3FBAAD81BF70}"/>
              </a:ext>
            </a:extLst>
          </p:cNvPr>
          <p:cNvSpPr/>
          <p:nvPr/>
        </p:nvSpPr>
        <p:spPr>
          <a:xfrm>
            <a:off x="3639314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394552-0137-4043-736F-13E5F71393ED}"/>
              </a:ext>
            </a:extLst>
          </p:cNvPr>
          <p:cNvSpPr/>
          <p:nvPr/>
        </p:nvSpPr>
        <p:spPr>
          <a:xfrm>
            <a:off x="363931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A54C38-EA66-8FA3-ABD3-FC023FDBA6DC}"/>
              </a:ext>
            </a:extLst>
          </p:cNvPr>
          <p:cNvSpPr/>
          <p:nvPr/>
        </p:nvSpPr>
        <p:spPr>
          <a:xfrm>
            <a:off x="363931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4BF56-55E6-353E-14AC-A51D149766E3}"/>
              </a:ext>
            </a:extLst>
          </p:cNvPr>
          <p:cNvSpPr/>
          <p:nvPr/>
        </p:nvSpPr>
        <p:spPr>
          <a:xfrm>
            <a:off x="6942422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8B6A7F-21CC-946D-8C46-1928FC64DA5C}"/>
              </a:ext>
            </a:extLst>
          </p:cNvPr>
          <p:cNvSpPr/>
          <p:nvPr/>
        </p:nvSpPr>
        <p:spPr>
          <a:xfrm>
            <a:off x="6939106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169C7A-7259-6361-AFF1-49600BC55068}"/>
              </a:ext>
            </a:extLst>
          </p:cNvPr>
          <p:cNvSpPr/>
          <p:nvPr/>
        </p:nvSpPr>
        <p:spPr>
          <a:xfrm>
            <a:off x="6939105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659E26-D1D1-DEF6-3F79-B2C89CCDADDA}"/>
              </a:ext>
            </a:extLst>
          </p:cNvPr>
          <p:cNvSpPr/>
          <p:nvPr/>
        </p:nvSpPr>
        <p:spPr>
          <a:xfrm>
            <a:off x="6939104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16B2A7-DD64-F005-A5E2-08D4FF7187BE}"/>
              </a:ext>
            </a:extLst>
          </p:cNvPr>
          <p:cNvSpPr/>
          <p:nvPr/>
        </p:nvSpPr>
        <p:spPr>
          <a:xfrm>
            <a:off x="6939104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A6AA2-F07E-56F2-893D-AD8F6A0C4087}"/>
              </a:ext>
            </a:extLst>
          </p:cNvPr>
          <p:cNvSpPr/>
          <p:nvPr/>
        </p:nvSpPr>
        <p:spPr>
          <a:xfrm>
            <a:off x="1051821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Exam210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A1397F-7476-8D85-F459-B049322C474B}"/>
              </a:ext>
            </a:extLst>
          </p:cNvPr>
          <p:cNvSpPr/>
          <p:nvPr/>
        </p:nvSpPr>
        <p:spPr>
          <a:xfrm>
            <a:off x="10514893" y="1525679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Exam220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70A602-733F-6090-836A-5ECF7EA8ECAF}"/>
              </a:ext>
            </a:extLst>
          </p:cNvPr>
          <p:cNvSpPr/>
          <p:nvPr/>
        </p:nvSpPr>
        <p:spPr>
          <a:xfrm>
            <a:off x="1051489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Exam230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9077B-D68E-C176-B3CD-5CB6B1EE316A}"/>
              </a:ext>
            </a:extLst>
          </p:cNvPr>
          <p:cNvSpPr/>
          <p:nvPr/>
        </p:nvSpPr>
        <p:spPr>
          <a:xfrm>
            <a:off x="1051489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Exam240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C9C543-479A-D13F-94E4-0B24C0DBCCB9}"/>
              </a:ext>
            </a:extLst>
          </p:cNvPr>
          <p:cNvSpPr/>
          <p:nvPr/>
        </p:nvSpPr>
        <p:spPr>
          <a:xfrm>
            <a:off x="1051489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Exam250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94FDB1-1CB3-9360-E040-520EA36781B5}"/>
              </a:ext>
            </a:extLst>
          </p:cNvPr>
          <p:cNvSpPr/>
          <p:nvPr/>
        </p:nvSpPr>
        <p:spPr>
          <a:xfrm>
            <a:off x="5199761" y="534060"/>
            <a:ext cx="854765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</a:t>
            </a:r>
          </a:p>
          <a:p>
            <a:pPr algn="ctr"/>
            <a:r>
              <a:rPr kumimoji="1" lang="en-US" altLang="ko-Kore-KR" dirty="0"/>
              <a:t>B</a:t>
            </a:r>
          </a:p>
          <a:p>
            <a:pPr algn="ctr"/>
            <a:r>
              <a:rPr kumimoji="1" lang="en-US" altLang="ko-Kore-KR" dirty="0"/>
              <a:t>M</a:t>
            </a:r>
          </a:p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F101B1-C39B-7FFF-CA98-1B7704121307}"/>
              </a:ext>
            </a:extLst>
          </p:cNvPr>
          <p:cNvSpPr/>
          <p:nvPr/>
        </p:nvSpPr>
        <p:spPr>
          <a:xfrm>
            <a:off x="8555869" y="534060"/>
            <a:ext cx="997231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D</a:t>
            </a:r>
            <a:r>
              <a:rPr kumimoji="1" lang="en-US" altLang="ko-Kore-KR" dirty="0"/>
              <a:t>ata</a:t>
            </a:r>
          </a:p>
          <a:p>
            <a:pPr algn="ctr"/>
            <a:r>
              <a:rPr kumimoji="1" lang="en-US" altLang="ko-Kore-KR" b="1" dirty="0"/>
              <a:t>A</a:t>
            </a:r>
            <a:r>
              <a:rPr kumimoji="1" lang="en-US" altLang="ko-Kore-KR" dirty="0"/>
              <a:t>ccess</a:t>
            </a:r>
          </a:p>
          <a:p>
            <a:pPr algn="ctr"/>
            <a:r>
              <a:rPr kumimoji="1" lang="en-US" altLang="ko-Kore-KR" b="1" dirty="0"/>
              <a:t>O</a:t>
            </a:r>
            <a:r>
              <a:rPr kumimoji="1" lang="en-US" altLang="ko-Kore-KR" dirty="0"/>
              <a:t>bject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37704-2D1A-A0E1-A329-45289E200F66}"/>
              </a:ext>
            </a:extLst>
          </p:cNvPr>
          <p:cNvSpPr txBox="1"/>
          <p:nvPr/>
        </p:nvSpPr>
        <p:spPr>
          <a:xfrm>
            <a:off x="358147" y="6616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</a:t>
            </a:r>
            <a:r>
              <a:rPr kumimoji="1" lang="en-US" altLang="ko-Kore-KR" sz="1100" dirty="0"/>
              <a:t>reate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535C6E-34B7-F2A4-E7C8-2622F2E664F8}"/>
              </a:ext>
            </a:extLst>
          </p:cNvPr>
          <p:cNvSpPr txBox="1"/>
          <p:nvPr/>
        </p:nvSpPr>
        <p:spPr>
          <a:xfrm>
            <a:off x="1078335" y="6616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26C49-39E9-AFEA-2996-DE1A6D66C437}"/>
              </a:ext>
            </a:extLst>
          </p:cNvPr>
          <p:cNvSpPr txBox="1"/>
          <p:nvPr/>
        </p:nvSpPr>
        <p:spPr>
          <a:xfrm>
            <a:off x="351510" y="1892408"/>
            <a:ext cx="6738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</a:p>
          <a:p>
            <a:pPr algn="ctr"/>
            <a:r>
              <a:rPr kumimoji="1" lang="en-US" altLang="ko-Kore-KR" sz="900" dirty="0"/>
              <a:t>(Retrieve)</a:t>
            </a:r>
            <a:endParaRPr kumimoji="1" lang="ko-Kore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92C828-1721-5048-2E73-CB6AB13888EA}"/>
              </a:ext>
            </a:extLst>
          </p:cNvPr>
          <p:cNvSpPr txBox="1"/>
          <p:nvPr/>
        </p:nvSpPr>
        <p:spPr>
          <a:xfrm>
            <a:off x="1081652" y="18924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목록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155D0-D4F8-0116-E190-F79A889E8EEA}"/>
              </a:ext>
            </a:extLst>
          </p:cNvPr>
          <p:cNvSpPr txBox="1"/>
          <p:nvPr/>
        </p:nvSpPr>
        <p:spPr>
          <a:xfrm>
            <a:off x="354830" y="3070136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E696E-4A6F-EA83-16D5-9E95DD127184}"/>
              </a:ext>
            </a:extLst>
          </p:cNvPr>
          <p:cNvSpPr txBox="1"/>
          <p:nvPr/>
        </p:nvSpPr>
        <p:spPr>
          <a:xfrm>
            <a:off x="1075018" y="30701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상세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C02C8-E5E2-83C5-9672-28037A6BA715}"/>
              </a:ext>
            </a:extLst>
          </p:cNvPr>
          <p:cNvSpPr txBox="1"/>
          <p:nvPr/>
        </p:nvSpPr>
        <p:spPr>
          <a:xfrm>
            <a:off x="358147" y="43008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U</a:t>
            </a:r>
            <a:r>
              <a:rPr kumimoji="1" lang="en-US" altLang="ko-Kore-KR" sz="1100" dirty="0"/>
              <a:t>pdate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C68C06-83EF-8C2D-4CC0-2022A624E2A6}"/>
              </a:ext>
            </a:extLst>
          </p:cNvPr>
          <p:cNvSpPr txBox="1"/>
          <p:nvPr/>
        </p:nvSpPr>
        <p:spPr>
          <a:xfrm>
            <a:off x="1078335" y="43008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변경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7616A-7DAD-3E04-0180-956ECB2953D1}"/>
              </a:ext>
            </a:extLst>
          </p:cNvPr>
          <p:cNvSpPr txBox="1"/>
          <p:nvPr/>
        </p:nvSpPr>
        <p:spPr>
          <a:xfrm>
            <a:off x="351511" y="553160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</a:t>
            </a:r>
            <a:r>
              <a:rPr kumimoji="1" lang="en-US" altLang="ko-Kore-KR" sz="1100" dirty="0"/>
              <a:t>elete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C45D8-761B-6444-D6F7-89A3042D8C4C}"/>
              </a:ext>
            </a:extLst>
          </p:cNvPr>
          <p:cNvSpPr txBox="1"/>
          <p:nvPr/>
        </p:nvSpPr>
        <p:spPr>
          <a:xfrm>
            <a:off x="1071699" y="55316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삭제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1171FC-B4D3-4C12-CA40-232CE733A54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635465" y="792477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8322FEF-88BB-5FF4-610B-D2AA33B7EE4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632149" y="2011678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42BF3A-0B44-F0BC-3F1A-D7BF6D3B6C3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32148" y="3230879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FD0510-8309-A8BA-976F-3FCE676D706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32147" y="4450080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B8081-4084-FED7-7728-7D06D239C51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32147" y="5669281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AD7E891-0C3E-9397-E921-4B86B7A97CFE}"/>
              </a:ext>
            </a:extLst>
          </p:cNvPr>
          <p:cNvCxnSpPr>
            <a:cxnSpLocks/>
          </p:cNvCxnSpPr>
          <p:nvPr/>
        </p:nvCxnSpPr>
        <p:spPr>
          <a:xfrm flipH="1">
            <a:off x="7793869" y="5669281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1E6974-12E2-0F68-1BF9-EEEE2A8B3810}"/>
              </a:ext>
            </a:extLst>
          </p:cNvPr>
          <p:cNvCxnSpPr>
            <a:cxnSpLocks/>
          </p:cNvCxnSpPr>
          <p:nvPr/>
        </p:nvCxnSpPr>
        <p:spPr>
          <a:xfrm flipH="1">
            <a:off x="7764038" y="444774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B5E1FA1-D295-80EE-1295-EB127F63CD13}"/>
              </a:ext>
            </a:extLst>
          </p:cNvPr>
          <p:cNvCxnSpPr>
            <a:cxnSpLocks/>
          </p:cNvCxnSpPr>
          <p:nvPr/>
        </p:nvCxnSpPr>
        <p:spPr>
          <a:xfrm flipH="1">
            <a:off x="7795516" y="3228544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5AF47E-BD1B-BAFA-0455-72D3A174C65D}"/>
              </a:ext>
            </a:extLst>
          </p:cNvPr>
          <p:cNvCxnSpPr>
            <a:cxnSpLocks/>
          </p:cNvCxnSpPr>
          <p:nvPr/>
        </p:nvCxnSpPr>
        <p:spPr>
          <a:xfrm flipH="1">
            <a:off x="7764044" y="2009343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CB5A70-0424-2C04-3586-FB3018EA152A}"/>
              </a:ext>
            </a:extLst>
          </p:cNvPr>
          <p:cNvCxnSpPr>
            <a:cxnSpLocks/>
          </p:cNvCxnSpPr>
          <p:nvPr/>
        </p:nvCxnSpPr>
        <p:spPr>
          <a:xfrm flipH="1">
            <a:off x="7793869" y="78430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8DA44C5-A906-9EED-C32A-B7221B65DA6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54526" y="79247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4B3D91-EC90-2226-B26B-D0583C7B2C3C}"/>
              </a:ext>
            </a:extLst>
          </p:cNvPr>
          <p:cNvCxnSpPr>
            <a:cxnSpLocks/>
          </p:cNvCxnSpPr>
          <p:nvPr/>
        </p:nvCxnSpPr>
        <p:spPr>
          <a:xfrm>
            <a:off x="6036295" y="202321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BD9DC3-DCD8-AEEF-A856-99CFCA5EEF5D}"/>
              </a:ext>
            </a:extLst>
          </p:cNvPr>
          <p:cNvCxnSpPr>
            <a:cxnSpLocks/>
          </p:cNvCxnSpPr>
          <p:nvPr/>
        </p:nvCxnSpPr>
        <p:spPr>
          <a:xfrm>
            <a:off x="6056178" y="322854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97804C7-6DC0-0A02-B48B-89CD69F93D93}"/>
              </a:ext>
            </a:extLst>
          </p:cNvPr>
          <p:cNvCxnSpPr>
            <a:cxnSpLocks/>
          </p:cNvCxnSpPr>
          <p:nvPr/>
        </p:nvCxnSpPr>
        <p:spPr>
          <a:xfrm>
            <a:off x="6048721" y="447854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02F9D1B-88D9-D824-93D2-7C5D85D2C678}"/>
              </a:ext>
            </a:extLst>
          </p:cNvPr>
          <p:cNvCxnSpPr>
            <a:cxnSpLocks/>
          </p:cNvCxnSpPr>
          <p:nvPr/>
        </p:nvCxnSpPr>
        <p:spPr>
          <a:xfrm>
            <a:off x="6045411" y="568387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8251F39-2FBC-35CE-C9C9-844AD9AC87BF}"/>
              </a:ext>
            </a:extLst>
          </p:cNvPr>
          <p:cNvCxnSpPr>
            <a:cxnSpLocks/>
          </p:cNvCxnSpPr>
          <p:nvPr/>
        </p:nvCxnSpPr>
        <p:spPr>
          <a:xfrm flipV="1">
            <a:off x="4480004" y="771984"/>
            <a:ext cx="716441" cy="5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526D312-4F9F-B15A-D982-1543ECF304F5}"/>
              </a:ext>
            </a:extLst>
          </p:cNvPr>
          <p:cNvCxnSpPr>
            <a:cxnSpLocks/>
          </p:cNvCxnSpPr>
          <p:nvPr/>
        </p:nvCxnSpPr>
        <p:spPr>
          <a:xfrm flipV="1">
            <a:off x="4461773" y="2005052"/>
            <a:ext cx="790989" cy="3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2BC8B43-EC72-A524-35AE-7D1FCA80035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481656" y="3213950"/>
            <a:ext cx="718105" cy="16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4B75923-889E-DB46-BBFC-8DF9C96566B6}"/>
              </a:ext>
            </a:extLst>
          </p:cNvPr>
          <p:cNvCxnSpPr>
            <a:cxnSpLocks/>
          </p:cNvCxnSpPr>
          <p:nvPr/>
        </p:nvCxnSpPr>
        <p:spPr>
          <a:xfrm>
            <a:off x="4474199" y="4463947"/>
            <a:ext cx="665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145F-5AD3-5243-0452-A3353887444F}"/>
              </a:ext>
            </a:extLst>
          </p:cNvPr>
          <p:cNvCxnSpPr>
            <a:cxnSpLocks/>
          </p:cNvCxnSpPr>
          <p:nvPr/>
        </p:nvCxnSpPr>
        <p:spPr>
          <a:xfrm>
            <a:off x="4470889" y="5669280"/>
            <a:ext cx="749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12ED83-4A6C-4C1D-FE08-BE05EF54DBF2}"/>
              </a:ext>
            </a:extLst>
          </p:cNvPr>
          <p:cNvSpPr txBox="1"/>
          <p:nvPr/>
        </p:nvSpPr>
        <p:spPr>
          <a:xfrm>
            <a:off x="2803794" y="4904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E60D06-02AE-F9A3-7E97-12C651A0C4E4}"/>
              </a:ext>
            </a:extLst>
          </p:cNvPr>
          <p:cNvSpPr txBox="1"/>
          <p:nvPr/>
        </p:nvSpPr>
        <p:spPr>
          <a:xfrm>
            <a:off x="2801108" y="162086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B2643-8DDB-9E3F-86A5-E9648712FE83}"/>
              </a:ext>
            </a:extLst>
          </p:cNvPr>
          <p:cNvSpPr txBox="1"/>
          <p:nvPr/>
        </p:nvSpPr>
        <p:spPr>
          <a:xfrm>
            <a:off x="2799346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7F7FEA-4102-9B3A-744F-062145F432F4}"/>
              </a:ext>
            </a:extLst>
          </p:cNvPr>
          <p:cNvSpPr txBox="1"/>
          <p:nvPr/>
        </p:nvSpPr>
        <p:spPr>
          <a:xfrm>
            <a:off x="2799346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CEC3F8-5066-B5BE-9D57-F563E32DB1FA}"/>
              </a:ext>
            </a:extLst>
          </p:cNvPr>
          <p:cNvSpPr txBox="1"/>
          <p:nvPr/>
        </p:nvSpPr>
        <p:spPr>
          <a:xfrm>
            <a:off x="2813116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2F512E-964F-785A-4DD9-2788F435D57B}"/>
              </a:ext>
            </a:extLst>
          </p:cNvPr>
          <p:cNvSpPr txBox="1"/>
          <p:nvPr/>
        </p:nvSpPr>
        <p:spPr>
          <a:xfrm>
            <a:off x="782332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AFE4E6-8A20-C411-5BE2-FEE4E2EF2AD3}"/>
              </a:ext>
            </a:extLst>
          </p:cNvPr>
          <p:cNvSpPr txBox="1"/>
          <p:nvPr/>
        </p:nvSpPr>
        <p:spPr>
          <a:xfrm>
            <a:off x="7839354" y="168269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B65136-DC26-FB39-13D7-E9316888401D}"/>
              </a:ext>
            </a:extLst>
          </p:cNvPr>
          <p:cNvSpPr txBox="1"/>
          <p:nvPr/>
        </p:nvSpPr>
        <p:spPr>
          <a:xfrm>
            <a:off x="7839354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A0D874-1626-DD1A-5933-4F0093F4BB60}"/>
              </a:ext>
            </a:extLst>
          </p:cNvPr>
          <p:cNvSpPr txBox="1"/>
          <p:nvPr/>
        </p:nvSpPr>
        <p:spPr>
          <a:xfrm>
            <a:off x="7839354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B19269-346E-5668-A614-3615158AF2E1}"/>
              </a:ext>
            </a:extLst>
          </p:cNvPr>
          <p:cNvSpPr txBox="1"/>
          <p:nvPr/>
        </p:nvSpPr>
        <p:spPr>
          <a:xfrm>
            <a:off x="7853124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E105F0-5C24-F36C-C352-489FDC44F83B}"/>
              </a:ext>
            </a:extLst>
          </p:cNvPr>
          <p:cNvSpPr txBox="1"/>
          <p:nvPr/>
        </p:nvSpPr>
        <p:spPr>
          <a:xfrm>
            <a:off x="964328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insert()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1F1C3B-3B63-A389-A5CA-4DD0683E1952}"/>
              </a:ext>
            </a:extLst>
          </p:cNvPr>
          <p:cNvSpPr txBox="1"/>
          <p:nvPr/>
        </p:nvSpPr>
        <p:spPr>
          <a:xfrm>
            <a:off x="9608302" y="1468831"/>
            <a:ext cx="85476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findAll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5C22DE-687C-CB72-81D3-F6FDC4BF8597}"/>
              </a:ext>
            </a:extLst>
          </p:cNvPr>
          <p:cNvSpPr txBox="1"/>
          <p:nvPr/>
        </p:nvSpPr>
        <p:spPr>
          <a:xfrm>
            <a:off x="9638840" y="286195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findBy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85FB24-4207-F61E-5550-20CCBD809494}"/>
              </a:ext>
            </a:extLst>
          </p:cNvPr>
          <p:cNvSpPr txBox="1"/>
          <p:nvPr/>
        </p:nvSpPr>
        <p:spPr>
          <a:xfrm>
            <a:off x="9638840" y="4091345"/>
            <a:ext cx="837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update()</a:t>
            </a:r>
            <a:endParaRPr kumimoji="1" lang="ko-Kore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18568-6391-9BC4-E8D3-1246A96BD410}"/>
              </a:ext>
            </a:extLst>
          </p:cNvPr>
          <p:cNvSpPr txBox="1"/>
          <p:nvPr/>
        </p:nvSpPr>
        <p:spPr>
          <a:xfrm>
            <a:off x="9608304" y="5356004"/>
            <a:ext cx="82341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 ()</a:t>
            </a:r>
            <a:endParaRPr kumimoji="1" lang="ko-Kore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2F336B-5485-DE98-0725-6055BB175ABE}"/>
              </a:ext>
            </a:extLst>
          </p:cNvPr>
          <p:cNvSpPr txBox="1"/>
          <p:nvPr/>
        </p:nvSpPr>
        <p:spPr>
          <a:xfrm>
            <a:off x="10144084" y="0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40EE9CE-2484-945D-A0B6-C5B389D0568D}"/>
              </a:ext>
            </a:extLst>
          </p:cNvPr>
          <p:cNvSpPr txBox="1"/>
          <p:nvPr/>
        </p:nvSpPr>
        <p:spPr>
          <a:xfrm>
            <a:off x="10144084" y="3724645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A1B0FE-ABA0-8056-BA49-6E2032426FC2}"/>
              </a:ext>
            </a:extLst>
          </p:cNvPr>
          <p:cNvSpPr txBox="1"/>
          <p:nvPr/>
        </p:nvSpPr>
        <p:spPr>
          <a:xfrm>
            <a:off x="10141018" y="2432820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BD7B4C-61D0-01CB-16F8-D8381ECC46B3}"/>
              </a:ext>
            </a:extLst>
          </p:cNvPr>
          <p:cNvSpPr txBox="1"/>
          <p:nvPr/>
        </p:nvSpPr>
        <p:spPr>
          <a:xfrm>
            <a:off x="10141017" y="5020046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5E120737-23D3-61EF-0D99-B4902535553A}"/>
              </a:ext>
            </a:extLst>
          </p:cNvPr>
          <p:cNvCxnSpPr>
            <a:stCxn id="119" idx="1"/>
            <a:endCxn id="104" idx="0"/>
          </p:cNvCxnSpPr>
          <p:nvPr/>
        </p:nvCxnSpPr>
        <p:spPr>
          <a:xfrm rot="10800000" flipV="1">
            <a:off x="9975224" y="130805"/>
            <a:ext cx="168860" cy="3322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7CEA27AB-14CC-2CB6-6BB0-80D6338CB11B}"/>
              </a:ext>
            </a:extLst>
          </p:cNvPr>
          <p:cNvCxnSpPr>
            <a:cxnSpLocks/>
            <a:stCxn id="121" idx="1"/>
            <a:endCxn id="106" idx="0"/>
          </p:cNvCxnSpPr>
          <p:nvPr/>
        </p:nvCxnSpPr>
        <p:spPr>
          <a:xfrm rot="10800000" flipV="1">
            <a:off x="9970776" y="2563624"/>
            <a:ext cx="170242" cy="2983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DA48E87E-CF77-BCD6-6D15-9163F7FDD624}"/>
              </a:ext>
            </a:extLst>
          </p:cNvPr>
          <p:cNvCxnSpPr>
            <a:cxnSpLocks/>
            <a:stCxn id="120" idx="1"/>
            <a:endCxn id="107" idx="0"/>
          </p:cNvCxnSpPr>
          <p:nvPr/>
        </p:nvCxnSpPr>
        <p:spPr>
          <a:xfrm rot="10800000" flipV="1">
            <a:off x="10057430" y="3855449"/>
            <a:ext cx="86654" cy="2358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FE7AB037-DB39-812F-A113-2CD860C77069}"/>
              </a:ext>
            </a:extLst>
          </p:cNvPr>
          <p:cNvCxnSpPr>
            <a:cxnSpLocks/>
            <a:stCxn id="122" idx="1"/>
            <a:endCxn id="108" idx="0"/>
          </p:cNvCxnSpPr>
          <p:nvPr/>
        </p:nvCxnSpPr>
        <p:spPr>
          <a:xfrm rot="10800000" flipV="1">
            <a:off x="10020009" y="5150850"/>
            <a:ext cx="121008" cy="2051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97F54C6-3E1B-ACAF-69D1-C5D2DBA2C207}"/>
              </a:ext>
            </a:extLst>
          </p:cNvPr>
          <p:cNvCxnSpPr>
            <a:cxnSpLocks/>
          </p:cNvCxnSpPr>
          <p:nvPr/>
        </p:nvCxnSpPr>
        <p:spPr>
          <a:xfrm>
            <a:off x="9557974" y="182959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A585BBD-6B24-DB0B-9A0A-13996279450A}"/>
              </a:ext>
            </a:extLst>
          </p:cNvPr>
          <p:cNvCxnSpPr>
            <a:cxnSpLocks/>
          </p:cNvCxnSpPr>
          <p:nvPr/>
        </p:nvCxnSpPr>
        <p:spPr>
          <a:xfrm>
            <a:off x="9577859" y="326250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8083F32-2E0D-DA3D-A004-8EAE13B851E2}"/>
              </a:ext>
            </a:extLst>
          </p:cNvPr>
          <p:cNvSpPr txBox="1"/>
          <p:nvPr/>
        </p:nvSpPr>
        <p:spPr>
          <a:xfrm>
            <a:off x="9604926" y="1912788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List&lt;Board&gt;</a:t>
            </a:r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B914EF-9DF2-0083-7B08-6AEDC6076DA3}"/>
              </a:ext>
            </a:extLst>
          </p:cNvPr>
          <p:cNvSpPr txBox="1"/>
          <p:nvPr/>
        </p:nvSpPr>
        <p:spPr>
          <a:xfrm>
            <a:off x="9616409" y="3352241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Board</a:t>
            </a:r>
            <a:r>
              <a:rPr kumimoji="1" lang="ko-KR" altLang="en-US" sz="800" dirty="0"/>
              <a:t> 객체</a:t>
            </a:r>
            <a:endParaRPr kumimoji="1" lang="en-US" altLang="ko-Kore-KR" sz="800" dirty="0"/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305F126-FBFD-AA30-C5CE-DEFA66C4295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534004" y="5669281"/>
            <a:ext cx="980889" cy="2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032F271-A864-117E-C3F6-0AAF593EC6D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534004" y="4450080"/>
            <a:ext cx="980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83BDF31-D990-636A-6AD8-D0524690B20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577859" y="792477"/>
            <a:ext cx="940352" cy="1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9F0B146-8D7E-E917-F279-FF594D92A616}"/>
              </a:ext>
            </a:extLst>
          </p:cNvPr>
          <p:cNvSpPr txBox="1"/>
          <p:nvPr/>
        </p:nvSpPr>
        <p:spPr>
          <a:xfrm>
            <a:off x="8830892" y="6058501"/>
            <a:ext cx="1614978" cy="93871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DAO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데이터 처리 담당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100" dirty="0">
                <a:sym typeface="Wingdings" pitchFamily="2" charset="2"/>
              </a:rPr>
              <a:t>JDBX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사용해서 데이터를 처리한다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6367E9-3045-6BC1-656C-4ADAC1C93CDE}"/>
              </a:ext>
            </a:extLst>
          </p:cNvPr>
          <p:cNvSpPr txBox="1"/>
          <p:nvPr/>
        </p:nvSpPr>
        <p:spPr>
          <a:xfrm>
            <a:off x="5682635" y="6341387"/>
            <a:ext cx="2519574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 </a:t>
            </a:r>
            <a:r>
              <a:rPr kumimoji="1" lang="ko-KR" altLang="en-US" sz="1100" dirty="0" err="1"/>
              <a:t>안하면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DB </a:t>
            </a:r>
            <a:r>
              <a:rPr kumimoji="1" lang="ko-KR" altLang="en-US" sz="1100" dirty="0"/>
              <a:t>질의 사용 불가하다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FBD5F7DC-789B-C462-B6EC-D9BC6A7A6EE9}"/>
              </a:ext>
            </a:extLst>
          </p:cNvPr>
          <p:cNvCxnSpPr>
            <a:cxnSpLocks/>
            <a:stCxn id="164" idx="0"/>
            <a:endCxn id="16" idx="2"/>
          </p:cNvCxnSpPr>
          <p:nvPr/>
        </p:nvCxnSpPr>
        <p:spPr>
          <a:xfrm flipV="1">
            <a:off x="6942422" y="5927698"/>
            <a:ext cx="424065" cy="41368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AAEC822-C73A-6DEA-71B9-3B40A61A1EB5}"/>
              </a:ext>
            </a:extLst>
          </p:cNvPr>
          <p:cNvSpPr txBox="1"/>
          <p:nvPr/>
        </p:nvSpPr>
        <p:spPr>
          <a:xfrm>
            <a:off x="328560" y="6322842"/>
            <a:ext cx="749775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CRUD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025378" y="1807370"/>
            <a:ext cx="1760685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트랜잭션 실행 중</a:t>
            </a:r>
            <a:r>
              <a:rPr kumimoji="1" lang="en-US" altLang="ko-KR" sz="1600" dirty="0"/>
              <a:t>,</a:t>
            </a:r>
          </a:p>
          <a:p>
            <a:pPr algn="ctr"/>
            <a:r>
              <a:rPr kumimoji="1" lang="ko-KR" altLang="en-US" sz="1600" dirty="0"/>
              <a:t>오류 발생 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>
                <a:sym typeface="Wingdings" pitchFamily="2" charset="2"/>
              </a:rPr>
              <a:t></a:t>
            </a:r>
            <a:r>
              <a:rPr kumimoji="1" lang="ko-KR" altLang="en-US" sz="1600" dirty="0">
                <a:sym typeface="Wingdings" pitchFamily="2" charset="2"/>
              </a:rPr>
              <a:t> 연결 종료</a:t>
            </a:r>
            <a:endParaRPr kumimoji="1" lang="ko-Kore-KR" altLang="en-US" sz="1600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5DBA649-5ACB-F101-E042-8C007B161701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3323566" y="1575394"/>
            <a:ext cx="825950" cy="3661641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F227A9-1BC1-A0F6-3208-941BBF8BD33C}"/>
              </a:ext>
            </a:extLst>
          </p:cNvPr>
          <p:cNvSpPr txBox="1"/>
          <p:nvPr/>
        </p:nvSpPr>
        <p:spPr>
          <a:xfrm>
            <a:off x="5567362" y="3557580"/>
            <a:ext cx="2558653" cy="5232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임시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보관된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작업결과를 버린다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C4A7A6-005F-C301-1CFC-5FDFCF777E5D}"/>
              </a:ext>
            </a:extLst>
          </p:cNvPr>
          <p:cNvSpPr/>
          <p:nvPr/>
        </p:nvSpPr>
        <p:spPr>
          <a:xfrm>
            <a:off x="3231109" y="1690999"/>
            <a:ext cx="2206697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커넥션을 통해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들어오는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데이터변경</a:t>
            </a:r>
            <a:r>
              <a:rPr kumimoji="1" lang="ko-Kore-KR" altLang="en-US" sz="1600" dirty="0"/>
              <a:t>작업을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임시데이터베이스에</a:t>
            </a:r>
            <a:r>
              <a:rPr kumimoji="1" lang="ko-KR" altLang="en-US" sz="1600" dirty="0"/>
              <a:t> 보관된다</a:t>
            </a:r>
            <a:r>
              <a:rPr kumimoji="1" lang="en-US" altLang="ko-KR" sz="1600" dirty="0"/>
              <a:t>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117401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CA5159-FE2C-A618-2FCC-1EB9EE762A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334458" y="996553"/>
            <a:ext cx="686409" cy="69444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259682" y="1807370"/>
            <a:ext cx="1057275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예외 발생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0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E448A0-2EA2-4D8C-C36B-301C2D246892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>
            <a:off x="2316957" y="2028827"/>
            <a:ext cx="914152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BD6A8-29FD-E7D9-9741-0CE6CADBC9BC}"/>
              </a:ext>
            </a:extLst>
          </p:cNvPr>
          <p:cNvSpPr/>
          <p:nvPr/>
        </p:nvSpPr>
        <p:spPr>
          <a:xfrm>
            <a:off x="3231109" y="1807370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Rollback</a:t>
            </a:r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BDF601E-01F5-FEBE-A90F-F63220F2AE7E}"/>
              </a:ext>
            </a:extLst>
          </p:cNvPr>
          <p:cNvSpPr/>
          <p:nvPr/>
        </p:nvSpPr>
        <p:spPr>
          <a:xfrm>
            <a:off x="4873228" y="166449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32F86-38A3-242E-6C14-A5F9F902A52A}"/>
              </a:ext>
            </a:extLst>
          </p:cNvPr>
          <p:cNvSpPr/>
          <p:nvPr/>
        </p:nvSpPr>
        <p:spPr>
          <a:xfrm>
            <a:off x="1259682" y="2857503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AFBB968-D3D1-15ED-1684-74F89E4D334A}"/>
              </a:ext>
            </a:extLst>
          </p:cNvPr>
          <p:cNvSpPr/>
          <p:nvPr/>
        </p:nvSpPr>
        <p:spPr>
          <a:xfrm>
            <a:off x="500063" y="305038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</a:t>
            </a:r>
            <a:r>
              <a:rPr kumimoji="1" lang="en-US" altLang="ko-KR" sz="1600" b="1" dirty="0"/>
              <a:t>2</a:t>
            </a:r>
            <a:endParaRPr kumimoji="1" lang="ko-Kore-KR" altLang="en-US" sz="16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122904-553A-E0A7-92DA-5F62A7311C0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88319" y="4100516"/>
            <a:ext cx="1" cy="728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C35E194D-25B1-919D-78E7-55449A680B8D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 flipV="1">
            <a:off x="2316957" y="985838"/>
            <a:ext cx="1164433" cy="2493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89395D-A22D-2C26-6ED1-D8D65E16CE0E}"/>
              </a:ext>
            </a:extLst>
          </p:cNvPr>
          <p:cNvSpPr txBox="1"/>
          <p:nvPr/>
        </p:nvSpPr>
        <p:spPr>
          <a:xfrm>
            <a:off x="2567237" y="26839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557F5C-C67A-5630-8885-62C6783A94FD}"/>
              </a:ext>
            </a:extLst>
          </p:cNvPr>
          <p:cNvSpPr/>
          <p:nvPr/>
        </p:nvSpPr>
        <p:spPr>
          <a:xfrm>
            <a:off x="5567362" y="3660648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81970EC0-F54C-1B6D-1928-52FBA2EED6C0}"/>
              </a:ext>
            </a:extLst>
          </p:cNvPr>
          <p:cNvSpPr/>
          <p:nvPr/>
        </p:nvSpPr>
        <p:spPr>
          <a:xfrm>
            <a:off x="4873228" y="3660648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T2</a:t>
            </a:r>
            <a:endParaRPr kumimoji="1" lang="ko-Kore-KR" altLang="en-US" sz="1600" b="1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EBA44CC5-6C23-A68D-011E-28BBDF737B8B}"/>
              </a:ext>
            </a:extLst>
          </p:cNvPr>
          <p:cNvSpPr/>
          <p:nvPr/>
        </p:nvSpPr>
        <p:spPr>
          <a:xfrm>
            <a:off x="5567362" y="5108106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41810D-10E1-D748-C86A-D378A8CCE959}"/>
              </a:ext>
            </a:extLst>
          </p:cNvPr>
          <p:cNvSpPr/>
          <p:nvPr/>
        </p:nvSpPr>
        <p:spPr>
          <a:xfrm>
            <a:off x="2899173" y="31283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b="1" dirty="0"/>
              <a:t>공유</a:t>
            </a:r>
            <a:endParaRPr kumimoji="1" lang="ko-Kore-KR" altLang="en-US" sz="1400" b="1" dirty="0"/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DE33AC6-9FA6-C3D1-48B5-DE9A6EF262EB}"/>
              </a:ext>
            </a:extLst>
          </p:cNvPr>
          <p:cNvCxnSpPr>
            <a:cxnSpLocks/>
            <a:stCxn id="48" idx="2"/>
            <a:endCxn id="4" idx="2"/>
          </p:cNvCxnSpPr>
          <p:nvPr/>
        </p:nvCxnSpPr>
        <p:spPr>
          <a:xfrm rot="5400000">
            <a:off x="3257121" y="698467"/>
            <a:ext cx="511641" cy="63101"/>
          </a:xfrm>
          <a:prstGeom prst="curvedConnector4">
            <a:avLst>
              <a:gd name="adj1" fmla="val 4622"/>
              <a:gd name="adj2" fmla="val 462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08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4003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9268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9268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BC48FF-49A3-F751-8825-16AC74DEEE20}"/>
              </a:ext>
            </a:extLst>
          </p:cNvPr>
          <p:cNvSpPr/>
          <p:nvPr/>
        </p:nvSpPr>
        <p:spPr>
          <a:xfrm>
            <a:off x="506730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F1E6C3-63A6-24D6-A03C-ED913CE5BA77}"/>
              </a:ext>
            </a:extLst>
          </p:cNvPr>
          <p:cNvSpPr/>
          <p:nvPr/>
        </p:nvSpPr>
        <p:spPr>
          <a:xfrm>
            <a:off x="506730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0ACAE-766B-F4BD-4D7F-DA4BA4781081}"/>
              </a:ext>
            </a:extLst>
          </p:cNvPr>
          <p:cNvSpPr/>
          <p:nvPr/>
        </p:nvSpPr>
        <p:spPr>
          <a:xfrm>
            <a:off x="721995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8" name="한쪽 모서리는 잘리고 다른 쪽 모서리는 둥근 사각형 7">
            <a:extLst>
              <a:ext uri="{FF2B5EF4-FFF2-40B4-BE49-F238E27FC236}">
                <a16:creationId xmlns:a16="http://schemas.microsoft.com/office/drawing/2014/main" id="{315EE4D8-EFA6-CBAE-621A-E6D478766E2E}"/>
              </a:ext>
            </a:extLst>
          </p:cNvPr>
          <p:cNvSpPr/>
          <p:nvPr/>
        </p:nvSpPr>
        <p:spPr>
          <a:xfrm>
            <a:off x="9843135" y="1051560"/>
            <a:ext cx="994410" cy="128016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.</a:t>
            </a:r>
            <a:r>
              <a:rPr kumimoji="1" lang="en-US" altLang="ko-Kore-KR" dirty="0" err="1"/>
              <a:t>json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508760" y="169164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2704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C5477B-55A1-8D65-B31D-EAB23F4634A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70166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61410" y="3615690"/>
            <a:ext cx="14058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1694DE-C290-A877-91EB-29BD2A1321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36030" y="1691640"/>
            <a:ext cx="883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8488680" y="1691640"/>
            <a:ext cx="13544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ED8F99-D409-DB2A-0DF4-877DA4B69244}"/>
              </a:ext>
            </a:extLst>
          </p:cNvPr>
          <p:cNvSpPr txBox="1"/>
          <p:nvPr/>
        </p:nvSpPr>
        <p:spPr>
          <a:xfrm>
            <a:off x="269510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4D68BE-7891-C65E-D8F8-006F43D5FCE2}"/>
              </a:ext>
            </a:extLst>
          </p:cNvPr>
          <p:cNvSpPr txBox="1"/>
          <p:nvPr/>
        </p:nvSpPr>
        <p:spPr>
          <a:xfrm>
            <a:off x="536972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8833971" y="15608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34505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09511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3952408" y="3484885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2860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8125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81250" y="256413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97330" y="108585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15615" y="153162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3649980" y="4933950"/>
            <a:ext cx="20331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33" idx="4"/>
            <a:endCxn id="43" idx="1"/>
          </p:cNvCxnSpPr>
          <p:nvPr/>
        </p:nvCxnSpPr>
        <p:spPr>
          <a:xfrm flipV="1">
            <a:off x="9601200" y="4933949"/>
            <a:ext cx="1251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9946491" y="480314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67796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4280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4259580" y="4803144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8C6981-7DCC-B83B-3296-25621CA3093B}"/>
              </a:ext>
            </a:extLst>
          </p:cNvPr>
          <p:cNvSpPr/>
          <p:nvPr/>
        </p:nvSpPr>
        <p:spPr>
          <a:xfrm>
            <a:off x="2381250" y="44881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A19013-C699-36A5-4DDF-EFF57A9FC8A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015615" y="345567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9B17E47-F8B0-1A64-B3FD-2ADF32566203}"/>
              </a:ext>
            </a:extLst>
          </p:cNvPr>
          <p:cNvSpPr/>
          <p:nvPr/>
        </p:nvSpPr>
        <p:spPr>
          <a:xfrm>
            <a:off x="5683082" y="4598205"/>
            <a:ext cx="1323153" cy="671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EC57E45-4D5B-C620-52DD-CEFAB41ADDA6}"/>
              </a:ext>
            </a:extLst>
          </p:cNvPr>
          <p:cNvSpPr/>
          <p:nvPr/>
        </p:nvSpPr>
        <p:spPr>
          <a:xfrm>
            <a:off x="3909959" y="5305473"/>
            <a:ext cx="1513144" cy="4110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DBMS </a:t>
            </a:r>
            <a:r>
              <a:rPr kumimoji="1" lang="ko-KR" altLang="en-US" sz="900" dirty="0"/>
              <a:t>전용 프로토콜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3" name="원통[C] 32">
            <a:extLst>
              <a:ext uri="{FF2B5EF4-FFF2-40B4-BE49-F238E27FC236}">
                <a16:creationId xmlns:a16="http://schemas.microsoft.com/office/drawing/2014/main" id="{7D6B490D-BE1F-C7CF-78EE-E87B677EA568}"/>
              </a:ext>
            </a:extLst>
          </p:cNvPr>
          <p:cNvSpPr/>
          <p:nvPr/>
        </p:nvSpPr>
        <p:spPr>
          <a:xfrm>
            <a:off x="8175789" y="4598205"/>
            <a:ext cx="1425411" cy="6714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9064D1-57AB-FB83-4E47-3E167766B8D0}"/>
              </a:ext>
            </a:extLst>
          </p:cNvPr>
          <p:cNvSpPr txBox="1"/>
          <p:nvPr/>
        </p:nvSpPr>
        <p:spPr>
          <a:xfrm>
            <a:off x="8406180" y="4436137"/>
            <a:ext cx="964627" cy="261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mariaDB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CFE061-BF95-A580-C77D-AB23449D07C1}"/>
              </a:ext>
            </a:extLst>
          </p:cNvPr>
          <p:cNvCxnSpPr>
            <a:cxnSpLocks/>
            <a:stCxn id="33" idx="2"/>
            <a:endCxn id="17" idx="6"/>
          </p:cNvCxnSpPr>
          <p:nvPr/>
        </p:nvCxnSpPr>
        <p:spPr>
          <a:xfrm flipH="1">
            <a:off x="7006235" y="4933950"/>
            <a:ext cx="1169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내부 저장소 38">
            <a:extLst>
              <a:ext uri="{FF2B5EF4-FFF2-40B4-BE49-F238E27FC236}">
                <a16:creationId xmlns:a16="http://schemas.microsoft.com/office/drawing/2014/main" id="{C297A309-08F6-3E79-4630-C0B5164DF900}"/>
              </a:ext>
            </a:extLst>
          </p:cNvPr>
          <p:cNvSpPr/>
          <p:nvPr/>
        </p:nvSpPr>
        <p:spPr>
          <a:xfrm>
            <a:off x="8066729" y="6269861"/>
            <a:ext cx="1643528" cy="5357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1824481-9025-F1AA-3498-FF7DA65C9758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8888493" y="5269694"/>
            <a:ext cx="2" cy="1000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다중 문서 42">
            <a:extLst>
              <a:ext uri="{FF2B5EF4-FFF2-40B4-BE49-F238E27FC236}">
                <a16:creationId xmlns:a16="http://schemas.microsoft.com/office/drawing/2014/main" id="{50C1F55F-131A-3DCD-F8B2-B8C4A10146CB}"/>
              </a:ext>
            </a:extLst>
          </p:cNvPr>
          <p:cNvSpPr/>
          <p:nvPr/>
        </p:nvSpPr>
        <p:spPr>
          <a:xfrm>
            <a:off x="10852447" y="4513408"/>
            <a:ext cx="1062990" cy="84108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2B480A-86AE-E8FF-566A-5309CEF4223C}"/>
              </a:ext>
            </a:extLst>
          </p:cNvPr>
          <p:cNvSpPr txBox="1"/>
          <p:nvPr/>
        </p:nvSpPr>
        <p:spPr>
          <a:xfrm>
            <a:off x="9056569" y="5361598"/>
            <a:ext cx="813902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</a:p>
          <a:p>
            <a:pPr algn="ctr"/>
            <a:r>
              <a:rPr kumimoji="1" lang="en-US" altLang="ko-Kore-KR" sz="1100" dirty="0"/>
              <a:t>Insert</a:t>
            </a:r>
          </a:p>
          <a:p>
            <a:pPr algn="ctr"/>
            <a:r>
              <a:rPr kumimoji="1" lang="en-US" altLang="ko-Kore-KR" sz="1100" dirty="0"/>
              <a:t>Update</a:t>
            </a:r>
          </a:p>
          <a:p>
            <a:pPr algn="ctr"/>
            <a:r>
              <a:rPr kumimoji="1" lang="en-US" altLang="ko-Kore-KR" sz="11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16774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10400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811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88716"/>
              </p:ext>
            </p:extLst>
          </p:nvPr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77150"/>
              </p:ext>
            </p:extLst>
          </p:nvPr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D0B1CF-3723-C4C3-FBAD-31405D0D2724}"/>
              </a:ext>
            </a:extLst>
          </p:cNvPr>
          <p:cNvSpPr/>
          <p:nvPr/>
        </p:nvSpPr>
        <p:spPr>
          <a:xfrm>
            <a:off x="870351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42182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8954975" y="148308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A03E4F-C523-2E5D-B23D-CE9F2BC2F68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096000" y="1483085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70351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95B6E-75B8-4FE0-72E1-BFFC19B86CCA}"/>
              </a:ext>
            </a:extLst>
          </p:cNvPr>
          <p:cNvSpPr/>
          <p:nvPr/>
        </p:nvSpPr>
        <p:spPr>
          <a:xfrm>
            <a:off x="1042182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F83FEF-C09A-A540-895C-0B1710DC7FC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8954975" y="176839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A7309D-EA7E-A414-FFFD-60A4D78BB48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229350" y="1768392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8A5E2637-691B-95FF-92B0-38E33AE72E18}"/>
              </a:ext>
            </a:extLst>
          </p:cNvPr>
          <p:cNvSpPr/>
          <p:nvPr/>
        </p:nvSpPr>
        <p:spPr>
          <a:xfrm>
            <a:off x="871875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4E73C8-E5E8-2E72-6880-F3853B682650}"/>
              </a:ext>
            </a:extLst>
          </p:cNvPr>
          <p:cNvSpPr/>
          <p:nvPr/>
        </p:nvSpPr>
        <p:spPr>
          <a:xfrm>
            <a:off x="1043706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03BE0E-C324-598B-E666-EF6D3414090D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8970215" y="208081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CFF99E-E0C2-EC32-51A2-A1C1CB277601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412230" y="2080812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F4EDC1B-CAE3-5553-F8D3-B3AB9BCCAD53}"/>
              </a:ext>
            </a:extLst>
          </p:cNvPr>
          <p:cNvSpPr/>
          <p:nvPr/>
        </p:nvSpPr>
        <p:spPr>
          <a:xfrm>
            <a:off x="871875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38FE36-9914-E3BF-0A03-B19365C09488}"/>
              </a:ext>
            </a:extLst>
          </p:cNvPr>
          <p:cNvSpPr/>
          <p:nvPr/>
        </p:nvSpPr>
        <p:spPr>
          <a:xfrm>
            <a:off x="1043706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5F5F05-CDB9-9073-9320-83FE3AC7BF8B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8970215" y="2366119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487AC2-1369-C098-51D0-CF01BAC910D9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244590" y="2366119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7554C56-0FA5-D28C-5D03-C3E7377C9FDF}"/>
              </a:ext>
            </a:extLst>
          </p:cNvPr>
          <p:cNvSpPr/>
          <p:nvPr/>
        </p:nvSpPr>
        <p:spPr>
          <a:xfrm>
            <a:off x="871875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8FCFEA-9035-9CF8-9D28-C04F48FF1499}"/>
              </a:ext>
            </a:extLst>
          </p:cNvPr>
          <p:cNvSpPr/>
          <p:nvPr/>
        </p:nvSpPr>
        <p:spPr>
          <a:xfrm>
            <a:off x="1043706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655CD7-9660-C580-AF6B-96C24156E90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8970215" y="2693780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021CE7-BFFA-FD6E-E676-45616408EE43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244590" y="2693780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10522"/>
              </p:ext>
            </p:extLst>
          </p:nvPr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02633"/>
              </p:ext>
            </p:extLst>
          </p:nvPr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0FA87C5-28D6-42BC-C897-708800D5F9FB}"/>
              </a:ext>
            </a:extLst>
          </p:cNvPr>
          <p:cNvSpPr/>
          <p:nvPr/>
        </p:nvSpPr>
        <p:spPr>
          <a:xfrm>
            <a:off x="870351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72A2FC7-A737-D802-0756-6AE503D766D7}"/>
              </a:ext>
            </a:extLst>
          </p:cNvPr>
          <p:cNvSpPr/>
          <p:nvPr/>
        </p:nvSpPr>
        <p:spPr>
          <a:xfrm>
            <a:off x="1042182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DB94FB9-0CEA-E851-39FA-82B90DCCAC4B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8954975" y="4389121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C6CE998-2204-0460-ADED-376FA487DAC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096000" y="4389121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B737D26-02C4-E36A-1652-A9AC774EFF4A}"/>
              </a:ext>
            </a:extLst>
          </p:cNvPr>
          <p:cNvSpPr/>
          <p:nvPr/>
        </p:nvSpPr>
        <p:spPr>
          <a:xfrm>
            <a:off x="870351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868C94B-59EE-EA10-78EF-B0B143D42CFF}"/>
              </a:ext>
            </a:extLst>
          </p:cNvPr>
          <p:cNvSpPr/>
          <p:nvPr/>
        </p:nvSpPr>
        <p:spPr>
          <a:xfrm>
            <a:off x="1042182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2E5B5FD-BBF6-7297-0BCB-9C266D1A2C12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8954975" y="467442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D07F25-B480-A4FD-2B7F-93A160B7A48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229350" y="4674428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A9E6805-4380-013F-B9B4-0584575CB34A}"/>
              </a:ext>
            </a:extLst>
          </p:cNvPr>
          <p:cNvSpPr/>
          <p:nvPr/>
        </p:nvSpPr>
        <p:spPr>
          <a:xfrm>
            <a:off x="871875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A317BCB-4965-3AD9-1112-90AFFB1DED00}"/>
              </a:ext>
            </a:extLst>
          </p:cNvPr>
          <p:cNvSpPr/>
          <p:nvPr/>
        </p:nvSpPr>
        <p:spPr>
          <a:xfrm>
            <a:off x="1043706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614DEE3-48E8-697C-E7C3-8B2BE490B3ED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8970215" y="498684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F73FD88-78A2-3B8F-F1D2-BADADB0CB2C0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6412230" y="4986848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D5D75ED2-9FB5-6D36-D236-619CC6333A2A}"/>
              </a:ext>
            </a:extLst>
          </p:cNvPr>
          <p:cNvSpPr/>
          <p:nvPr/>
        </p:nvSpPr>
        <p:spPr>
          <a:xfrm>
            <a:off x="871875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2DBC8D0-9E9F-A2BF-DFAD-C87AB0FF7E9F}"/>
              </a:ext>
            </a:extLst>
          </p:cNvPr>
          <p:cNvSpPr/>
          <p:nvPr/>
        </p:nvSpPr>
        <p:spPr>
          <a:xfrm>
            <a:off x="1043706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3FA19A6-8AD5-F4BC-0E10-F9AA1DE8A707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8970215" y="527215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049BA-4160-3B97-8036-8C55F5221B0C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6244590" y="5272155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950C87FE-61F0-BABA-84A6-F5B9101099F4}"/>
              </a:ext>
            </a:extLst>
          </p:cNvPr>
          <p:cNvSpPr/>
          <p:nvPr/>
        </p:nvSpPr>
        <p:spPr>
          <a:xfrm>
            <a:off x="871875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50CA9E4-A4CC-28B3-13F9-2329F8EBFD34}"/>
              </a:ext>
            </a:extLst>
          </p:cNvPr>
          <p:cNvSpPr/>
          <p:nvPr/>
        </p:nvSpPr>
        <p:spPr>
          <a:xfrm>
            <a:off x="1043706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EDD3A6-3BE4-CDAE-EAD6-08F167AF9A2D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8970215" y="5599816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E28F693-6FB0-A1A7-1836-BF2A9FFA93EF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6244590" y="5599816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/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/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673285" y="181982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 flipV="1">
            <a:off x="9888425" y="1945556"/>
            <a:ext cx="7848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421575" y="1663895"/>
            <a:ext cx="1466850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/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/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6CE534D-B18A-6F57-4AA0-D69FF99E7AF1}"/>
              </a:ext>
            </a:extLst>
          </p:cNvPr>
          <p:cNvCxnSpPr>
            <a:cxnSpLocks/>
            <a:stCxn id="3" idx="3"/>
            <a:endCxn id="19" idx="2"/>
          </p:cNvCxnSpPr>
          <p:nvPr/>
        </p:nvCxnSpPr>
        <p:spPr>
          <a:xfrm>
            <a:off x="7636715" y="1945557"/>
            <a:ext cx="784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F97C42D-E6E7-B50A-E4CC-006D0E17D6BB}"/>
              </a:ext>
            </a:extLst>
          </p:cNvPr>
          <p:cNvSpPr/>
          <p:nvPr/>
        </p:nvSpPr>
        <p:spPr>
          <a:xfrm>
            <a:off x="10673285" y="471970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95E5F7-4DC2-FF03-DD42-3A09CC660575}"/>
              </a:ext>
            </a:extLst>
          </p:cNvPr>
          <p:cNvCxnSpPr>
            <a:cxnSpLocks/>
            <a:stCxn id="65" idx="6"/>
            <a:endCxn id="39" idx="2"/>
          </p:cNvCxnSpPr>
          <p:nvPr/>
        </p:nvCxnSpPr>
        <p:spPr>
          <a:xfrm flipV="1">
            <a:off x="9888425" y="4845436"/>
            <a:ext cx="784860" cy="6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D958D1C6-079B-5D73-04E5-3430FF733523}"/>
              </a:ext>
            </a:extLst>
          </p:cNvPr>
          <p:cNvSpPr/>
          <p:nvPr/>
        </p:nvSpPr>
        <p:spPr>
          <a:xfrm>
            <a:off x="8421575" y="4569931"/>
            <a:ext cx="1466850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57D5461-E618-E420-9F5F-4ED5238C31EF}"/>
              </a:ext>
            </a:extLst>
          </p:cNvPr>
          <p:cNvCxnSpPr>
            <a:cxnSpLocks/>
            <a:stCxn id="42" idx="3"/>
            <a:endCxn id="65" idx="2"/>
          </p:cNvCxnSpPr>
          <p:nvPr/>
        </p:nvCxnSpPr>
        <p:spPr>
          <a:xfrm>
            <a:off x="7636715" y="4851593"/>
            <a:ext cx="784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60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BC2E3E-9317-CB6B-A1F5-02A044B04363}"/>
              </a:ext>
            </a:extLst>
          </p:cNvPr>
          <p:cNvSpPr/>
          <p:nvPr/>
        </p:nvSpPr>
        <p:spPr>
          <a:xfrm>
            <a:off x="994410" y="13373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BD8394D-04B5-593A-43E6-7B8ECF92C3A7}"/>
              </a:ext>
            </a:extLst>
          </p:cNvPr>
          <p:cNvSpPr/>
          <p:nvPr/>
        </p:nvSpPr>
        <p:spPr>
          <a:xfrm>
            <a:off x="6564198" y="279481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E15A91-7216-EF3A-A46B-2B82C68B1159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5772149" y="295360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210FC5B1-D8B7-A98F-2240-C91717EC1D5E}"/>
              </a:ext>
            </a:extLst>
          </p:cNvPr>
          <p:cNvSpPr/>
          <p:nvPr/>
        </p:nvSpPr>
        <p:spPr>
          <a:xfrm>
            <a:off x="3952444" y="267194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EACC17AD-98D4-00E7-1EAD-EA63B9F07BCF}"/>
              </a:ext>
            </a:extLst>
          </p:cNvPr>
          <p:cNvCxnSpPr>
            <a:cxnSpLocks/>
            <a:stCxn id="2" idx="2"/>
            <a:endCxn id="6" idx="2"/>
          </p:cNvCxnSpPr>
          <p:nvPr/>
        </p:nvCxnSpPr>
        <p:spPr>
          <a:xfrm rot="16200000" flipH="1">
            <a:off x="2708264" y="1709430"/>
            <a:ext cx="804770" cy="1683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937A90-9CCC-8CA3-07E3-6B4FCF67B19A}"/>
              </a:ext>
            </a:extLst>
          </p:cNvPr>
          <p:cNvSpPr txBox="1"/>
          <p:nvPr/>
        </p:nvSpPr>
        <p:spPr>
          <a:xfrm>
            <a:off x="2753445" y="2551224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9B9B2-45C8-9989-DA47-47A10D99514F}"/>
              </a:ext>
            </a:extLst>
          </p:cNvPr>
          <p:cNvSpPr txBox="1"/>
          <p:nvPr/>
        </p:nvSpPr>
        <p:spPr>
          <a:xfrm>
            <a:off x="2753445" y="3298195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use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EADC23D-9EE2-603B-E379-B9D83AE64816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3034334" y="2812834"/>
            <a:ext cx="0" cy="48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041F06-6193-EEFF-5E4E-872BA0AB99DD}"/>
              </a:ext>
            </a:extLst>
          </p:cNvPr>
          <p:cNvSpPr/>
          <p:nvPr/>
        </p:nvSpPr>
        <p:spPr>
          <a:xfrm>
            <a:off x="994410" y="39043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MariaDBBoardDao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1FCC95A-BAD3-CA72-447F-381567B2B99A}"/>
              </a:ext>
            </a:extLst>
          </p:cNvPr>
          <p:cNvSpPr/>
          <p:nvPr/>
        </p:nvSpPr>
        <p:spPr>
          <a:xfrm>
            <a:off x="6564198" y="536189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0E52F7B-91B3-46EE-45C5-C0F6CED81672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5772149" y="552068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99EB015-DBD7-924E-499B-25D840BE9915}"/>
              </a:ext>
            </a:extLst>
          </p:cNvPr>
          <p:cNvSpPr/>
          <p:nvPr/>
        </p:nvSpPr>
        <p:spPr>
          <a:xfrm>
            <a:off x="3952444" y="523902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595EF5F8-6FC1-2A5A-45DE-3A9773CE3840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rot="16200000" flipH="1">
            <a:off x="2708264" y="4276510"/>
            <a:ext cx="804770" cy="1683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BBE2AE-B036-CF3E-5DC9-A3BA8C6AC18C}"/>
              </a:ext>
            </a:extLst>
          </p:cNvPr>
          <p:cNvSpPr txBox="1"/>
          <p:nvPr/>
        </p:nvSpPr>
        <p:spPr>
          <a:xfrm>
            <a:off x="2753445" y="5118304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F5020-89E4-4474-8082-3F6DDC97A96C}"/>
              </a:ext>
            </a:extLst>
          </p:cNvPr>
          <p:cNvSpPr txBox="1"/>
          <p:nvPr/>
        </p:nvSpPr>
        <p:spPr>
          <a:xfrm>
            <a:off x="2753445" y="5865275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use</a:t>
            </a:r>
            <a:endParaRPr kumimoji="1" lang="ko-Kore-KR" altLang="en-US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6F8B345-D6FC-94FF-CF98-4D9B4E8772D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3034334" y="5379914"/>
            <a:ext cx="0" cy="48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3AFED8-B5FC-B041-A345-244FFC0E9E21}"/>
              </a:ext>
            </a:extLst>
          </p:cNvPr>
          <p:cNvSpPr/>
          <p:nvPr/>
        </p:nvSpPr>
        <p:spPr>
          <a:xfrm>
            <a:off x="994410" y="13373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645EBB-1C46-D18B-400B-49C345BD92AD}"/>
              </a:ext>
            </a:extLst>
          </p:cNvPr>
          <p:cNvSpPr/>
          <p:nvPr/>
        </p:nvSpPr>
        <p:spPr>
          <a:xfrm>
            <a:off x="6564198" y="279481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8C2FFD1-3DBF-8ECE-57A9-29D23CDB4D64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 flipV="1">
            <a:off x="5772149" y="295360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299E91E-B2D6-0BC9-F232-99035F85BBC6}"/>
              </a:ext>
            </a:extLst>
          </p:cNvPr>
          <p:cNvSpPr/>
          <p:nvPr/>
        </p:nvSpPr>
        <p:spPr>
          <a:xfrm>
            <a:off x="3952444" y="267194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AE2E2-DAD2-16A6-A11E-B2DA9340347E}"/>
              </a:ext>
            </a:extLst>
          </p:cNvPr>
          <p:cNvSpPr/>
          <p:nvPr/>
        </p:nvSpPr>
        <p:spPr>
          <a:xfrm>
            <a:off x="994410" y="39043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MariaDBBoardDao</a:t>
            </a:r>
            <a:endParaRPr kumimoji="1"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4DEB3F5-37D8-FE03-26C8-714D6AFCA27C}"/>
              </a:ext>
            </a:extLst>
          </p:cNvPr>
          <p:cNvCxnSpPr>
            <a:stCxn id="5" idx="2"/>
            <a:endCxn id="2" idx="2"/>
          </p:cNvCxnSpPr>
          <p:nvPr/>
        </p:nvCxnSpPr>
        <p:spPr>
          <a:xfrm rot="10800000">
            <a:off x="2268856" y="2148840"/>
            <a:ext cx="1683589" cy="804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9FB97DB-5C0D-125F-E43D-EAC6272ECB8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0800000" flipV="1">
            <a:off x="2268856" y="2953610"/>
            <a:ext cx="1683589" cy="9507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CE7E00-4E86-3A92-AB90-65CF70B7357F}"/>
              </a:ext>
            </a:extLst>
          </p:cNvPr>
          <p:cNvSpPr txBox="1"/>
          <p:nvPr/>
        </p:nvSpPr>
        <p:spPr>
          <a:xfrm>
            <a:off x="2280404" y="2822804"/>
            <a:ext cx="13544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주입</a:t>
            </a:r>
            <a:r>
              <a:rPr kumimoji="1" lang="en-US" altLang="ko-Kore-KR" sz="1100" dirty="0"/>
              <a:t>(injection)</a:t>
            </a:r>
            <a:endParaRPr kumimoji="1" lang="ko-Kore-KR" altLang="en-US" sz="1100" dirty="0"/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56788D3A-455E-5B99-FC15-10B41C023530}"/>
              </a:ext>
            </a:extLst>
          </p:cNvPr>
          <p:cNvCxnSpPr>
            <a:stCxn id="2" idx="3"/>
            <a:endCxn id="5" idx="0"/>
          </p:cNvCxnSpPr>
          <p:nvPr/>
        </p:nvCxnSpPr>
        <p:spPr>
          <a:xfrm>
            <a:off x="3543300" y="1743075"/>
            <a:ext cx="1318997" cy="928873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636597-6289-44A9-D119-9A17A8B8B346}"/>
              </a:ext>
            </a:extLst>
          </p:cNvPr>
          <p:cNvSpPr txBox="1"/>
          <p:nvPr/>
        </p:nvSpPr>
        <p:spPr>
          <a:xfrm>
            <a:off x="4995158" y="1743075"/>
            <a:ext cx="56177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614B49B2-BB79-B30F-7F89-FEB3A2B9C5F9}"/>
              </a:ext>
            </a:extLst>
          </p:cNvPr>
          <p:cNvCxnSpPr>
            <a:cxnSpLocks/>
            <a:stCxn id="10" idx="3"/>
            <a:endCxn id="5" idx="4"/>
          </p:cNvCxnSpPr>
          <p:nvPr/>
        </p:nvCxnSpPr>
        <p:spPr>
          <a:xfrm flipV="1">
            <a:off x="3543300" y="3235271"/>
            <a:ext cx="1318997" cy="1074884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489178-9B17-2F53-4914-7828CF32D6F5}"/>
              </a:ext>
            </a:extLst>
          </p:cNvPr>
          <p:cNvSpPr txBox="1"/>
          <p:nvPr/>
        </p:nvSpPr>
        <p:spPr>
          <a:xfrm>
            <a:off x="4995159" y="4033339"/>
            <a:ext cx="56177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C1D1A0-F24A-4974-6D06-0A718BA60100}"/>
              </a:ext>
            </a:extLst>
          </p:cNvPr>
          <p:cNvSpPr/>
          <p:nvPr/>
        </p:nvSpPr>
        <p:spPr>
          <a:xfrm>
            <a:off x="8332470" y="115443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8F4B07-1499-1252-1952-140EDD4B22B8}"/>
              </a:ext>
            </a:extLst>
          </p:cNvPr>
          <p:cNvSpPr/>
          <p:nvPr/>
        </p:nvSpPr>
        <p:spPr>
          <a:xfrm>
            <a:off x="8332470" y="3371419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OracleMemberDao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E74750-7789-63B9-0663-657CC71313D7}"/>
              </a:ext>
            </a:extLst>
          </p:cNvPr>
          <p:cNvSpPr/>
          <p:nvPr/>
        </p:nvSpPr>
        <p:spPr>
          <a:xfrm>
            <a:off x="8332470" y="55884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MSSQLMemberDao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4E501-AD65-285B-9F9B-2E330626DA62}"/>
              </a:ext>
            </a:extLst>
          </p:cNvPr>
          <p:cNvSpPr/>
          <p:nvPr/>
        </p:nvSpPr>
        <p:spPr>
          <a:xfrm>
            <a:off x="175260" y="1485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B52889-CA5F-7BD9-5AC2-E7DDD1731450}"/>
              </a:ext>
            </a:extLst>
          </p:cNvPr>
          <p:cNvSpPr/>
          <p:nvPr/>
        </p:nvSpPr>
        <p:spPr>
          <a:xfrm>
            <a:off x="5375910" y="1485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 err="1"/>
              <a:t>MemberDao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D4202-8410-BCA8-D285-E63B9415EE3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24150" y="554355"/>
            <a:ext cx="2651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B4BBE109-9380-00AF-CDD0-AD33CCC1158C}"/>
              </a:ext>
            </a:extLst>
          </p:cNvPr>
          <p:cNvCxnSpPr>
            <a:stCxn id="6" idx="2"/>
            <a:endCxn id="2" idx="1"/>
          </p:cNvCxnSpPr>
          <p:nvPr/>
        </p:nvCxnSpPr>
        <p:spPr>
          <a:xfrm rot="16200000" flipH="1">
            <a:off x="7191375" y="419099"/>
            <a:ext cx="600075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902DC34-CEBA-7DD6-7742-BFCA05CDA2FF}"/>
              </a:ext>
            </a:extLst>
          </p:cNvPr>
          <p:cNvCxnSpPr>
            <a:cxnSpLocks/>
            <a:stCxn id="6" idx="2"/>
            <a:endCxn id="3" idx="1"/>
          </p:cNvCxnSpPr>
          <p:nvPr/>
        </p:nvCxnSpPr>
        <p:spPr>
          <a:xfrm rot="16200000" flipH="1">
            <a:off x="6082880" y="1527594"/>
            <a:ext cx="2817064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3F248B9-BD62-BD26-8942-592FF9997A85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16200000" flipH="1">
            <a:off x="4974385" y="2636089"/>
            <a:ext cx="5034055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삼각형 17">
            <a:extLst>
              <a:ext uri="{FF2B5EF4-FFF2-40B4-BE49-F238E27FC236}">
                <a16:creationId xmlns:a16="http://schemas.microsoft.com/office/drawing/2014/main" id="{A5E666E5-E0BC-A0C5-7FF2-38D63444616B}"/>
              </a:ext>
            </a:extLst>
          </p:cNvPr>
          <p:cNvSpPr/>
          <p:nvPr/>
        </p:nvSpPr>
        <p:spPr>
          <a:xfrm>
            <a:off x="6531827" y="960117"/>
            <a:ext cx="237055" cy="2043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800BD7-E79B-715F-96F7-65309B54D799}"/>
              </a:ext>
            </a:extLst>
          </p:cNvPr>
          <p:cNvSpPr txBox="1"/>
          <p:nvPr/>
        </p:nvSpPr>
        <p:spPr>
          <a:xfrm>
            <a:off x="3778667" y="423550"/>
            <a:ext cx="561777" cy="2616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D278C-0C2C-B4C6-F476-A4EF64DB9B87}"/>
              </a:ext>
            </a:extLst>
          </p:cNvPr>
          <p:cNvSpPr txBox="1"/>
          <p:nvPr/>
        </p:nvSpPr>
        <p:spPr>
          <a:xfrm>
            <a:off x="175260" y="1260155"/>
            <a:ext cx="2651760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MemberDao</a:t>
            </a:r>
            <a:r>
              <a:rPr kumimoji="1" lang="en-US" altLang="ko-Kore-KR" sz="1100" dirty="0"/>
              <a:t> </a:t>
            </a:r>
            <a:r>
              <a:rPr kumimoji="1" lang="en-US" altLang="ko-Kore-KR" sz="1100" dirty="0" err="1"/>
              <a:t>memberDao</a:t>
            </a:r>
            <a:r>
              <a:rPr kumimoji="1" lang="en-US" altLang="ko-Kore-KR" sz="1100" dirty="0"/>
              <a:t>;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의존 객체 주입 </a:t>
            </a:r>
            <a:endParaRPr kumimoji="1" lang="en-US" altLang="ko-KR" sz="1100" dirty="0">
              <a:sym typeface="Wingdings" pitchFamily="2" charset="2"/>
            </a:endParaRP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객체 교체가 </a:t>
            </a:r>
            <a:r>
              <a:rPr kumimoji="1" lang="ko-KR" altLang="en-US" sz="1100" dirty="0" err="1">
                <a:sym typeface="Wingdings" pitchFamily="2" charset="2"/>
              </a:rPr>
              <a:t>쉬워짐</a:t>
            </a:r>
            <a:endParaRPr kumimoji="1" lang="ko-Kore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17826-6942-6F33-F3C2-DC8A20970160}"/>
              </a:ext>
            </a:extLst>
          </p:cNvPr>
          <p:cNvSpPr txBox="1"/>
          <p:nvPr/>
        </p:nvSpPr>
        <p:spPr>
          <a:xfrm>
            <a:off x="4770120" y="2917605"/>
            <a:ext cx="2651760" cy="132343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인터페이스 적용</a:t>
            </a:r>
            <a:endParaRPr kumimoji="1" lang="en-US" altLang="ko-KR" sz="1100" dirty="0"/>
          </a:p>
          <a:p>
            <a:pPr algn="ctr"/>
            <a:r>
              <a:rPr lang="ko-Kore-KR" altLang="en-US" b="1" dirty="0"/>
              <a:t>↓</a:t>
            </a:r>
            <a:endParaRPr lang="ko-Kore-KR" altLang="en-US" dirty="0"/>
          </a:p>
          <a:p>
            <a:pPr algn="ctr"/>
            <a:r>
              <a:rPr kumimoji="1" lang="ko-Kore-KR" altLang="en-US" sz="1100" dirty="0"/>
              <a:t>객체</a:t>
            </a:r>
            <a:r>
              <a:rPr kumimoji="1" lang="ko-KR" altLang="en-US" sz="1100" dirty="0"/>
              <a:t>사용규칙 통일</a:t>
            </a:r>
            <a:endParaRPr kumimoji="1" lang="en-US" altLang="ko-KR" sz="1100" dirty="0"/>
          </a:p>
          <a:p>
            <a:pPr algn="ctr"/>
            <a:r>
              <a:rPr lang="ko-Kore-KR" altLang="en-US" b="1" dirty="0"/>
              <a:t>↓</a:t>
            </a:r>
            <a:endParaRPr lang="ko-Kore-KR" altLang="en-US" dirty="0"/>
          </a:p>
          <a:p>
            <a:pPr algn="ctr"/>
            <a:r>
              <a:rPr kumimoji="1" lang="ko-KR" altLang="en-US" sz="1100" dirty="0"/>
              <a:t>객체 교체 시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코드 변경 최소화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2F67B9-F793-DAA7-5F7E-A040C46DC54D}"/>
              </a:ext>
            </a:extLst>
          </p:cNvPr>
          <p:cNvSpPr/>
          <p:nvPr/>
        </p:nvSpPr>
        <p:spPr>
          <a:xfrm>
            <a:off x="1851660" y="811530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70D54A-76B8-6F29-A121-33FB9655418E}"/>
              </a:ext>
            </a:extLst>
          </p:cNvPr>
          <p:cNvSpPr/>
          <p:nvPr/>
        </p:nvSpPr>
        <p:spPr>
          <a:xfrm>
            <a:off x="1851660" y="2381250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A9E2F8-912F-536A-A798-B91FDB1EDBBB}"/>
              </a:ext>
            </a:extLst>
          </p:cNvPr>
          <p:cNvSpPr/>
          <p:nvPr/>
        </p:nvSpPr>
        <p:spPr>
          <a:xfrm>
            <a:off x="1851660" y="3910965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64A7D7-457C-7F42-4D0E-F190653F2FD6}"/>
              </a:ext>
            </a:extLst>
          </p:cNvPr>
          <p:cNvSpPr/>
          <p:nvPr/>
        </p:nvSpPr>
        <p:spPr>
          <a:xfrm>
            <a:off x="1851660" y="5480685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4C61DD1-185D-87FA-32E0-9BBEE44ED6CF}"/>
              </a:ext>
            </a:extLst>
          </p:cNvPr>
          <p:cNvSpPr/>
          <p:nvPr/>
        </p:nvSpPr>
        <p:spPr>
          <a:xfrm>
            <a:off x="5886450" y="3100923"/>
            <a:ext cx="1611630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27605-555F-5E9F-AE7C-75FF1467C239}"/>
              </a:ext>
            </a:extLst>
          </p:cNvPr>
          <p:cNvSpPr txBox="1"/>
          <p:nvPr/>
        </p:nvSpPr>
        <p:spPr>
          <a:xfrm>
            <a:off x="924645" y="122342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B52A1-5BA2-85F2-57BE-A0984C455A93}"/>
              </a:ext>
            </a:extLst>
          </p:cNvPr>
          <p:cNvSpPr txBox="1"/>
          <p:nvPr/>
        </p:nvSpPr>
        <p:spPr>
          <a:xfrm>
            <a:off x="924645" y="279314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4FC41-8201-8D9C-B5D1-A364B2679267}"/>
              </a:ext>
            </a:extLst>
          </p:cNvPr>
          <p:cNvSpPr txBox="1"/>
          <p:nvPr/>
        </p:nvSpPr>
        <p:spPr>
          <a:xfrm>
            <a:off x="924645" y="436286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3D3F1-08D9-6943-FA3A-AEA5AEFA8336}"/>
              </a:ext>
            </a:extLst>
          </p:cNvPr>
          <p:cNvSpPr txBox="1"/>
          <p:nvPr/>
        </p:nvSpPr>
        <p:spPr>
          <a:xfrm>
            <a:off x="924645" y="593258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119CA2-469B-1FB1-CFB7-A7CFC8B8A534}"/>
              </a:ext>
            </a:extLst>
          </p:cNvPr>
          <p:cNvCxnSpPr>
            <a:stCxn id="2" idx="3"/>
            <a:endCxn id="6" idx="2"/>
          </p:cNvCxnSpPr>
          <p:nvPr/>
        </p:nvCxnSpPr>
        <p:spPr>
          <a:xfrm>
            <a:off x="2983230" y="1377315"/>
            <a:ext cx="2903220" cy="2176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C37D1C-E49B-488E-AF24-596FDC9BC801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983230" y="2947035"/>
            <a:ext cx="2903220" cy="606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9C9171-59F0-4BBF-897B-A94B985AE706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983230" y="3553361"/>
            <a:ext cx="2903220" cy="923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821DC5-30D6-9ADB-A11A-3AC32CE3B3BD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2983230" y="3553361"/>
            <a:ext cx="2903220" cy="2493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F61BA1D-DA7A-DDFA-00DB-A4AC146E6A68}"/>
              </a:ext>
            </a:extLst>
          </p:cNvPr>
          <p:cNvCxnSpPr>
            <a:cxnSpLocks/>
          </p:cNvCxnSpPr>
          <p:nvPr/>
        </p:nvCxnSpPr>
        <p:spPr>
          <a:xfrm>
            <a:off x="423219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04E64D-C44A-6BB2-AFAB-BD581A3F4C4E}"/>
              </a:ext>
            </a:extLst>
          </p:cNvPr>
          <p:cNvSpPr txBox="1"/>
          <p:nvPr/>
        </p:nvSpPr>
        <p:spPr>
          <a:xfrm>
            <a:off x="14864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Client</a:t>
            </a:r>
            <a:endParaRPr kumimoji="1" lang="ko-Kore-KR" altLang="en-US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7EC2C2-2BEA-7069-FA87-FA7FFE498F53}"/>
              </a:ext>
            </a:extLst>
          </p:cNvPr>
          <p:cNvSpPr txBox="1"/>
          <p:nvPr/>
        </p:nvSpPr>
        <p:spPr>
          <a:xfrm>
            <a:off x="6096000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Server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431342-5417-0DC5-543D-C209B989E6A7}"/>
              </a:ext>
            </a:extLst>
          </p:cNvPr>
          <p:cNvSpPr/>
          <p:nvPr/>
        </p:nvSpPr>
        <p:spPr>
          <a:xfrm>
            <a:off x="3406140" y="742428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0B5B6218-6BEB-64D2-AABB-0261D99D4218}"/>
              </a:ext>
            </a:extLst>
          </p:cNvPr>
          <p:cNvSpPr/>
          <p:nvPr/>
        </p:nvSpPr>
        <p:spPr>
          <a:xfrm>
            <a:off x="10080112" y="855775"/>
            <a:ext cx="1611630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66DC27-EA0A-F313-3177-9BD7750196A9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4537710" y="1308213"/>
            <a:ext cx="55424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07C27381-5E93-2823-1076-693331BCB03C}"/>
              </a:ext>
            </a:extLst>
          </p:cNvPr>
          <p:cNvCxnSpPr>
            <a:cxnSpLocks/>
          </p:cNvCxnSpPr>
          <p:nvPr/>
        </p:nvCxnSpPr>
        <p:spPr>
          <a:xfrm>
            <a:off x="5100871" y="-130751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A5E2E1-965F-6678-F788-381B8FAEC59B}"/>
              </a:ext>
            </a:extLst>
          </p:cNvPr>
          <p:cNvSpPr txBox="1"/>
          <p:nvPr/>
        </p:nvSpPr>
        <p:spPr>
          <a:xfrm>
            <a:off x="3040902" y="144258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Client</a:t>
            </a:r>
            <a:endParaRPr kumimoji="1" lang="ko-Kore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86B73-A55A-7749-1DF1-2F311C8ED47F}"/>
              </a:ext>
            </a:extLst>
          </p:cNvPr>
          <p:cNvSpPr txBox="1"/>
          <p:nvPr/>
        </p:nvSpPr>
        <p:spPr>
          <a:xfrm>
            <a:off x="10279380" y="144258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Server</a:t>
            </a:r>
            <a:endParaRPr kumimoji="1" lang="ko-Kore-KR" altLang="en-US" sz="1100" b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F1992E24-4CF1-67BF-0742-E33711087A36}"/>
              </a:ext>
            </a:extLst>
          </p:cNvPr>
          <p:cNvCxnSpPr>
            <a:cxnSpLocks/>
          </p:cNvCxnSpPr>
          <p:nvPr/>
        </p:nvCxnSpPr>
        <p:spPr>
          <a:xfrm>
            <a:off x="8712751" y="-96461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8DE11C-BD81-79CE-EE86-CBE587252827}"/>
              </a:ext>
            </a:extLst>
          </p:cNvPr>
          <p:cNvSpPr/>
          <p:nvPr/>
        </p:nvSpPr>
        <p:spPr>
          <a:xfrm>
            <a:off x="2587549" y="3066528"/>
            <a:ext cx="1449611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&lt;&lt;client&gt;&gt;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4FBD79-8797-0075-2B34-0687A2E57F57}"/>
              </a:ext>
            </a:extLst>
          </p:cNvPr>
          <p:cNvSpPr/>
          <p:nvPr/>
        </p:nvSpPr>
        <p:spPr>
          <a:xfrm>
            <a:off x="6199428" y="3066528"/>
            <a:ext cx="1538678" cy="113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&lt;&lt;server&gt;&gt;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E1512B61-8340-C137-ED43-EF31502A3948}"/>
              </a:ext>
            </a:extLst>
          </p:cNvPr>
          <p:cNvSpPr/>
          <p:nvPr/>
        </p:nvSpPr>
        <p:spPr>
          <a:xfrm>
            <a:off x="24911" y="3132986"/>
            <a:ext cx="996010" cy="99601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892C7A-2CA4-F729-0787-766006023F7E}"/>
              </a:ext>
            </a:extLst>
          </p:cNvPr>
          <p:cNvCxnSpPr>
            <a:cxnSpLocks/>
            <a:stCxn id="13" idx="6"/>
            <a:endCxn id="11" idx="1"/>
          </p:cNvCxnSpPr>
          <p:nvPr/>
        </p:nvCxnSpPr>
        <p:spPr>
          <a:xfrm>
            <a:off x="1020921" y="3630991"/>
            <a:ext cx="1566628" cy="13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88FF837-28A7-AEA9-F3C1-4095B6F2ACA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037160" y="3632313"/>
            <a:ext cx="21622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F86241E-B80A-7AB5-B3C4-896A0DB24A0E}"/>
              </a:ext>
            </a:extLst>
          </p:cNvPr>
          <p:cNvSpPr/>
          <p:nvPr/>
        </p:nvSpPr>
        <p:spPr>
          <a:xfrm>
            <a:off x="4832068" y="2982166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1CCF40-FAD1-664B-D487-41C40B6FAE9D}"/>
              </a:ext>
            </a:extLst>
          </p:cNvPr>
          <p:cNvSpPr txBox="1"/>
          <p:nvPr/>
        </p:nvSpPr>
        <p:spPr>
          <a:xfrm>
            <a:off x="1302618" y="3515518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2E829E-BEED-0E54-8A37-2D4E7239DA1B}"/>
              </a:ext>
            </a:extLst>
          </p:cNvPr>
          <p:cNvSpPr txBox="1"/>
          <p:nvPr/>
        </p:nvSpPr>
        <p:spPr>
          <a:xfrm>
            <a:off x="4579164" y="3515518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BB2B781-89E9-089F-E760-376F2524BC89}"/>
              </a:ext>
            </a:extLst>
          </p:cNvPr>
          <p:cNvCxnSpPr>
            <a:cxnSpLocks/>
            <a:stCxn id="12" idx="3"/>
            <a:endCxn id="3" idx="3"/>
          </p:cNvCxnSpPr>
          <p:nvPr/>
        </p:nvCxnSpPr>
        <p:spPr>
          <a:xfrm flipV="1">
            <a:off x="7738106" y="1760650"/>
            <a:ext cx="3147821" cy="1871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94E9A6CA-143C-31B4-8A16-CD38146523C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3045875" y="2140478"/>
            <a:ext cx="1192530" cy="659570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D1A5A4E-F652-2F07-0360-34F2B65AC1C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16200000" flipH="1">
            <a:off x="4874081" y="971842"/>
            <a:ext cx="1192530" cy="2996842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02A1377B-7933-1072-D000-B23A0FF682B4}"/>
              </a:ext>
            </a:extLst>
          </p:cNvPr>
          <p:cNvCxnSpPr>
            <a:cxnSpLocks/>
          </p:cNvCxnSpPr>
          <p:nvPr/>
        </p:nvCxnSpPr>
        <p:spPr>
          <a:xfrm flipV="1">
            <a:off x="2908374" y="163491"/>
            <a:ext cx="2257571" cy="2195753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BA64C6A-EFFA-4B4D-5FC1-EFE8889A029F}"/>
              </a:ext>
            </a:extLst>
          </p:cNvPr>
          <p:cNvSpPr txBox="1"/>
          <p:nvPr/>
        </p:nvSpPr>
        <p:spPr>
          <a:xfrm>
            <a:off x="3204097" y="1712506"/>
            <a:ext cx="1213094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쪼개기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역할분리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DB36DF-E6F9-BC0B-9FAA-D08FC58B3D20}"/>
              </a:ext>
            </a:extLst>
          </p:cNvPr>
          <p:cNvSpPr txBox="1"/>
          <p:nvPr/>
        </p:nvSpPr>
        <p:spPr>
          <a:xfrm>
            <a:off x="6199428" y="4372406"/>
            <a:ext cx="15386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실제 작업 수행</a:t>
            </a:r>
            <a:endParaRPr kumimoji="1" lang="ko-Kore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2EF73-D8CA-5F3C-44DD-CF85F5E72B81}"/>
              </a:ext>
            </a:extLst>
          </p:cNvPr>
          <p:cNvSpPr txBox="1"/>
          <p:nvPr/>
        </p:nvSpPr>
        <p:spPr>
          <a:xfrm>
            <a:off x="2587548" y="4375422"/>
            <a:ext cx="15386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담당</a:t>
            </a:r>
            <a:endParaRPr kumimoji="1" lang="ko-Kore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E6472-A634-542A-D3F8-58B2F91CD963}"/>
              </a:ext>
            </a:extLst>
          </p:cNvPr>
          <p:cNvSpPr txBox="1"/>
          <p:nvPr/>
        </p:nvSpPr>
        <p:spPr>
          <a:xfrm>
            <a:off x="8048058" y="3627956"/>
            <a:ext cx="153867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Application Server</a:t>
            </a:r>
            <a:endParaRPr kumimoji="1" lang="ko-Kore-KR" altLang="en-US" sz="14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2BEB0BF-3829-9A44-03B2-83EDB3FE53F8}"/>
              </a:ext>
            </a:extLst>
          </p:cNvPr>
          <p:cNvCxnSpPr>
            <a:stCxn id="55" idx="1"/>
            <a:endCxn id="12" idx="3"/>
          </p:cNvCxnSpPr>
          <p:nvPr/>
        </p:nvCxnSpPr>
        <p:spPr>
          <a:xfrm flipH="1" flipV="1">
            <a:off x="7738106" y="3632313"/>
            <a:ext cx="309952" cy="257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8F16EF2B-B793-5E67-08C2-62EC8C4C27E4}"/>
              </a:ext>
            </a:extLst>
          </p:cNvPr>
          <p:cNvSpPr/>
          <p:nvPr/>
        </p:nvSpPr>
        <p:spPr>
          <a:xfrm>
            <a:off x="9134822" y="2390689"/>
            <a:ext cx="523220" cy="523220"/>
          </a:xfrm>
          <a:prstGeom prst="ellipse">
            <a:avLst/>
          </a:prstGeom>
          <a:noFill/>
          <a:ln w="698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곱하기 58">
            <a:extLst>
              <a:ext uri="{FF2B5EF4-FFF2-40B4-BE49-F238E27FC236}">
                <a16:creationId xmlns:a16="http://schemas.microsoft.com/office/drawing/2014/main" id="{360B1C3D-6877-2253-BAB7-91340E674FB8}"/>
              </a:ext>
            </a:extLst>
          </p:cNvPr>
          <p:cNvSpPr/>
          <p:nvPr/>
        </p:nvSpPr>
        <p:spPr>
          <a:xfrm>
            <a:off x="5880069" y="1312570"/>
            <a:ext cx="1005218" cy="746141"/>
          </a:xfrm>
          <a:prstGeom prst="mathMultiply">
            <a:avLst/>
          </a:prstGeom>
          <a:solidFill>
            <a:srgbClr val="7030A0"/>
          </a:solidFill>
          <a:ln w="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0E59080F-2F9B-1765-178C-89C702DF6ED0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rot="5400000" flipH="1" flipV="1">
            <a:off x="5817076" y="-1196507"/>
            <a:ext cx="1758315" cy="6767757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09DA23-FD0B-8C5A-D107-54AB7ACD32F3}"/>
              </a:ext>
            </a:extLst>
          </p:cNvPr>
          <p:cNvSpPr txBox="1"/>
          <p:nvPr/>
        </p:nvSpPr>
        <p:spPr>
          <a:xfrm>
            <a:off x="9218787" y="2997363"/>
            <a:ext cx="2688789" cy="5232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같은 원격에 있는 </a:t>
            </a:r>
            <a:r>
              <a:rPr kumimoji="1" lang="ko-KR" altLang="en-US" sz="1400" dirty="0" err="1"/>
              <a:t>애들끼리만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 접속 가능</a:t>
            </a:r>
            <a:endParaRPr kumimoji="1" lang="ko-Kore-KR" altLang="en-US" sz="1400" dirty="0"/>
          </a:p>
        </p:txBody>
      </p: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DA5E35C1-5FE9-F704-A304-F0F213059002}"/>
              </a:ext>
            </a:extLst>
          </p:cNvPr>
          <p:cNvCxnSpPr>
            <a:cxnSpLocks/>
            <a:stCxn id="63" idx="0"/>
            <a:endCxn id="59" idx="2"/>
          </p:cNvCxnSpPr>
          <p:nvPr/>
        </p:nvCxnSpPr>
        <p:spPr>
          <a:xfrm rot="16200000" flipV="1">
            <a:off x="8044593" y="478773"/>
            <a:ext cx="1117856" cy="391932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01DAABB8-FC5A-1123-A34E-83D4388540CC}"/>
              </a:ext>
            </a:extLst>
          </p:cNvPr>
          <p:cNvCxnSpPr>
            <a:cxnSpLocks/>
            <a:stCxn id="63" idx="0"/>
            <a:endCxn id="58" idx="6"/>
          </p:cNvCxnSpPr>
          <p:nvPr/>
        </p:nvCxnSpPr>
        <p:spPr>
          <a:xfrm rot="16200000" flipV="1">
            <a:off x="9938080" y="2372261"/>
            <a:ext cx="345064" cy="90514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2DEFF3-B90B-5C0A-1B4E-70E02B6402BC}"/>
              </a:ext>
            </a:extLst>
          </p:cNvPr>
          <p:cNvSpPr/>
          <p:nvPr/>
        </p:nvSpPr>
        <p:spPr>
          <a:xfrm>
            <a:off x="462517" y="311884"/>
            <a:ext cx="152045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C04DAD-88F2-ED68-4A09-A2CEFF883ED3}"/>
              </a:ext>
            </a:extLst>
          </p:cNvPr>
          <p:cNvSpPr/>
          <p:nvPr/>
        </p:nvSpPr>
        <p:spPr>
          <a:xfrm>
            <a:off x="8585790" y="311883"/>
            <a:ext cx="152045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DC2E42-6DDC-7A2C-AF6C-1F974776DE0B}"/>
              </a:ext>
            </a:extLst>
          </p:cNvPr>
          <p:cNvSpPr/>
          <p:nvPr/>
        </p:nvSpPr>
        <p:spPr>
          <a:xfrm>
            <a:off x="2210688" y="1683487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3DF38-074F-614B-6346-0ED97B9A0F15}"/>
              </a:ext>
            </a:extLst>
          </p:cNvPr>
          <p:cNvSpPr/>
          <p:nvPr/>
        </p:nvSpPr>
        <p:spPr>
          <a:xfrm>
            <a:off x="5604245" y="16834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DataInputStream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03C564-0C2D-7891-C569-C6AF64EE689E}"/>
              </a:ext>
            </a:extLst>
          </p:cNvPr>
          <p:cNvSpPr/>
          <p:nvPr/>
        </p:nvSpPr>
        <p:spPr>
          <a:xfrm>
            <a:off x="5589182" y="30550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FEAA-18B2-E55F-ED75-2B736AAA986F}"/>
              </a:ext>
            </a:extLst>
          </p:cNvPr>
          <p:cNvSpPr/>
          <p:nvPr/>
        </p:nvSpPr>
        <p:spPr>
          <a:xfrm>
            <a:off x="2210688" y="30550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DataInputStream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3B58C6-AD57-06D8-AD83-B58FFCF488FC}"/>
              </a:ext>
            </a:extLst>
          </p:cNvPr>
          <p:cNvSpPr/>
          <p:nvPr/>
        </p:nvSpPr>
        <p:spPr>
          <a:xfrm>
            <a:off x="5567917" y="4495806"/>
            <a:ext cx="1896138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StringWriter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DE4079-6DB1-0B13-7530-FF672EAF3BCD}"/>
              </a:ext>
            </a:extLst>
          </p:cNvPr>
          <p:cNvSpPr/>
          <p:nvPr/>
        </p:nvSpPr>
        <p:spPr>
          <a:xfrm>
            <a:off x="9824484" y="4495806"/>
            <a:ext cx="1896138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PrintWriter</a:t>
            </a:r>
            <a:endParaRPr kumimoji="1" lang="ko-Kore-KR" altLang="en-US" dirty="0"/>
          </a:p>
        </p:txBody>
      </p:sp>
      <p:sp>
        <p:nvSpPr>
          <p:cNvPr id="10" name="원통[C] 9">
            <a:extLst>
              <a:ext uri="{FF2B5EF4-FFF2-40B4-BE49-F238E27FC236}">
                <a16:creationId xmlns:a16="http://schemas.microsoft.com/office/drawing/2014/main" id="{C2EFDF43-8238-3F5D-9E83-18F5DC453F9F}"/>
              </a:ext>
            </a:extLst>
          </p:cNvPr>
          <p:cNvSpPr/>
          <p:nvPr/>
        </p:nvSpPr>
        <p:spPr>
          <a:xfrm>
            <a:off x="5567915" y="5617549"/>
            <a:ext cx="1881963" cy="829339"/>
          </a:xfrm>
          <a:prstGeom prst="can">
            <a:avLst/>
          </a:prstGeom>
          <a:solidFill>
            <a:srgbClr val="8385FF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buffer</a:t>
            </a:r>
            <a:endParaRPr kumimoji="1" lang="ko-Kore-KR" altLang="en-US" dirty="0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88368946-9ABB-B7B2-346C-B622A7A85D6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982973" y="630861"/>
            <a:ext cx="227715" cy="1371603"/>
          </a:xfrm>
          <a:prstGeom prst="bentConnector3">
            <a:avLst>
              <a:gd name="adj1" fmla="val 50000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D134FAF6-C208-95A3-7120-803C4B2C30A6}"/>
              </a:ext>
            </a:extLst>
          </p:cNvPr>
          <p:cNvCxnSpPr>
            <a:cxnSpLocks/>
            <a:stCxn id="7" idx="1"/>
            <a:endCxn id="2" idx="1"/>
          </p:cNvCxnSpPr>
          <p:nvPr/>
        </p:nvCxnSpPr>
        <p:spPr>
          <a:xfrm rot="10800000">
            <a:off x="462518" y="630862"/>
            <a:ext cx="1748171" cy="2743205"/>
          </a:xfrm>
          <a:prstGeom prst="bentConnector3">
            <a:avLst>
              <a:gd name="adj1" fmla="val 113077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84D09E28-AA90-DE56-D206-8751D357FCFA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837081" y="630860"/>
            <a:ext cx="748709" cy="1371606"/>
          </a:xfrm>
          <a:prstGeom prst="bentConnector3">
            <a:avLst>
              <a:gd name="adj1" fmla="val 50000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EF0E0F61-D0F0-C3D1-FF59-1B106652CCB1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rot="5400000">
            <a:off x="7371903" y="1399951"/>
            <a:ext cx="2424230" cy="1524000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09232FFF-AAFC-7C7D-A331-D620812FB138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10106246" y="630860"/>
            <a:ext cx="666307" cy="3864946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73CBB6-1B11-9BB0-D8F2-4953D55B48E9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7464055" y="4814783"/>
            <a:ext cx="2360429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D453C1-9A62-23C0-EA6A-268C026976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43524" y="2002464"/>
            <a:ext cx="1160721" cy="2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30FF50B-EB84-709F-9E13-BA2F947ABDD2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443524" y="3374066"/>
            <a:ext cx="1145658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D1B2C8AC-F329-14F0-7173-E67B4BD21F9F}"/>
              </a:ext>
            </a:extLst>
          </p:cNvPr>
          <p:cNvCxnSpPr>
            <a:stCxn id="8" idx="1"/>
            <a:endCxn id="6" idx="2"/>
          </p:cNvCxnSpPr>
          <p:nvPr/>
        </p:nvCxnSpPr>
        <p:spPr>
          <a:xfrm rot="10800000" flipH="1">
            <a:off x="5567916" y="3693043"/>
            <a:ext cx="1137683" cy="1121741"/>
          </a:xfrm>
          <a:prstGeom prst="curvedConnector4">
            <a:avLst>
              <a:gd name="adj1" fmla="val -20093"/>
              <a:gd name="adj2" fmla="val 64218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959C977-E59A-8B3C-12FE-A76465A5E3D8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6508897" y="5133759"/>
            <a:ext cx="7089" cy="483790"/>
          </a:xfrm>
          <a:prstGeom prst="straightConnector1">
            <a:avLst/>
          </a:prstGeom>
          <a:ln>
            <a:solidFill>
              <a:srgbClr val="C1C2FF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E8A650C4-9069-A486-0856-3276A3106463}"/>
              </a:ext>
            </a:extLst>
          </p:cNvPr>
          <p:cNvCxnSpPr>
            <a:stCxn id="9" idx="2"/>
            <a:endCxn id="10" idx="4"/>
          </p:cNvCxnSpPr>
          <p:nvPr/>
        </p:nvCxnSpPr>
        <p:spPr>
          <a:xfrm rot="5400000">
            <a:off x="8661986" y="3921652"/>
            <a:ext cx="898460" cy="3322675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AC39540-5594-CA28-EE96-0DC13CD0276F}"/>
              </a:ext>
            </a:extLst>
          </p:cNvPr>
          <p:cNvSpPr txBox="1"/>
          <p:nvPr/>
        </p:nvSpPr>
        <p:spPr>
          <a:xfrm>
            <a:off x="-22147" y="1900342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</a:t>
            </a:r>
            <a:endParaRPr kumimoji="1" lang="ko-Kore-KR" altLang="en-US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83940E-6528-2B74-228A-2B11FD3AAE3D}"/>
              </a:ext>
            </a:extLst>
          </p:cNvPr>
          <p:cNvSpPr txBox="1"/>
          <p:nvPr/>
        </p:nvSpPr>
        <p:spPr>
          <a:xfrm>
            <a:off x="1809751" y="1163479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out</a:t>
            </a:r>
            <a:endParaRPr kumimoji="1" lang="ko-Kore-KR" altLang="en-US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E025AA-6CAB-0E9D-9842-A04FA061C416}"/>
              </a:ext>
            </a:extLst>
          </p:cNvPr>
          <p:cNvSpPr txBox="1"/>
          <p:nvPr/>
        </p:nvSpPr>
        <p:spPr>
          <a:xfrm>
            <a:off x="4734150" y="1871660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요청</a:t>
            </a:r>
            <a:endParaRPr kumimoji="1" lang="ko-Kore-KR" altLang="en-US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1D9791-4E45-A595-B506-944A8762C330}"/>
              </a:ext>
            </a:extLst>
          </p:cNvPr>
          <p:cNvSpPr txBox="1"/>
          <p:nvPr/>
        </p:nvSpPr>
        <p:spPr>
          <a:xfrm>
            <a:off x="4739461" y="3243261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응답</a:t>
            </a:r>
            <a:endParaRPr kumimoji="1" lang="ko-Kore-KR" altLang="en-US" sz="11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E532FC-E3A2-64DA-10B4-70E83C222E3A}"/>
              </a:ext>
            </a:extLst>
          </p:cNvPr>
          <p:cNvSpPr txBox="1"/>
          <p:nvPr/>
        </p:nvSpPr>
        <p:spPr>
          <a:xfrm>
            <a:off x="6095997" y="3860836"/>
            <a:ext cx="891361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 err="1"/>
              <a:t>writeUTF</a:t>
            </a:r>
            <a:r>
              <a:rPr kumimoji="1" lang="en-US" altLang="ko-KR" sz="1100" b="1" dirty="0"/>
              <a:t>()</a:t>
            </a:r>
            <a:endParaRPr kumimoji="1" lang="ko-Kore-KR" altLang="en-US" sz="11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99A8C6-900D-39E3-9661-0F9EF6C6075C}"/>
              </a:ext>
            </a:extLst>
          </p:cNvPr>
          <p:cNvSpPr txBox="1"/>
          <p:nvPr/>
        </p:nvSpPr>
        <p:spPr>
          <a:xfrm>
            <a:off x="8921600" y="5746472"/>
            <a:ext cx="57415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쌓임</a:t>
            </a:r>
            <a:endParaRPr kumimoji="1" lang="ko-Kore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3E6A0D-F113-0CDC-2D1C-50D150BC83BA}"/>
              </a:ext>
            </a:extLst>
          </p:cNvPr>
          <p:cNvSpPr txBox="1"/>
          <p:nvPr/>
        </p:nvSpPr>
        <p:spPr>
          <a:xfrm>
            <a:off x="6095998" y="4349606"/>
            <a:ext cx="891361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/>
              <a:t>toString</a:t>
            </a:r>
            <a:r>
              <a:rPr kumimoji="1" lang="en-US" altLang="ko-Kore-KR" sz="1100" b="1" dirty="0"/>
              <a:t>()</a:t>
            </a:r>
            <a:endParaRPr kumimoji="1" lang="ko-Kore-KR" altLang="en-US" sz="11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583E26A-565F-F07D-B838-66F4968C1CD5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H="1" flipV="1">
            <a:off x="6541678" y="4122446"/>
            <a:ext cx="1" cy="22716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4B258B2-EE6E-1021-1518-841B66E548D1}"/>
              </a:ext>
            </a:extLst>
          </p:cNvPr>
          <p:cNvSpPr txBox="1"/>
          <p:nvPr/>
        </p:nvSpPr>
        <p:spPr>
          <a:xfrm>
            <a:off x="10292316" y="1683486"/>
            <a:ext cx="945412" cy="1107996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/>
              <a:t>printf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 err="1"/>
              <a:t>println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 err="1"/>
              <a:t>printf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/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09981C-D15E-8A2B-8993-C0613D7E62FD}"/>
              </a:ext>
            </a:extLst>
          </p:cNvPr>
          <p:cNvSpPr txBox="1"/>
          <p:nvPr/>
        </p:nvSpPr>
        <p:spPr>
          <a:xfrm>
            <a:off x="10477943" y="1316662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호출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5BFBE0-2B10-B922-5829-FD129A82C165}"/>
              </a:ext>
            </a:extLst>
          </p:cNvPr>
          <p:cNvSpPr/>
          <p:nvPr/>
        </p:nvSpPr>
        <p:spPr>
          <a:xfrm>
            <a:off x="882502" y="1822819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B2155E-BDE5-EEA3-753F-0DDA1A08C242}"/>
              </a:ext>
            </a:extLst>
          </p:cNvPr>
          <p:cNvSpPr/>
          <p:nvPr/>
        </p:nvSpPr>
        <p:spPr>
          <a:xfrm>
            <a:off x="3172046" y="1822818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8E8B00-D78B-38F1-7DFF-DF4A0676BD3E}"/>
              </a:ext>
            </a:extLst>
          </p:cNvPr>
          <p:cNvSpPr/>
          <p:nvPr/>
        </p:nvSpPr>
        <p:spPr>
          <a:xfrm>
            <a:off x="5505893" y="1822818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&lt;&lt;controller&gt;&gt;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41B66C-BD4B-7DFA-2830-AEA6EAE77772}"/>
              </a:ext>
            </a:extLst>
          </p:cNvPr>
          <p:cNvSpPr/>
          <p:nvPr/>
        </p:nvSpPr>
        <p:spPr>
          <a:xfrm>
            <a:off x="7614684" y="1822818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&lt;&lt;model&gt;&gt;</a:t>
            </a:r>
          </a:p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D74B5468-2D64-E154-B4F9-466E10B8EB64}"/>
              </a:ext>
            </a:extLst>
          </p:cNvPr>
          <p:cNvSpPr/>
          <p:nvPr/>
        </p:nvSpPr>
        <p:spPr>
          <a:xfrm>
            <a:off x="9909544" y="1822818"/>
            <a:ext cx="1180214" cy="105262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D3D469-F3F5-224D-17E1-427BCD656954}"/>
              </a:ext>
            </a:extLst>
          </p:cNvPr>
          <p:cNvSpPr/>
          <p:nvPr/>
        </p:nvSpPr>
        <p:spPr>
          <a:xfrm>
            <a:off x="7621034" y="5569022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&lt;&lt;model&gt;&gt;</a:t>
            </a:r>
          </a:p>
          <a:p>
            <a:pPr algn="ctr"/>
            <a:r>
              <a:rPr kumimoji="1" lang="en-US" altLang="ko-Kore-KR" dirty="0"/>
              <a:t>Domain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246B7C-3EE0-7575-1915-9C7255E7C696}"/>
              </a:ext>
            </a:extLst>
          </p:cNvPr>
          <p:cNvSpPr/>
          <p:nvPr/>
        </p:nvSpPr>
        <p:spPr>
          <a:xfrm>
            <a:off x="5505893" y="3868554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&lt;&lt;view&gt;&gt;</a:t>
            </a:r>
          </a:p>
          <a:p>
            <a:pPr algn="ctr"/>
            <a:r>
              <a:rPr kumimoji="1" lang="en-US" altLang="ko-Kore-KR" dirty="0"/>
              <a:t>JSP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AD51F344-BFEA-5F7F-0F64-698E098F043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617381" y="678047"/>
            <a:ext cx="1" cy="2289544"/>
          </a:xfrm>
          <a:prstGeom prst="curvedConnector3">
            <a:avLst>
              <a:gd name="adj1" fmla="val 228601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7C54120D-43D7-936F-5BCB-0C0826B760D6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929076" y="655895"/>
            <a:ext cx="12700" cy="2333847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378753ED-615B-6859-EE8B-0EE7518B494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617381" y="1730669"/>
            <a:ext cx="1" cy="2289544"/>
          </a:xfrm>
          <a:prstGeom prst="curvedConnector3">
            <a:avLst>
              <a:gd name="adj1" fmla="val 228601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F5D590C-DC26-9614-8EDC-AD2B09C7CE2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929077" y="1708518"/>
            <a:ext cx="12700" cy="2333847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A523DD3-66EE-F912-4650-01ACC239B85C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7150395" y="768423"/>
            <a:ext cx="12700" cy="2108791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7706235-BD54-9E31-ACFF-45A264CFF275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7150396" y="1821046"/>
            <a:ext cx="12700" cy="2108791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C5A666-84BF-1F83-25EA-0EB10A66178F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9352221" y="675388"/>
            <a:ext cx="12700" cy="2294860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B158C019-72A9-11A0-DF7B-EDE89B6F4D83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>
            <a:off x="9352221" y="1728011"/>
            <a:ext cx="12700" cy="2294860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283D4C5C-F368-88F9-0A8E-4A63E0F796B7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>
            <a:off x="6686107" y="2349130"/>
            <a:ext cx="12700" cy="2045736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EE19921-983F-C4DA-C812-09AA5FAD4560}"/>
              </a:ext>
            </a:extLst>
          </p:cNvPr>
          <p:cNvCxnSpPr>
            <a:cxnSpLocks/>
            <a:stCxn id="8" idx="1"/>
            <a:endCxn id="4" idx="1"/>
          </p:cNvCxnSpPr>
          <p:nvPr/>
        </p:nvCxnSpPr>
        <p:spPr>
          <a:xfrm rot="10800000">
            <a:off x="5505893" y="2349130"/>
            <a:ext cx="12700" cy="2045736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4143732-40FF-10A7-BAB5-9EDB029ECB4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204791" y="2875441"/>
            <a:ext cx="6350" cy="2693581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A462EBF-2E77-736C-C651-32E7875DA71F}"/>
              </a:ext>
            </a:extLst>
          </p:cNvPr>
          <p:cNvSpPr txBox="1"/>
          <p:nvPr/>
        </p:nvSpPr>
        <p:spPr>
          <a:xfrm>
            <a:off x="2246127" y="14335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DA5459-CE03-8EB3-AFB7-2A43042AB899}"/>
              </a:ext>
            </a:extLst>
          </p:cNvPr>
          <p:cNvSpPr txBox="1"/>
          <p:nvPr/>
        </p:nvSpPr>
        <p:spPr>
          <a:xfrm>
            <a:off x="4652629" y="14335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실행</a:t>
            </a:r>
            <a:endParaRPr kumimoji="1" lang="ko-Kore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932819-9FF7-22FA-2ED7-EA3E009D0A72}"/>
              </a:ext>
            </a:extLst>
          </p:cNvPr>
          <p:cNvSpPr txBox="1"/>
          <p:nvPr/>
        </p:nvSpPr>
        <p:spPr>
          <a:xfrm>
            <a:off x="6878527" y="141659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</a:t>
            </a:r>
            <a:r>
              <a:rPr kumimoji="1" lang="ko-KR" altLang="en-US" sz="1100" dirty="0"/>
              <a:t> 호출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F5D70D-E6C5-B033-0645-DF7F7D578A07}"/>
              </a:ext>
            </a:extLst>
          </p:cNvPr>
          <p:cNvSpPr txBox="1"/>
          <p:nvPr/>
        </p:nvSpPr>
        <p:spPr>
          <a:xfrm>
            <a:off x="9104425" y="14335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408CEB-2EDA-7CF6-861C-37B5F53F1B80}"/>
              </a:ext>
            </a:extLst>
          </p:cNvPr>
          <p:cNvSpPr txBox="1"/>
          <p:nvPr/>
        </p:nvSpPr>
        <p:spPr>
          <a:xfrm>
            <a:off x="9167037" y="2911173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결과</a:t>
            </a:r>
            <a:endParaRPr kumimoji="1"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891476-485F-448D-4CCC-4C9027DACB01}"/>
              </a:ext>
            </a:extLst>
          </p:cNvPr>
          <p:cNvSpPr txBox="1"/>
          <p:nvPr/>
        </p:nvSpPr>
        <p:spPr>
          <a:xfrm>
            <a:off x="7833537" y="4222231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4702FC06-B3FF-7F56-7E86-881A5451FA67}"/>
              </a:ext>
            </a:extLst>
          </p:cNvPr>
          <p:cNvCxnSpPr>
            <a:cxnSpLocks/>
            <a:stCxn id="46" idx="2"/>
            <a:endCxn id="7" idx="3"/>
          </p:cNvCxnSpPr>
          <p:nvPr/>
        </p:nvCxnSpPr>
        <p:spPr>
          <a:xfrm rot="5400000">
            <a:off x="7708495" y="4265537"/>
            <a:ext cx="2922551" cy="737043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83AB859-1439-DA8B-FAA3-D7A48B64710D}"/>
              </a:ext>
            </a:extLst>
          </p:cNvPr>
          <p:cNvSpPr txBox="1"/>
          <p:nvPr/>
        </p:nvSpPr>
        <p:spPr>
          <a:xfrm>
            <a:off x="9142525" y="426406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보관</a:t>
            </a:r>
            <a:endParaRPr kumimoji="1" lang="ko-Kore-KR" altLang="en-US" sz="1100" dirty="0"/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AEB2DCB6-06F1-0884-1B16-9C0A8A68AB62}"/>
              </a:ext>
            </a:extLst>
          </p:cNvPr>
          <p:cNvCxnSpPr>
            <a:stCxn id="8" idx="2"/>
            <a:endCxn id="7" idx="1"/>
          </p:cNvCxnSpPr>
          <p:nvPr/>
        </p:nvCxnSpPr>
        <p:spPr>
          <a:xfrm rot="16200000" flipH="1">
            <a:off x="6271439" y="4745738"/>
            <a:ext cx="1174157" cy="1525034"/>
          </a:xfrm>
          <a:prstGeom prst="bent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1E9862D-40AE-1788-B21C-37762469483E}"/>
              </a:ext>
            </a:extLst>
          </p:cNvPr>
          <p:cNvSpPr txBox="1"/>
          <p:nvPr/>
        </p:nvSpPr>
        <p:spPr>
          <a:xfrm>
            <a:off x="5608970" y="5353578"/>
            <a:ext cx="943639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사용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UI</a:t>
            </a:r>
            <a:r>
              <a:rPr kumimoji="1" lang="ko-KR" altLang="en-US" sz="1100" dirty="0">
                <a:sym typeface="Wingdings" pitchFamily="2" charset="2"/>
              </a:rPr>
              <a:t> 생성</a:t>
            </a:r>
            <a:endParaRPr kumimoji="1" lang="ko-Kore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BFD06F-39B1-F136-C88F-709B4C437DEB}"/>
              </a:ext>
            </a:extLst>
          </p:cNvPr>
          <p:cNvSpPr txBox="1"/>
          <p:nvPr/>
        </p:nvSpPr>
        <p:spPr>
          <a:xfrm>
            <a:off x="6732476" y="298700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A7EBD2-E411-159B-1A12-A30F8888D2FE}"/>
              </a:ext>
            </a:extLst>
          </p:cNvPr>
          <p:cNvSpPr txBox="1"/>
          <p:nvPr/>
        </p:nvSpPr>
        <p:spPr>
          <a:xfrm>
            <a:off x="6487263" y="34268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위임</a:t>
            </a:r>
            <a:endParaRPr kumimoji="1" lang="ko-Kore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31C377-D3C4-FE92-76B2-5BE383499B52}"/>
              </a:ext>
            </a:extLst>
          </p:cNvPr>
          <p:cNvSpPr txBox="1"/>
          <p:nvPr/>
        </p:nvSpPr>
        <p:spPr>
          <a:xfrm>
            <a:off x="4866463" y="34268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2686B2-7E72-6E78-D544-956AD9062223}"/>
              </a:ext>
            </a:extLst>
          </p:cNvPr>
          <p:cNvSpPr txBox="1"/>
          <p:nvPr/>
        </p:nvSpPr>
        <p:spPr>
          <a:xfrm>
            <a:off x="4656691" y="2911173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CCE96-96AB-E0F7-FB26-341DB84FDF93}"/>
              </a:ext>
            </a:extLst>
          </p:cNvPr>
          <p:cNvSpPr txBox="1"/>
          <p:nvPr/>
        </p:nvSpPr>
        <p:spPr>
          <a:xfrm>
            <a:off x="2245757" y="292087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12.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A233EEBC-A139-3A1A-442C-FD268A4720A2}"/>
              </a:ext>
            </a:extLst>
          </p:cNvPr>
          <p:cNvSpPr/>
          <p:nvPr/>
        </p:nvSpPr>
        <p:spPr>
          <a:xfrm>
            <a:off x="2303608" y="2205052"/>
            <a:ext cx="626803" cy="288153"/>
          </a:xfrm>
          <a:prstGeom prst="roundRect">
            <a:avLst/>
          </a:prstGeom>
          <a:solidFill>
            <a:schemeClr val="accent2">
              <a:alpha val="5163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7E992A-A1AF-E46F-13BF-E8B0E4416AC3}"/>
              </a:ext>
            </a:extLst>
          </p:cNvPr>
          <p:cNvSpPr txBox="1"/>
          <p:nvPr/>
        </p:nvSpPr>
        <p:spPr>
          <a:xfrm>
            <a:off x="148855" y="119397"/>
            <a:ext cx="23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MVC2 Model</a:t>
            </a:r>
            <a:endParaRPr kumimoji="1" lang="ko-Kore-KR" altLang="en-US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DBFBE33-E3AD-D5D8-7608-E6312DBEC7C5}"/>
              </a:ext>
            </a:extLst>
          </p:cNvPr>
          <p:cNvSpPr/>
          <p:nvPr/>
        </p:nvSpPr>
        <p:spPr>
          <a:xfrm>
            <a:off x="1145988" y="4353036"/>
            <a:ext cx="2168121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&lt;&lt;controller, view&gt;&gt;</a:t>
            </a:r>
          </a:p>
          <a:p>
            <a:pPr algn="ctr"/>
            <a:r>
              <a:rPr kumimoji="1" lang="en-US" altLang="ko-Kore-KR" dirty="0"/>
              <a:t>JSP</a:t>
            </a:r>
            <a:endParaRPr kumimoji="1" lang="ko-Kore-KR" altLang="en-US" dirty="0"/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5BFBD591-AD95-E8DB-2B58-1E3AF35AD110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2230049" y="4353036"/>
            <a:ext cx="0" cy="105262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BD93116-D692-24B4-350D-102D3C4AD127}"/>
              </a:ext>
            </a:extLst>
          </p:cNvPr>
          <p:cNvSpPr/>
          <p:nvPr/>
        </p:nvSpPr>
        <p:spPr>
          <a:xfrm>
            <a:off x="292395" y="568598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&lt;&lt;controller&gt;&gt;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30B2C62-FBF9-DC21-FA8B-BBDA5B1D2A2D}"/>
              </a:ext>
            </a:extLst>
          </p:cNvPr>
          <p:cNvSpPr/>
          <p:nvPr/>
        </p:nvSpPr>
        <p:spPr>
          <a:xfrm>
            <a:off x="2950682" y="5672516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&lt;&lt;view&gt;&gt;</a:t>
            </a:r>
          </a:p>
          <a:p>
            <a:pPr algn="ctr"/>
            <a:r>
              <a:rPr kumimoji="1" lang="en-US" altLang="ko-Kore-KR" dirty="0"/>
              <a:t>JSP</a:t>
            </a:r>
            <a:endParaRPr kumimoji="1" lang="ko-Kore-KR" altLang="en-US" dirty="0"/>
          </a:p>
        </p:txBody>
      </p:sp>
      <p:cxnSp>
        <p:nvCxnSpPr>
          <p:cNvPr id="69" name="구부러진 연결선[U] 68">
            <a:extLst>
              <a:ext uri="{FF2B5EF4-FFF2-40B4-BE49-F238E27FC236}">
                <a16:creationId xmlns:a16="http://schemas.microsoft.com/office/drawing/2014/main" id="{2BFAD776-E377-4880-571B-D88A091F6392}"/>
              </a:ext>
            </a:extLst>
          </p:cNvPr>
          <p:cNvCxnSpPr>
            <a:stCxn id="63" idx="1"/>
            <a:endCxn id="66" idx="0"/>
          </p:cNvCxnSpPr>
          <p:nvPr/>
        </p:nvCxnSpPr>
        <p:spPr>
          <a:xfrm rot="10800000" flipV="1">
            <a:off x="882502" y="4879348"/>
            <a:ext cx="263486" cy="80663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81415BEF-97B9-B942-5182-D8E2DCF50145}"/>
              </a:ext>
            </a:extLst>
          </p:cNvPr>
          <p:cNvCxnSpPr>
            <a:cxnSpLocks/>
            <a:stCxn id="63" idx="3"/>
            <a:endCxn id="67" idx="0"/>
          </p:cNvCxnSpPr>
          <p:nvPr/>
        </p:nvCxnSpPr>
        <p:spPr>
          <a:xfrm>
            <a:off x="3314109" y="4879348"/>
            <a:ext cx="226680" cy="793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E15BB64-0A40-6121-B604-F65F134B3183}"/>
              </a:ext>
            </a:extLst>
          </p:cNvPr>
          <p:cNvSpPr txBox="1"/>
          <p:nvPr/>
        </p:nvSpPr>
        <p:spPr>
          <a:xfrm>
            <a:off x="788876" y="4264060"/>
            <a:ext cx="742507" cy="2616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MVC1</a:t>
            </a:r>
            <a:endParaRPr kumimoji="1" lang="ko-Kore-KR" altLang="en-US" sz="11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E0B5E1-703A-53C4-4E13-B3E5FF94C86D}"/>
              </a:ext>
            </a:extLst>
          </p:cNvPr>
          <p:cNvSpPr txBox="1"/>
          <p:nvPr/>
        </p:nvSpPr>
        <p:spPr>
          <a:xfrm>
            <a:off x="1744772" y="4203423"/>
            <a:ext cx="949327" cy="2616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역할</a:t>
            </a:r>
            <a:r>
              <a:rPr kumimoji="1" lang="ko-KR" altLang="en-US" sz="1100" dirty="0"/>
              <a:t> 분리</a:t>
            </a:r>
            <a:endParaRPr kumimoji="1" lang="ko-Kore-KR" altLang="en-US" sz="11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3DF1D1-D233-D57E-3456-CF23FDA12044}"/>
              </a:ext>
            </a:extLst>
          </p:cNvPr>
          <p:cNvSpPr/>
          <p:nvPr/>
        </p:nvSpPr>
        <p:spPr>
          <a:xfrm>
            <a:off x="6659674" y="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 model&gt;&gt;</a:t>
            </a:r>
          </a:p>
          <a:p>
            <a:pPr algn="ctr"/>
            <a:r>
              <a:rPr kumimoji="1" lang="en-US" altLang="ko-Kore-KR" dirty="0"/>
              <a:t>Domain</a:t>
            </a:r>
            <a:endParaRPr kumimoji="1" lang="ko-Kore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A1AAEE7-89FA-25ED-5E53-0B42472631E1}"/>
              </a:ext>
            </a:extLst>
          </p:cNvPr>
          <p:cNvCxnSpPr>
            <a:cxnSpLocks/>
            <a:stCxn id="77" idx="2"/>
            <a:endCxn id="44" idx="0"/>
          </p:cNvCxnSpPr>
          <p:nvPr/>
        </p:nvCxnSpPr>
        <p:spPr>
          <a:xfrm>
            <a:off x="7249781" y="1052623"/>
            <a:ext cx="0" cy="363972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0BFC5-234C-B7D4-C5B9-3FDDC7524E09}"/>
              </a:ext>
            </a:extLst>
          </p:cNvPr>
          <p:cNvSpPr txBox="1"/>
          <p:nvPr/>
        </p:nvSpPr>
        <p:spPr>
          <a:xfrm>
            <a:off x="2118536" y="110257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9F8F3-77D6-45B3-7560-57048F500302}"/>
              </a:ext>
            </a:extLst>
          </p:cNvPr>
          <p:cNvSpPr/>
          <p:nvPr/>
        </p:nvSpPr>
        <p:spPr>
          <a:xfrm>
            <a:off x="3625702" y="999460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D57A6A-F1A9-6AA7-6B3B-C7304777E599}"/>
              </a:ext>
            </a:extLst>
          </p:cNvPr>
          <p:cNvSpPr/>
          <p:nvPr/>
        </p:nvSpPr>
        <p:spPr>
          <a:xfrm>
            <a:off x="5847904" y="2257646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338DA-309E-3DC0-9CB8-521D301CEC68}"/>
              </a:ext>
            </a:extLst>
          </p:cNvPr>
          <p:cNvSpPr txBox="1"/>
          <p:nvPr/>
        </p:nvSpPr>
        <p:spPr>
          <a:xfrm>
            <a:off x="2118536" y="494174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응답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818773-3EFC-6905-D183-777507198D0C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2861043" y="1233377"/>
            <a:ext cx="764659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58B2B1-EA83-798F-B17D-447A7F3CF7D9}"/>
              </a:ext>
            </a:extLst>
          </p:cNvPr>
          <p:cNvSpPr txBox="1"/>
          <p:nvPr/>
        </p:nvSpPr>
        <p:spPr>
          <a:xfrm>
            <a:off x="4482508" y="236075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include</a:t>
            </a:r>
            <a:endParaRPr kumimoji="1" lang="ko-Kore-KR" altLang="en-US" sz="1100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C233A7A-AAB5-CA9E-4455-86BD5708C7DC}"/>
              </a:ext>
            </a:extLst>
          </p:cNvPr>
          <p:cNvCxnSpPr>
            <a:stCxn id="3" idx="4"/>
            <a:endCxn id="11" idx="1"/>
          </p:cNvCxnSpPr>
          <p:nvPr/>
        </p:nvCxnSpPr>
        <p:spPr>
          <a:xfrm rot="16200000" flipH="1">
            <a:off x="3658929" y="1667982"/>
            <a:ext cx="1024269" cy="622889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5A372E-69E9-3016-10D9-D083991BBF6F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>
            <a:off x="5225015" y="2491562"/>
            <a:ext cx="622889" cy="1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2B89030E-050B-9C9F-1ED0-1A4D08C7E653}"/>
              </a:ext>
            </a:extLst>
          </p:cNvPr>
          <p:cNvCxnSpPr>
            <a:cxnSpLocks/>
            <a:stCxn id="4" idx="4"/>
            <a:endCxn id="23" idx="3"/>
          </p:cNvCxnSpPr>
          <p:nvPr/>
        </p:nvCxnSpPr>
        <p:spPr>
          <a:xfrm rot="5400000">
            <a:off x="5204215" y="2746279"/>
            <a:ext cx="898407" cy="856806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78C1C6-5DBE-5089-531C-39A95A44CAAE}"/>
              </a:ext>
            </a:extLst>
          </p:cNvPr>
          <p:cNvSpPr txBox="1"/>
          <p:nvPr/>
        </p:nvSpPr>
        <p:spPr>
          <a:xfrm>
            <a:off x="4482508" y="3493081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E15BE-7EF1-5BF9-F894-E7C85A4FD2B7}"/>
              </a:ext>
            </a:extLst>
          </p:cNvPr>
          <p:cNvSpPr txBox="1"/>
          <p:nvPr/>
        </p:nvSpPr>
        <p:spPr>
          <a:xfrm>
            <a:off x="5710566" y="2959394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8F61E53-5ED0-6B6C-7AC0-A91BFA3260DC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rot="10800000" flipV="1">
            <a:off x="3859618" y="3623886"/>
            <a:ext cx="622891" cy="44920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FD560A-7F19-1FED-9E1C-4D6FE7EF3A28}"/>
              </a:ext>
            </a:extLst>
          </p:cNvPr>
          <p:cNvSpPr txBox="1"/>
          <p:nvPr/>
        </p:nvSpPr>
        <p:spPr>
          <a:xfrm>
            <a:off x="3488363" y="181284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1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EA41B-3AF8-66AD-8673-B3A42708E34D}"/>
              </a:ext>
            </a:extLst>
          </p:cNvPr>
          <p:cNvSpPr txBox="1"/>
          <p:nvPr/>
        </p:nvSpPr>
        <p:spPr>
          <a:xfrm>
            <a:off x="3488363" y="407309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3</a:t>
            </a:r>
            <a:endParaRPr kumimoji="1" lang="ko-Kore-KR" altLang="en-US" sz="1100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592EB138-054F-73D8-A517-94A73C46398C}"/>
              </a:ext>
            </a:extLst>
          </p:cNvPr>
          <p:cNvCxnSpPr>
            <a:cxnSpLocks/>
            <a:stCxn id="31" idx="2"/>
            <a:endCxn id="5" idx="3"/>
          </p:cNvCxnSpPr>
          <p:nvPr/>
        </p:nvCxnSpPr>
        <p:spPr>
          <a:xfrm rot="5400000">
            <a:off x="2991405" y="4204338"/>
            <a:ext cx="737851" cy="99857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4E79D7-78ED-3D1E-1720-4FA4815B0F2E}"/>
              </a:ext>
            </a:extLst>
          </p:cNvPr>
          <p:cNvSpPr txBox="1"/>
          <p:nvPr/>
        </p:nvSpPr>
        <p:spPr>
          <a:xfrm>
            <a:off x="3243372" y="4941746"/>
            <a:ext cx="212562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ore-KR" sz="1100" dirty="0"/>
              <a:t>1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+</a:t>
            </a:r>
            <a:r>
              <a:rPr kumimoji="1" lang="ko-KR" altLang="en-US" sz="1100" dirty="0"/>
              <a:t> 출력</a:t>
            </a:r>
            <a:r>
              <a:rPr kumimoji="1" lang="en-US" altLang="ko-KR" sz="1100" dirty="0"/>
              <a:t>2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+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3</a:t>
            </a:r>
            <a:endParaRPr kumimoji="1" lang="ko-Kore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DDC342-DD02-83B8-6181-E2A2A32F07AA}"/>
              </a:ext>
            </a:extLst>
          </p:cNvPr>
          <p:cNvSpPr/>
          <p:nvPr/>
        </p:nvSpPr>
        <p:spPr>
          <a:xfrm>
            <a:off x="7961132" y="839311"/>
            <a:ext cx="1467293" cy="476338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C702FF-1BFA-0F9B-864F-217DF4D04B40}"/>
              </a:ext>
            </a:extLst>
          </p:cNvPr>
          <p:cNvSpPr txBox="1"/>
          <p:nvPr/>
        </p:nvSpPr>
        <p:spPr>
          <a:xfrm>
            <a:off x="7829110" y="488765"/>
            <a:ext cx="173133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  <a:r>
              <a:rPr kumimoji="1" lang="ko-Kore-KR" altLang="en-US" sz="1100" dirty="0"/>
              <a:t>보관소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E77CCE3-D948-2D8D-4208-2A92E4169A36}"/>
              </a:ext>
            </a:extLst>
          </p:cNvPr>
          <p:cNvCxnSpPr>
            <a:cxnSpLocks/>
            <a:stCxn id="3" idx="6"/>
            <a:endCxn id="47" idx="1"/>
          </p:cNvCxnSpPr>
          <p:nvPr/>
        </p:nvCxnSpPr>
        <p:spPr>
          <a:xfrm>
            <a:off x="4093535" y="1233377"/>
            <a:ext cx="4435838" cy="38793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2EF97435-8B0F-B2B1-A6AE-4FA9E2C3AB9A}"/>
              </a:ext>
            </a:extLst>
          </p:cNvPr>
          <p:cNvSpPr/>
          <p:nvPr/>
        </p:nvSpPr>
        <p:spPr>
          <a:xfrm>
            <a:off x="8460860" y="1552802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X</a:t>
            </a:r>
            <a:endParaRPr kumimoji="1" lang="ko-Kore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3E71766-4713-EAF0-AD7C-F5B6C890807E}"/>
              </a:ext>
            </a:extLst>
          </p:cNvPr>
          <p:cNvCxnSpPr>
            <a:cxnSpLocks/>
            <a:stCxn id="47" idx="4"/>
            <a:endCxn id="4" idx="6"/>
          </p:cNvCxnSpPr>
          <p:nvPr/>
        </p:nvCxnSpPr>
        <p:spPr>
          <a:xfrm flipH="1">
            <a:off x="6315737" y="2020635"/>
            <a:ext cx="2379040" cy="47092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28AA83-6C81-8EAD-E3F9-6DAD99EB8D5C}"/>
              </a:ext>
            </a:extLst>
          </p:cNvPr>
          <p:cNvSpPr txBox="1"/>
          <p:nvPr/>
        </p:nvSpPr>
        <p:spPr>
          <a:xfrm>
            <a:off x="5258685" y="12616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2D70A-10D4-1964-F4D9-42D199A6CCA8}"/>
              </a:ext>
            </a:extLst>
          </p:cNvPr>
          <p:cNvSpPr txBox="1"/>
          <p:nvPr/>
        </p:nvSpPr>
        <p:spPr>
          <a:xfrm>
            <a:off x="6870410" y="21165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getAttribute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43172-2277-FDEF-6189-DD3A4130B78A}"/>
              </a:ext>
            </a:extLst>
          </p:cNvPr>
          <p:cNvSpPr txBox="1"/>
          <p:nvPr/>
        </p:nvSpPr>
        <p:spPr>
          <a:xfrm>
            <a:off x="335810" y="224435"/>
            <a:ext cx="1269706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include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0BFC5-234C-B7D4-C5B9-3FDDC7524E09}"/>
              </a:ext>
            </a:extLst>
          </p:cNvPr>
          <p:cNvSpPr txBox="1"/>
          <p:nvPr/>
        </p:nvSpPr>
        <p:spPr>
          <a:xfrm>
            <a:off x="2118536" y="110257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9F8F3-77D6-45B3-7560-57048F500302}"/>
              </a:ext>
            </a:extLst>
          </p:cNvPr>
          <p:cNvSpPr/>
          <p:nvPr/>
        </p:nvSpPr>
        <p:spPr>
          <a:xfrm>
            <a:off x="3625702" y="999460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D57A6A-F1A9-6AA7-6B3B-C7304777E599}"/>
              </a:ext>
            </a:extLst>
          </p:cNvPr>
          <p:cNvSpPr/>
          <p:nvPr/>
        </p:nvSpPr>
        <p:spPr>
          <a:xfrm>
            <a:off x="5847904" y="2257646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338DA-309E-3DC0-9CB8-521D301CEC68}"/>
              </a:ext>
            </a:extLst>
          </p:cNvPr>
          <p:cNvSpPr txBox="1"/>
          <p:nvPr/>
        </p:nvSpPr>
        <p:spPr>
          <a:xfrm>
            <a:off x="2118536" y="494174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응답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818773-3EFC-6905-D183-777507198D0C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2861043" y="1233377"/>
            <a:ext cx="764659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58B2B1-EA83-798F-B17D-447A7F3CF7D9}"/>
              </a:ext>
            </a:extLst>
          </p:cNvPr>
          <p:cNvSpPr txBox="1"/>
          <p:nvPr/>
        </p:nvSpPr>
        <p:spPr>
          <a:xfrm>
            <a:off x="4482508" y="236075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forward</a:t>
            </a:r>
            <a:endParaRPr kumimoji="1" lang="ko-Kore-KR" altLang="en-US" sz="1100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C233A7A-AAB5-CA9E-4455-86BD5708C7DC}"/>
              </a:ext>
            </a:extLst>
          </p:cNvPr>
          <p:cNvCxnSpPr>
            <a:stCxn id="3" idx="4"/>
            <a:endCxn id="11" idx="1"/>
          </p:cNvCxnSpPr>
          <p:nvPr/>
        </p:nvCxnSpPr>
        <p:spPr>
          <a:xfrm rot="16200000" flipH="1">
            <a:off x="3658929" y="1667982"/>
            <a:ext cx="1024269" cy="622889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5A372E-69E9-3016-10D9-D083991BBF6F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>
            <a:off x="5225015" y="2491562"/>
            <a:ext cx="622889" cy="1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2B89030E-050B-9C9F-1ED0-1A4D08C7E653}"/>
              </a:ext>
            </a:extLst>
          </p:cNvPr>
          <p:cNvCxnSpPr>
            <a:cxnSpLocks/>
            <a:stCxn id="4" idx="4"/>
            <a:endCxn id="23" idx="3"/>
          </p:cNvCxnSpPr>
          <p:nvPr/>
        </p:nvCxnSpPr>
        <p:spPr>
          <a:xfrm rot="5400000">
            <a:off x="5204215" y="2746279"/>
            <a:ext cx="898407" cy="856806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78C1C6-5DBE-5089-531C-39A95A44CAAE}"/>
              </a:ext>
            </a:extLst>
          </p:cNvPr>
          <p:cNvSpPr txBox="1"/>
          <p:nvPr/>
        </p:nvSpPr>
        <p:spPr>
          <a:xfrm>
            <a:off x="4482508" y="3493081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E15BE-7EF1-5BF9-F894-E7C85A4FD2B7}"/>
              </a:ext>
            </a:extLst>
          </p:cNvPr>
          <p:cNvSpPr txBox="1"/>
          <p:nvPr/>
        </p:nvSpPr>
        <p:spPr>
          <a:xfrm>
            <a:off x="5710566" y="2959394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8F61E53-5ED0-6B6C-7AC0-A91BFA3260DC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rot="10800000" flipV="1">
            <a:off x="3859618" y="3623886"/>
            <a:ext cx="622891" cy="44920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FD560A-7F19-1FED-9E1C-4D6FE7EF3A28}"/>
              </a:ext>
            </a:extLst>
          </p:cNvPr>
          <p:cNvSpPr txBox="1"/>
          <p:nvPr/>
        </p:nvSpPr>
        <p:spPr>
          <a:xfrm>
            <a:off x="3488363" y="181284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1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EA41B-3AF8-66AD-8673-B3A42708E34D}"/>
              </a:ext>
            </a:extLst>
          </p:cNvPr>
          <p:cNvSpPr txBox="1"/>
          <p:nvPr/>
        </p:nvSpPr>
        <p:spPr>
          <a:xfrm>
            <a:off x="3488363" y="407309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3</a:t>
            </a:r>
            <a:endParaRPr kumimoji="1" lang="ko-Kore-KR" altLang="en-US" sz="1100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592EB138-054F-73D8-A517-94A73C46398C}"/>
              </a:ext>
            </a:extLst>
          </p:cNvPr>
          <p:cNvCxnSpPr>
            <a:cxnSpLocks/>
            <a:stCxn id="31" idx="2"/>
            <a:endCxn id="5" idx="3"/>
          </p:cNvCxnSpPr>
          <p:nvPr/>
        </p:nvCxnSpPr>
        <p:spPr>
          <a:xfrm rot="5400000">
            <a:off x="2991405" y="4204338"/>
            <a:ext cx="737851" cy="99857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4E79D7-78ED-3D1E-1720-4FA4815B0F2E}"/>
              </a:ext>
            </a:extLst>
          </p:cNvPr>
          <p:cNvSpPr txBox="1"/>
          <p:nvPr/>
        </p:nvSpPr>
        <p:spPr>
          <a:xfrm>
            <a:off x="3488362" y="494174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DDC342-DD02-83B8-6181-E2A2A32F07AA}"/>
              </a:ext>
            </a:extLst>
          </p:cNvPr>
          <p:cNvSpPr/>
          <p:nvPr/>
        </p:nvSpPr>
        <p:spPr>
          <a:xfrm>
            <a:off x="7961132" y="839311"/>
            <a:ext cx="1467293" cy="476338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C702FF-1BFA-0F9B-864F-217DF4D04B40}"/>
              </a:ext>
            </a:extLst>
          </p:cNvPr>
          <p:cNvSpPr txBox="1"/>
          <p:nvPr/>
        </p:nvSpPr>
        <p:spPr>
          <a:xfrm>
            <a:off x="7829110" y="488765"/>
            <a:ext cx="173133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  <a:r>
              <a:rPr kumimoji="1" lang="ko-Kore-KR" altLang="en-US" sz="1100" dirty="0"/>
              <a:t>보관소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E77CCE3-D948-2D8D-4208-2A92E4169A36}"/>
              </a:ext>
            </a:extLst>
          </p:cNvPr>
          <p:cNvCxnSpPr>
            <a:cxnSpLocks/>
            <a:stCxn id="3" idx="6"/>
            <a:endCxn id="47" idx="1"/>
          </p:cNvCxnSpPr>
          <p:nvPr/>
        </p:nvCxnSpPr>
        <p:spPr>
          <a:xfrm>
            <a:off x="4093535" y="1233377"/>
            <a:ext cx="4435838" cy="38793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2EF97435-8B0F-B2B1-A6AE-4FA9E2C3AB9A}"/>
              </a:ext>
            </a:extLst>
          </p:cNvPr>
          <p:cNvSpPr/>
          <p:nvPr/>
        </p:nvSpPr>
        <p:spPr>
          <a:xfrm>
            <a:off x="8460860" y="1552802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X</a:t>
            </a:r>
            <a:endParaRPr kumimoji="1" lang="ko-Kore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3E71766-4713-EAF0-AD7C-F5B6C890807E}"/>
              </a:ext>
            </a:extLst>
          </p:cNvPr>
          <p:cNvCxnSpPr>
            <a:cxnSpLocks/>
            <a:stCxn id="47" idx="4"/>
            <a:endCxn id="4" idx="6"/>
          </p:cNvCxnSpPr>
          <p:nvPr/>
        </p:nvCxnSpPr>
        <p:spPr>
          <a:xfrm flipH="1">
            <a:off x="6315737" y="2020635"/>
            <a:ext cx="2379040" cy="47092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28AA83-6C81-8EAD-E3F9-6DAD99EB8D5C}"/>
              </a:ext>
            </a:extLst>
          </p:cNvPr>
          <p:cNvSpPr txBox="1"/>
          <p:nvPr/>
        </p:nvSpPr>
        <p:spPr>
          <a:xfrm>
            <a:off x="5258685" y="12616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2D70A-10D4-1964-F4D9-42D199A6CCA8}"/>
              </a:ext>
            </a:extLst>
          </p:cNvPr>
          <p:cNvSpPr txBox="1"/>
          <p:nvPr/>
        </p:nvSpPr>
        <p:spPr>
          <a:xfrm>
            <a:off x="6870410" y="21165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getAttribute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43172-2277-FDEF-6189-DD3A4130B78A}"/>
              </a:ext>
            </a:extLst>
          </p:cNvPr>
          <p:cNvSpPr txBox="1"/>
          <p:nvPr/>
        </p:nvSpPr>
        <p:spPr>
          <a:xfrm>
            <a:off x="335810" y="224435"/>
            <a:ext cx="1269706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forward</a:t>
            </a:r>
            <a:endParaRPr kumimoji="1" lang="ko-Kore-KR" altLang="en-US" b="1" dirty="0"/>
          </a:p>
        </p:txBody>
      </p:sp>
      <p:sp>
        <p:nvSpPr>
          <p:cNvPr id="6" name="곱하기 5">
            <a:extLst>
              <a:ext uri="{FF2B5EF4-FFF2-40B4-BE49-F238E27FC236}">
                <a16:creationId xmlns:a16="http://schemas.microsoft.com/office/drawing/2014/main" id="{D51F7698-EDF9-1DB6-0C48-B17CB27E7BAB}"/>
              </a:ext>
            </a:extLst>
          </p:cNvPr>
          <p:cNvSpPr/>
          <p:nvPr/>
        </p:nvSpPr>
        <p:spPr>
          <a:xfrm>
            <a:off x="3357006" y="1577224"/>
            <a:ext cx="1005218" cy="746141"/>
          </a:xfrm>
          <a:prstGeom prst="mathMultiply">
            <a:avLst/>
          </a:prstGeom>
          <a:solidFill>
            <a:srgbClr val="7030A0">
              <a:alpha val="80000"/>
            </a:srgb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곱하기 7">
            <a:extLst>
              <a:ext uri="{FF2B5EF4-FFF2-40B4-BE49-F238E27FC236}">
                <a16:creationId xmlns:a16="http://schemas.microsoft.com/office/drawing/2014/main" id="{149701F6-9B14-A1B6-763E-991EF9960122}"/>
              </a:ext>
            </a:extLst>
          </p:cNvPr>
          <p:cNvSpPr/>
          <p:nvPr/>
        </p:nvSpPr>
        <p:spPr>
          <a:xfrm>
            <a:off x="3357893" y="3831829"/>
            <a:ext cx="1005218" cy="746141"/>
          </a:xfrm>
          <a:prstGeom prst="mathMultiply">
            <a:avLst/>
          </a:prstGeom>
          <a:solidFill>
            <a:srgbClr val="7030A0">
              <a:alpha val="80000"/>
            </a:srgb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2EA33-FE14-A8EF-76F0-89E4BE909F06}"/>
              </a:ext>
            </a:extLst>
          </p:cNvPr>
          <p:cNvSpPr txBox="1"/>
          <p:nvPr/>
        </p:nvSpPr>
        <p:spPr>
          <a:xfrm>
            <a:off x="1624056" y="1812849"/>
            <a:ext cx="1580823" cy="600164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Forward</a:t>
            </a:r>
            <a:r>
              <a:rPr kumimoji="1" lang="ko-KR" altLang="en-US" sz="1100" dirty="0"/>
              <a:t>하기 전에 </a:t>
            </a:r>
            <a:endParaRPr kumimoji="1" lang="en-US" altLang="ko-KR" sz="1100" dirty="0"/>
          </a:p>
          <a:p>
            <a:r>
              <a:rPr kumimoji="1" lang="ko-KR" altLang="en-US" sz="1100" dirty="0"/>
              <a:t>기존 출력을 버린다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출력</a:t>
            </a:r>
            <a:r>
              <a:rPr kumimoji="1" lang="en-US" altLang="ko-KR" sz="1100" dirty="0">
                <a:sym typeface="Wingdings" pitchFamily="2" charset="2"/>
              </a:rPr>
              <a:t>1</a:t>
            </a:r>
            <a:r>
              <a:rPr kumimoji="1" lang="ko-KR" altLang="en-US" sz="1100" dirty="0">
                <a:sym typeface="Wingdings" pitchFamily="2" charset="2"/>
              </a:rPr>
              <a:t>은 버려진다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2894B4-F249-F81E-C7E4-6BC7F50DFDA6}"/>
              </a:ext>
            </a:extLst>
          </p:cNvPr>
          <p:cNvSpPr txBox="1"/>
          <p:nvPr/>
        </p:nvSpPr>
        <p:spPr>
          <a:xfrm>
            <a:off x="4409745" y="4060282"/>
            <a:ext cx="2043328" cy="600164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Forward</a:t>
            </a:r>
            <a:r>
              <a:rPr kumimoji="1" lang="ko-KR" altLang="en-US" sz="1100" dirty="0"/>
              <a:t>에서 </a:t>
            </a:r>
            <a:r>
              <a:rPr kumimoji="1" lang="ko-KR" altLang="en-US" sz="1100" dirty="0" err="1"/>
              <a:t>리턴한</a:t>
            </a:r>
            <a:r>
              <a:rPr kumimoji="1" lang="ko-KR" altLang="en-US" sz="1100" dirty="0"/>
              <a:t> 후에</a:t>
            </a:r>
            <a:endParaRPr kumimoji="1" lang="en-US" altLang="ko-KR" sz="1100" dirty="0"/>
          </a:p>
          <a:p>
            <a:r>
              <a:rPr kumimoji="1" lang="ko-KR" altLang="en-US" sz="1100" dirty="0"/>
              <a:t>출력한 것은 무시된다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출력</a:t>
            </a:r>
            <a:r>
              <a:rPr kumimoji="1" lang="en-US" altLang="ko-KR" sz="1100" dirty="0">
                <a:sym typeface="Wingdings" pitchFamily="2" charset="2"/>
              </a:rPr>
              <a:t>3</a:t>
            </a:r>
            <a:r>
              <a:rPr kumimoji="1" lang="ko-KR" altLang="en-US" sz="1100" dirty="0">
                <a:sym typeface="Wingdings" pitchFamily="2" charset="2"/>
              </a:rPr>
              <a:t>은 무시된다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58001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3D3DB7-4278-DC9A-C299-745FBA4089E3}"/>
              </a:ext>
            </a:extLst>
          </p:cNvPr>
          <p:cNvSpPr/>
          <p:nvPr/>
        </p:nvSpPr>
        <p:spPr>
          <a:xfrm>
            <a:off x="327098" y="831276"/>
            <a:ext cx="2190307" cy="47846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/board/list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DD62B-4303-10F0-2867-3BC39EFF9CDB}"/>
              </a:ext>
            </a:extLst>
          </p:cNvPr>
          <p:cNvSpPr txBox="1"/>
          <p:nvPr/>
        </p:nvSpPr>
        <p:spPr>
          <a:xfrm>
            <a:off x="1004334" y="138241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1153C1-96A1-E4BB-D053-1EB1321E2BF3}"/>
              </a:ext>
            </a:extLst>
          </p:cNvPr>
          <p:cNvSpPr/>
          <p:nvPr/>
        </p:nvSpPr>
        <p:spPr>
          <a:xfrm>
            <a:off x="3181793" y="691340"/>
            <a:ext cx="2266507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&lt;&lt;servlet&gt;&gt;</a:t>
            </a:r>
          </a:p>
          <a:p>
            <a:pPr algn="ctr"/>
            <a:r>
              <a:rPr kumimoji="1" lang="en-US" altLang="ko-Kore-KR" dirty="0" err="1"/>
              <a:t>BoardListController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281F61-E770-7045-AEA5-75FC809940F3}"/>
              </a:ext>
            </a:extLst>
          </p:cNvPr>
          <p:cNvSpPr/>
          <p:nvPr/>
        </p:nvSpPr>
        <p:spPr>
          <a:xfrm>
            <a:off x="7538484" y="659666"/>
            <a:ext cx="1531088" cy="1015184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6D160D2-BCE7-9EC8-F309-683B46DDC33C}"/>
              </a:ext>
            </a:extLst>
          </p:cNvPr>
          <p:cNvSpPr/>
          <p:nvPr/>
        </p:nvSpPr>
        <p:spPr>
          <a:xfrm>
            <a:off x="10217890" y="622227"/>
            <a:ext cx="1180214" cy="105262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4EAB3952-66C4-EDEF-5A99-E68631DC1CBF}"/>
              </a:ext>
            </a:extLst>
          </p:cNvPr>
          <p:cNvSpPr/>
          <p:nvPr/>
        </p:nvSpPr>
        <p:spPr>
          <a:xfrm>
            <a:off x="7538484" y="2674089"/>
            <a:ext cx="1318437" cy="1031358"/>
          </a:xfrm>
          <a:prstGeom prst="flowChartMultidocumen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4A1111-2CBE-D08E-9448-2257ED858028}"/>
              </a:ext>
            </a:extLst>
          </p:cNvPr>
          <p:cNvSpPr/>
          <p:nvPr/>
        </p:nvSpPr>
        <p:spPr>
          <a:xfrm>
            <a:off x="5536909" y="3024978"/>
            <a:ext cx="1467293" cy="3173357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BC9DD-999F-2F9D-DDA0-68E556A73B5B}"/>
              </a:ext>
            </a:extLst>
          </p:cNvPr>
          <p:cNvSpPr txBox="1"/>
          <p:nvPr/>
        </p:nvSpPr>
        <p:spPr>
          <a:xfrm>
            <a:off x="5536909" y="6283510"/>
            <a:ext cx="1467293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</a:p>
          <a:p>
            <a:pPr algn="ctr"/>
            <a:r>
              <a:rPr kumimoji="1" lang="ko-KR" altLang="en-US" sz="1100" dirty="0" err="1"/>
              <a:t>리퀘스트</a:t>
            </a:r>
            <a:r>
              <a:rPr kumimoji="1" lang="ko-Kore-KR" altLang="en-US" sz="1100" dirty="0"/>
              <a:t>보관소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B7C85-C53A-A249-FCCF-1EFDB5C22876}"/>
              </a:ext>
            </a:extLst>
          </p:cNvPr>
          <p:cNvSpPr/>
          <p:nvPr/>
        </p:nvSpPr>
        <p:spPr>
          <a:xfrm>
            <a:off x="2813640" y="293968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&lt;&lt;JSP&gt;&gt;</a:t>
            </a:r>
          </a:p>
          <a:p>
            <a:pPr algn="ctr"/>
            <a:r>
              <a:rPr kumimoji="1" lang="en-US" altLang="ko-Kore-KR" dirty="0" err="1"/>
              <a:t>list.jsp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CEF59-C627-2943-1304-8F9BFA37CCA7}"/>
              </a:ext>
            </a:extLst>
          </p:cNvPr>
          <p:cNvSpPr/>
          <p:nvPr/>
        </p:nvSpPr>
        <p:spPr>
          <a:xfrm>
            <a:off x="2806550" y="4901163"/>
            <a:ext cx="1180215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  <a:endParaRPr kumimoji="1"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71FA064-C61F-2C43-D1B8-33FF9F45A1C2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2798681" y="-685089"/>
            <a:ext cx="139936" cy="2892795"/>
          </a:xfrm>
          <a:prstGeom prst="curvedConnector3">
            <a:avLst>
              <a:gd name="adj1" fmla="val 26336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987B5FC-C984-308A-36BB-FF56C2CBE695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1209601" y="1217651"/>
            <a:ext cx="1972192" cy="947511"/>
          </a:xfrm>
          <a:prstGeom prst="curvedConnector3">
            <a:avLst>
              <a:gd name="adj1" fmla="val 5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D706F-E11F-4EB5-4C93-45D5B55F5F21}"/>
              </a:ext>
            </a:extLst>
          </p:cNvPr>
          <p:cNvSpPr txBox="1"/>
          <p:nvPr/>
        </p:nvSpPr>
        <p:spPr>
          <a:xfrm>
            <a:off x="467094" y="2034358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12.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3861FE-4504-4E95-0CE4-B2DE0B578C5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293700" y="-1318987"/>
            <a:ext cx="31674" cy="3988981"/>
          </a:xfrm>
          <a:prstGeom prst="curvedConnector3">
            <a:avLst>
              <a:gd name="adj1" fmla="val 82172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9FDDDAB-394E-951B-85B3-E3AB21BDDEA6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9537293" y="-611037"/>
            <a:ext cx="37439" cy="2503969"/>
          </a:xfrm>
          <a:prstGeom prst="curvedConnector3">
            <a:avLst>
              <a:gd name="adj1" fmla="val 71059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E3E9E6-B353-FB09-53E4-23F0694BD42E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>
            <a:off x="9556013" y="422866"/>
            <a:ext cx="12700" cy="2503969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DD43CF3-5AC8-C38E-0071-B3AFCB10F39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274982" y="-285084"/>
            <a:ext cx="69113" cy="3988981"/>
          </a:xfrm>
          <a:prstGeom prst="curvedConnector3">
            <a:avLst>
              <a:gd name="adj1" fmla="val 43076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1C3851B-9A54-5228-BB75-6FAE7499BC8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288406" y="1674850"/>
            <a:ext cx="15622" cy="999239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E86222-CF5E-09A5-F084-05550D45A6C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403747" y="1743963"/>
            <a:ext cx="911300" cy="1195717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89879C8-6657-59E5-63CD-6942149BEAA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396658" y="3992303"/>
            <a:ext cx="7089" cy="90886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DD739F-6A40-13A6-F5DB-AA7C813B015D}"/>
              </a:ext>
            </a:extLst>
          </p:cNvPr>
          <p:cNvSpPr txBox="1"/>
          <p:nvPr/>
        </p:nvSpPr>
        <p:spPr>
          <a:xfrm>
            <a:off x="5785440" y="3423684"/>
            <a:ext cx="10481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List&lt;Board&gt;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05A54D-E24F-A095-4858-7E72E03FA3CC}"/>
              </a:ext>
            </a:extLst>
          </p:cNvPr>
          <p:cNvSpPr txBox="1"/>
          <p:nvPr/>
        </p:nvSpPr>
        <p:spPr>
          <a:xfrm>
            <a:off x="5567030" y="26517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findAll</a:t>
            </a:r>
            <a:r>
              <a:rPr kumimoji="1" lang="en-US" altLang="ko-KR" sz="1100" dirty="0"/>
              <a:t>() </a:t>
            </a:r>
            <a:r>
              <a:rPr kumimoji="1" lang="ko-KR" altLang="en-US" sz="1100" dirty="0"/>
              <a:t>호출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A5791-27CF-A2D7-C454-A4B56AD0C16B}"/>
              </a:ext>
            </a:extLst>
          </p:cNvPr>
          <p:cNvSpPr txBox="1"/>
          <p:nvPr/>
        </p:nvSpPr>
        <p:spPr>
          <a:xfrm>
            <a:off x="8972992" y="258341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select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160102-C064-4F19-6EBA-E7F14C3D429C}"/>
              </a:ext>
            </a:extLst>
          </p:cNvPr>
          <p:cNvSpPr txBox="1"/>
          <p:nvPr/>
        </p:nvSpPr>
        <p:spPr>
          <a:xfrm>
            <a:off x="9320324" y="178523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결과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1CC554-629F-5E0D-6442-75132478A0C5}"/>
              </a:ext>
            </a:extLst>
          </p:cNvPr>
          <p:cNvSpPr txBox="1"/>
          <p:nvPr/>
        </p:nvSpPr>
        <p:spPr>
          <a:xfrm>
            <a:off x="7939124" y="206607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5B7CF5-B636-58AB-BE02-595B3369DCC8}"/>
              </a:ext>
            </a:extLst>
          </p:cNvPr>
          <p:cNvSpPr txBox="1"/>
          <p:nvPr/>
        </p:nvSpPr>
        <p:spPr>
          <a:xfrm>
            <a:off x="8524653" y="330152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객체들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6D12A3-4C17-C614-CC37-0A360C0352ED}"/>
              </a:ext>
            </a:extLst>
          </p:cNvPr>
          <p:cNvSpPr txBox="1"/>
          <p:nvPr/>
        </p:nvSpPr>
        <p:spPr>
          <a:xfrm>
            <a:off x="5567030" y="182913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List&lt;Board&gt;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17B84CCB-792A-77D6-4BA9-7092F195B078}"/>
              </a:ext>
            </a:extLst>
          </p:cNvPr>
          <p:cNvCxnSpPr>
            <a:cxnSpLocks/>
            <a:stCxn id="4" idx="2"/>
            <a:endCxn id="58" idx="1"/>
          </p:cNvCxnSpPr>
          <p:nvPr/>
        </p:nvCxnSpPr>
        <p:spPr>
          <a:xfrm rot="16200000" flipH="1">
            <a:off x="4144980" y="1914029"/>
            <a:ext cx="1810526" cy="1470393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0085F88-9F29-F3C0-68BB-7BBDCCC8C95D}"/>
              </a:ext>
            </a:extLst>
          </p:cNvPr>
          <p:cNvSpPr txBox="1"/>
          <p:nvPr/>
        </p:nvSpPr>
        <p:spPr>
          <a:xfrm>
            <a:off x="4358516" y="2327685"/>
            <a:ext cx="278384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 </a:t>
            </a:r>
            <a:r>
              <a:rPr kumimoji="1" lang="en-US" altLang="ko-KR" sz="1100" dirty="0" err="1"/>
              <a:t>setAttribute</a:t>
            </a:r>
            <a:r>
              <a:rPr kumimoji="1" lang="en-US" altLang="ko-KR" sz="1100" dirty="0"/>
              <a:t>(“boards”, List&lt;Board&gt;)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D36A81-9591-78EC-8060-F93254670947}"/>
              </a:ext>
            </a:extLst>
          </p:cNvPr>
          <p:cNvSpPr txBox="1"/>
          <p:nvPr/>
        </p:nvSpPr>
        <p:spPr>
          <a:xfrm>
            <a:off x="3093184" y="2282564"/>
            <a:ext cx="11243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include</a:t>
            </a:r>
            <a:endParaRPr kumimoji="1" lang="ko-Kore-KR" altLang="en-US" sz="1100" dirty="0"/>
          </a:p>
        </p:txBody>
      </p: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CCA52703-6395-ABFE-87AE-3A1149B2A445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H="1">
            <a:off x="2813639" y="1217652"/>
            <a:ext cx="368153" cy="2248340"/>
          </a:xfrm>
          <a:prstGeom prst="curvedConnector3">
            <a:avLst>
              <a:gd name="adj1" fmla="val -62094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157B49AE-B93C-C3EC-E2CB-CDDEFAD09C0E}"/>
              </a:ext>
            </a:extLst>
          </p:cNvPr>
          <p:cNvCxnSpPr>
            <a:cxnSpLocks/>
            <a:stCxn id="58" idx="2"/>
            <a:endCxn id="10" idx="3"/>
          </p:cNvCxnSpPr>
          <p:nvPr/>
        </p:nvCxnSpPr>
        <p:spPr>
          <a:xfrm rot="5400000" flipH="1">
            <a:off x="5042045" y="2417802"/>
            <a:ext cx="219302" cy="2315683"/>
          </a:xfrm>
          <a:prstGeom prst="curvedConnector4">
            <a:avLst>
              <a:gd name="adj1" fmla="val -104240"/>
              <a:gd name="adj2" fmla="val 6131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9248C01-822D-7560-D13D-8BE07CF00731}"/>
              </a:ext>
            </a:extLst>
          </p:cNvPr>
          <p:cNvSpPr txBox="1"/>
          <p:nvPr/>
        </p:nvSpPr>
        <p:spPr>
          <a:xfrm>
            <a:off x="4293113" y="3833022"/>
            <a:ext cx="1848069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 </a:t>
            </a:r>
            <a:r>
              <a:rPr kumimoji="1" lang="en-US" altLang="ko-KR" sz="1100" dirty="0" err="1"/>
              <a:t>getAttribute</a:t>
            </a:r>
            <a:r>
              <a:rPr kumimoji="1" lang="en-US" altLang="ko-KR" sz="1100" dirty="0"/>
              <a:t>(“boards”)</a:t>
            </a:r>
            <a:endParaRPr kumimoji="1" lang="ko-Kore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380C41-0504-DDF6-92BE-197C4ED86BB9}"/>
              </a:ext>
            </a:extLst>
          </p:cNvPr>
          <p:cNvSpPr txBox="1"/>
          <p:nvPr/>
        </p:nvSpPr>
        <p:spPr>
          <a:xfrm>
            <a:off x="3025403" y="431758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출력</a:t>
            </a:r>
            <a:endParaRPr kumimoji="1" lang="ko-Kore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8F3ED6-2163-53B9-4134-E93C72D3A1CC}"/>
              </a:ext>
            </a:extLst>
          </p:cNvPr>
          <p:cNvSpPr txBox="1"/>
          <p:nvPr/>
        </p:nvSpPr>
        <p:spPr>
          <a:xfrm>
            <a:off x="2235730" y="206078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67CC34-EAD1-27A3-D9BD-B26A08C65F88}"/>
              </a:ext>
            </a:extLst>
          </p:cNvPr>
          <p:cNvSpPr txBox="1"/>
          <p:nvPr/>
        </p:nvSpPr>
        <p:spPr>
          <a:xfrm>
            <a:off x="13285" y="-155337"/>
            <a:ext cx="3642096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게시글 목록 조회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MVC</a:t>
            </a:r>
            <a:r>
              <a:rPr kumimoji="1" lang="ko-KR" altLang="en-US" b="1" dirty="0"/>
              <a:t> 모델</a:t>
            </a:r>
            <a:r>
              <a:rPr kumimoji="1" lang="en-US" altLang="ko-KR" b="1" dirty="0"/>
              <a:t>2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3D3DB7-4278-DC9A-C299-745FBA4089E3}"/>
              </a:ext>
            </a:extLst>
          </p:cNvPr>
          <p:cNvSpPr/>
          <p:nvPr/>
        </p:nvSpPr>
        <p:spPr>
          <a:xfrm>
            <a:off x="327098" y="831276"/>
            <a:ext cx="2190307" cy="47846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/board/list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DD62B-4303-10F0-2867-3BC39EFF9CDB}"/>
              </a:ext>
            </a:extLst>
          </p:cNvPr>
          <p:cNvSpPr txBox="1"/>
          <p:nvPr/>
        </p:nvSpPr>
        <p:spPr>
          <a:xfrm>
            <a:off x="1004334" y="138241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1153C1-96A1-E4BB-D053-1EB1321E2BF3}"/>
              </a:ext>
            </a:extLst>
          </p:cNvPr>
          <p:cNvSpPr/>
          <p:nvPr/>
        </p:nvSpPr>
        <p:spPr>
          <a:xfrm>
            <a:off x="3181793" y="691340"/>
            <a:ext cx="2266507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&lt;&lt;servlet&gt;&gt;</a:t>
            </a:r>
          </a:p>
          <a:p>
            <a:pPr algn="ctr"/>
            <a:r>
              <a:rPr kumimoji="1" lang="en-US" altLang="ko-Kore-KR" dirty="0" err="1"/>
              <a:t>BoardListController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281F61-E770-7045-AEA5-75FC809940F3}"/>
              </a:ext>
            </a:extLst>
          </p:cNvPr>
          <p:cNvSpPr/>
          <p:nvPr/>
        </p:nvSpPr>
        <p:spPr>
          <a:xfrm>
            <a:off x="7538484" y="659666"/>
            <a:ext cx="1531088" cy="1015184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6D160D2-BCE7-9EC8-F309-683B46DDC33C}"/>
              </a:ext>
            </a:extLst>
          </p:cNvPr>
          <p:cNvSpPr/>
          <p:nvPr/>
        </p:nvSpPr>
        <p:spPr>
          <a:xfrm>
            <a:off x="10217890" y="622227"/>
            <a:ext cx="1180214" cy="105262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4A1111-2CBE-D08E-9448-2257ED858028}"/>
              </a:ext>
            </a:extLst>
          </p:cNvPr>
          <p:cNvSpPr/>
          <p:nvPr/>
        </p:nvSpPr>
        <p:spPr>
          <a:xfrm>
            <a:off x="5536909" y="3024978"/>
            <a:ext cx="1467293" cy="3173357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BC9DD-999F-2F9D-DDA0-68E556A73B5B}"/>
              </a:ext>
            </a:extLst>
          </p:cNvPr>
          <p:cNvSpPr txBox="1"/>
          <p:nvPr/>
        </p:nvSpPr>
        <p:spPr>
          <a:xfrm>
            <a:off x="5536909" y="6283510"/>
            <a:ext cx="1467293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</a:p>
          <a:p>
            <a:pPr algn="ctr"/>
            <a:r>
              <a:rPr kumimoji="1" lang="ko-KR" altLang="en-US" sz="1100" dirty="0" err="1"/>
              <a:t>리퀘스트</a:t>
            </a:r>
            <a:r>
              <a:rPr kumimoji="1" lang="ko-Kore-KR" altLang="en-US" sz="1100" dirty="0"/>
              <a:t>보관소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B7C85-C53A-A249-FCCF-1EFDB5C22876}"/>
              </a:ext>
            </a:extLst>
          </p:cNvPr>
          <p:cNvSpPr/>
          <p:nvPr/>
        </p:nvSpPr>
        <p:spPr>
          <a:xfrm>
            <a:off x="2813640" y="293968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&lt;&lt;JSP&gt;&gt;</a:t>
            </a:r>
          </a:p>
          <a:p>
            <a:pPr algn="ctr"/>
            <a:r>
              <a:rPr kumimoji="1" lang="en-US" altLang="ko-Kore-KR" dirty="0" err="1"/>
              <a:t>list.jsp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CEF59-C627-2943-1304-8F9BFA37CCA7}"/>
              </a:ext>
            </a:extLst>
          </p:cNvPr>
          <p:cNvSpPr/>
          <p:nvPr/>
        </p:nvSpPr>
        <p:spPr>
          <a:xfrm>
            <a:off x="2806550" y="4901163"/>
            <a:ext cx="1180215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  <a:endParaRPr kumimoji="1"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71FA064-C61F-2C43-D1B8-33FF9F45A1C2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2798681" y="-685089"/>
            <a:ext cx="139936" cy="2892795"/>
          </a:xfrm>
          <a:prstGeom prst="curvedConnector3">
            <a:avLst>
              <a:gd name="adj1" fmla="val 26336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987B5FC-C984-308A-36BB-FF56C2CBE695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1209601" y="1217651"/>
            <a:ext cx="1972192" cy="947511"/>
          </a:xfrm>
          <a:prstGeom prst="curvedConnector3">
            <a:avLst>
              <a:gd name="adj1" fmla="val 5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D706F-E11F-4EB5-4C93-45D5B55F5F21}"/>
              </a:ext>
            </a:extLst>
          </p:cNvPr>
          <p:cNvSpPr txBox="1"/>
          <p:nvPr/>
        </p:nvSpPr>
        <p:spPr>
          <a:xfrm>
            <a:off x="467094" y="2034358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3861FE-4504-4E95-0CE4-B2DE0B578C5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293700" y="-1318987"/>
            <a:ext cx="31674" cy="3988981"/>
          </a:xfrm>
          <a:prstGeom prst="curvedConnector3">
            <a:avLst>
              <a:gd name="adj1" fmla="val 82172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9FDDDAB-394E-951B-85B3-E3AB21BDDEA6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9537293" y="-611037"/>
            <a:ext cx="37439" cy="2503969"/>
          </a:xfrm>
          <a:prstGeom prst="curvedConnector3">
            <a:avLst>
              <a:gd name="adj1" fmla="val 71059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E3E9E6-B353-FB09-53E4-23F0694BD42E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>
            <a:off x="9556013" y="422866"/>
            <a:ext cx="12700" cy="2503969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DD43CF3-5AC8-C38E-0071-B3AFCB10F39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274982" y="-285084"/>
            <a:ext cx="69113" cy="3988981"/>
          </a:xfrm>
          <a:prstGeom prst="curvedConnector3">
            <a:avLst>
              <a:gd name="adj1" fmla="val 430763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E86222-CF5E-09A5-F084-05550D45A6C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403747" y="1743963"/>
            <a:ext cx="911300" cy="1195717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89879C8-6657-59E5-63CD-6942149BEAA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396658" y="3992303"/>
            <a:ext cx="7089" cy="90886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DD739F-6A40-13A6-F5DB-AA7C813B015D}"/>
              </a:ext>
            </a:extLst>
          </p:cNvPr>
          <p:cNvSpPr txBox="1"/>
          <p:nvPr/>
        </p:nvSpPr>
        <p:spPr>
          <a:xfrm>
            <a:off x="5785440" y="3423684"/>
            <a:ext cx="1048194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/>
              <a:t>Excpetion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05A54D-E24F-A095-4858-7E72E03FA3CC}"/>
              </a:ext>
            </a:extLst>
          </p:cNvPr>
          <p:cNvSpPr txBox="1"/>
          <p:nvPr/>
        </p:nvSpPr>
        <p:spPr>
          <a:xfrm>
            <a:off x="5567030" y="26517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findAll</a:t>
            </a:r>
            <a:r>
              <a:rPr kumimoji="1" lang="en-US" altLang="ko-KR" sz="1100" dirty="0"/>
              <a:t>() </a:t>
            </a:r>
            <a:r>
              <a:rPr kumimoji="1" lang="ko-KR" altLang="en-US" sz="1100" dirty="0"/>
              <a:t>호출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A5791-27CF-A2D7-C454-A4B56AD0C16B}"/>
              </a:ext>
            </a:extLst>
          </p:cNvPr>
          <p:cNvSpPr txBox="1"/>
          <p:nvPr/>
        </p:nvSpPr>
        <p:spPr>
          <a:xfrm>
            <a:off x="8972992" y="258341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select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160102-C064-4F19-6EBA-E7F14C3D429C}"/>
              </a:ext>
            </a:extLst>
          </p:cNvPr>
          <p:cNvSpPr txBox="1"/>
          <p:nvPr/>
        </p:nvSpPr>
        <p:spPr>
          <a:xfrm>
            <a:off x="9320324" y="178523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결과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6D12A3-4C17-C614-CC37-0A360C0352ED}"/>
              </a:ext>
            </a:extLst>
          </p:cNvPr>
          <p:cNvSpPr txBox="1"/>
          <p:nvPr/>
        </p:nvSpPr>
        <p:spPr>
          <a:xfrm>
            <a:off x="5567030" y="1829138"/>
            <a:ext cx="1437172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예외발생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17B84CCB-792A-77D6-4BA9-7092F195B078}"/>
              </a:ext>
            </a:extLst>
          </p:cNvPr>
          <p:cNvCxnSpPr>
            <a:cxnSpLocks/>
            <a:stCxn id="4" idx="2"/>
            <a:endCxn id="58" idx="1"/>
          </p:cNvCxnSpPr>
          <p:nvPr/>
        </p:nvCxnSpPr>
        <p:spPr>
          <a:xfrm rot="16200000" flipH="1">
            <a:off x="4144980" y="1914029"/>
            <a:ext cx="1810526" cy="1470393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0085F88-9F29-F3C0-68BB-7BBDCCC8C95D}"/>
              </a:ext>
            </a:extLst>
          </p:cNvPr>
          <p:cNvSpPr txBox="1"/>
          <p:nvPr/>
        </p:nvSpPr>
        <p:spPr>
          <a:xfrm>
            <a:off x="4358517" y="2327685"/>
            <a:ext cx="2315684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setAttribute</a:t>
            </a:r>
            <a:r>
              <a:rPr kumimoji="1" lang="en-US" altLang="ko-KR" sz="1100" dirty="0"/>
              <a:t>(“exception”, e)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D36A81-9591-78EC-8060-F93254670947}"/>
              </a:ext>
            </a:extLst>
          </p:cNvPr>
          <p:cNvSpPr txBox="1"/>
          <p:nvPr/>
        </p:nvSpPr>
        <p:spPr>
          <a:xfrm>
            <a:off x="3093184" y="2282564"/>
            <a:ext cx="1124394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 forward</a:t>
            </a:r>
            <a:endParaRPr kumimoji="1" lang="ko-Kore-KR" altLang="en-US" sz="1100" dirty="0"/>
          </a:p>
        </p:txBody>
      </p: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CCA52703-6395-ABFE-87AE-3A1149B2A445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H="1">
            <a:off x="2813639" y="1217652"/>
            <a:ext cx="368153" cy="2248340"/>
          </a:xfrm>
          <a:prstGeom prst="curvedConnector3">
            <a:avLst>
              <a:gd name="adj1" fmla="val -62094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157B49AE-B93C-C3EC-E2CB-CDDEFAD09C0E}"/>
              </a:ext>
            </a:extLst>
          </p:cNvPr>
          <p:cNvCxnSpPr>
            <a:cxnSpLocks/>
            <a:stCxn id="58" idx="2"/>
            <a:endCxn id="10" idx="3"/>
          </p:cNvCxnSpPr>
          <p:nvPr/>
        </p:nvCxnSpPr>
        <p:spPr>
          <a:xfrm rot="5400000" flipH="1">
            <a:off x="5042045" y="2417802"/>
            <a:ext cx="219302" cy="2315683"/>
          </a:xfrm>
          <a:prstGeom prst="curvedConnector4">
            <a:avLst>
              <a:gd name="adj1" fmla="val -104240"/>
              <a:gd name="adj2" fmla="val 6131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9248C01-822D-7560-D13D-8BE07CF00731}"/>
              </a:ext>
            </a:extLst>
          </p:cNvPr>
          <p:cNvSpPr txBox="1"/>
          <p:nvPr/>
        </p:nvSpPr>
        <p:spPr>
          <a:xfrm>
            <a:off x="4217578" y="3856167"/>
            <a:ext cx="1949086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getAttribute</a:t>
            </a:r>
            <a:r>
              <a:rPr kumimoji="1" lang="en-US" altLang="ko-KR" sz="1100" dirty="0"/>
              <a:t>(“exception”)</a:t>
            </a:r>
            <a:endParaRPr kumimoji="1" lang="ko-Kore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380C41-0504-DDF6-92BE-197C4ED86BB9}"/>
              </a:ext>
            </a:extLst>
          </p:cNvPr>
          <p:cNvSpPr txBox="1"/>
          <p:nvPr/>
        </p:nvSpPr>
        <p:spPr>
          <a:xfrm>
            <a:off x="2666556" y="4362960"/>
            <a:ext cx="1460202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예외화면출력</a:t>
            </a:r>
            <a:endParaRPr kumimoji="1" lang="ko-Kore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8F3ED6-2163-53B9-4134-E93C72D3A1CC}"/>
              </a:ext>
            </a:extLst>
          </p:cNvPr>
          <p:cNvSpPr txBox="1"/>
          <p:nvPr/>
        </p:nvSpPr>
        <p:spPr>
          <a:xfrm>
            <a:off x="2235730" y="206078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1D735-7D32-A4CD-A378-9544937728F9}"/>
              </a:ext>
            </a:extLst>
          </p:cNvPr>
          <p:cNvSpPr txBox="1"/>
          <p:nvPr/>
        </p:nvSpPr>
        <p:spPr>
          <a:xfrm>
            <a:off x="8226065" y="3539017"/>
            <a:ext cx="3642096" cy="646331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게시글 목록 조회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MVC</a:t>
            </a:r>
            <a:r>
              <a:rPr kumimoji="1" lang="ko-KR" altLang="en-US" b="1" dirty="0"/>
              <a:t> 모델</a:t>
            </a:r>
            <a:r>
              <a:rPr kumimoji="1" lang="en-US" altLang="ko-KR" b="1" dirty="0"/>
              <a:t>2</a:t>
            </a:r>
          </a:p>
          <a:p>
            <a:pPr algn="ctr"/>
            <a:r>
              <a:rPr kumimoji="1" lang="en-US" altLang="ko-KR" b="1" dirty="0">
                <a:sym typeface="Wingdings" pitchFamily="2" charset="2"/>
              </a:rPr>
              <a:t></a:t>
            </a:r>
            <a:r>
              <a:rPr kumimoji="1" lang="ko-KR" altLang="en-US" b="1" dirty="0">
                <a:sym typeface="Wingdings" pitchFamily="2" charset="2"/>
              </a:rPr>
              <a:t> 오류 발생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9574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3D3DB7-4278-DC9A-C299-745FBA4089E3}"/>
              </a:ext>
            </a:extLst>
          </p:cNvPr>
          <p:cNvSpPr/>
          <p:nvPr/>
        </p:nvSpPr>
        <p:spPr>
          <a:xfrm>
            <a:off x="327098" y="831276"/>
            <a:ext cx="2190307" cy="47846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/board/add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DD62B-4303-10F0-2867-3BC39EFF9CDB}"/>
              </a:ext>
            </a:extLst>
          </p:cNvPr>
          <p:cNvSpPr txBox="1"/>
          <p:nvPr/>
        </p:nvSpPr>
        <p:spPr>
          <a:xfrm>
            <a:off x="1004334" y="138241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1153C1-96A1-E4BB-D053-1EB1321E2BF3}"/>
              </a:ext>
            </a:extLst>
          </p:cNvPr>
          <p:cNvSpPr/>
          <p:nvPr/>
        </p:nvSpPr>
        <p:spPr>
          <a:xfrm>
            <a:off x="3181793" y="807352"/>
            <a:ext cx="2355116" cy="526311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BoardLAddController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281F61-E770-7045-AEA5-75FC809940F3}"/>
              </a:ext>
            </a:extLst>
          </p:cNvPr>
          <p:cNvSpPr/>
          <p:nvPr/>
        </p:nvSpPr>
        <p:spPr>
          <a:xfrm>
            <a:off x="7538484" y="659666"/>
            <a:ext cx="1531088" cy="1015184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6D160D2-BCE7-9EC8-F309-683B46DDC33C}"/>
              </a:ext>
            </a:extLst>
          </p:cNvPr>
          <p:cNvSpPr/>
          <p:nvPr/>
        </p:nvSpPr>
        <p:spPr>
          <a:xfrm>
            <a:off x="10217890" y="622227"/>
            <a:ext cx="1180214" cy="105262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4EAB3952-66C4-EDEF-5A99-E68631DC1CBF}"/>
              </a:ext>
            </a:extLst>
          </p:cNvPr>
          <p:cNvSpPr/>
          <p:nvPr/>
        </p:nvSpPr>
        <p:spPr>
          <a:xfrm>
            <a:off x="7538484" y="2674089"/>
            <a:ext cx="1318437" cy="1031358"/>
          </a:xfrm>
          <a:prstGeom prst="flowChartMultidocumen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4A1111-2CBE-D08E-9448-2257ED858028}"/>
              </a:ext>
            </a:extLst>
          </p:cNvPr>
          <p:cNvSpPr/>
          <p:nvPr/>
        </p:nvSpPr>
        <p:spPr>
          <a:xfrm>
            <a:off x="5536909" y="3024978"/>
            <a:ext cx="1467293" cy="3173357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BC9DD-999F-2F9D-DDA0-68E556A73B5B}"/>
              </a:ext>
            </a:extLst>
          </p:cNvPr>
          <p:cNvSpPr txBox="1"/>
          <p:nvPr/>
        </p:nvSpPr>
        <p:spPr>
          <a:xfrm>
            <a:off x="5536909" y="6283510"/>
            <a:ext cx="1467293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</a:p>
          <a:p>
            <a:pPr algn="ctr"/>
            <a:r>
              <a:rPr kumimoji="1" lang="ko-KR" altLang="en-US" sz="1100" dirty="0" err="1"/>
              <a:t>리퀘스트</a:t>
            </a:r>
            <a:r>
              <a:rPr kumimoji="1" lang="ko-Kore-KR" altLang="en-US" sz="1100" dirty="0"/>
              <a:t>보관소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B7C85-C53A-A249-FCCF-1EFDB5C22876}"/>
              </a:ext>
            </a:extLst>
          </p:cNvPr>
          <p:cNvSpPr/>
          <p:nvPr/>
        </p:nvSpPr>
        <p:spPr>
          <a:xfrm>
            <a:off x="2813640" y="293968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&lt;&lt;JSP&gt;&gt;</a:t>
            </a:r>
          </a:p>
          <a:p>
            <a:pPr algn="ctr"/>
            <a:r>
              <a:rPr kumimoji="1" lang="en-US" altLang="ko-Kore-KR" dirty="0" err="1"/>
              <a:t>list.jsp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CEF59-C627-2943-1304-8F9BFA37CCA7}"/>
              </a:ext>
            </a:extLst>
          </p:cNvPr>
          <p:cNvSpPr/>
          <p:nvPr/>
        </p:nvSpPr>
        <p:spPr>
          <a:xfrm>
            <a:off x="2806550" y="4901163"/>
            <a:ext cx="1180215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  <a:endParaRPr kumimoji="1"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71FA064-C61F-2C43-D1B8-33FF9F45A1C2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2878839" y="-649235"/>
            <a:ext cx="23924" cy="2937099"/>
          </a:xfrm>
          <a:prstGeom prst="curvedConnector3">
            <a:avLst>
              <a:gd name="adj1" fmla="val 105552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987B5FC-C984-308A-36BB-FF56C2CBE695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1209601" y="1070507"/>
            <a:ext cx="1972192" cy="1094655"/>
          </a:xfrm>
          <a:prstGeom prst="curvedConnector3">
            <a:avLst>
              <a:gd name="adj1" fmla="val 5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D706F-E11F-4EB5-4C93-45D5B55F5F21}"/>
              </a:ext>
            </a:extLst>
          </p:cNvPr>
          <p:cNvSpPr txBox="1"/>
          <p:nvPr/>
        </p:nvSpPr>
        <p:spPr>
          <a:xfrm>
            <a:off x="467094" y="2034358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12.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3861FE-4504-4E95-0CE4-B2DE0B578C5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257846" y="-1238829"/>
            <a:ext cx="147686" cy="3944677"/>
          </a:xfrm>
          <a:prstGeom prst="curvedConnector3">
            <a:avLst>
              <a:gd name="adj1" fmla="val 25478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9FDDDAB-394E-951B-85B3-E3AB21BDDEA6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9537293" y="-611037"/>
            <a:ext cx="37439" cy="2503969"/>
          </a:xfrm>
          <a:prstGeom prst="curvedConnector3">
            <a:avLst>
              <a:gd name="adj1" fmla="val 71059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E3E9E6-B353-FB09-53E4-23F0694BD42E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>
            <a:off x="9556013" y="422866"/>
            <a:ext cx="12700" cy="2503969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DD43CF3-5AC8-C38E-0071-B3AFCB10F39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6161096" y="-468081"/>
            <a:ext cx="341187" cy="3944677"/>
          </a:xfrm>
          <a:prstGeom prst="curvedConnector3">
            <a:avLst>
              <a:gd name="adj1" fmla="val -67001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1C3851B-9A54-5228-BB75-6FAE7499BC8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288406" y="1674850"/>
            <a:ext cx="15622" cy="999239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E86222-CF5E-09A5-F084-05550D45A6C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403747" y="1333663"/>
            <a:ext cx="955604" cy="1606017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89879C8-6657-59E5-63CD-6942149BEAA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396658" y="3992303"/>
            <a:ext cx="7089" cy="90886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DD739F-6A40-13A6-F5DB-AA7C813B015D}"/>
              </a:ext>
            </a:extLst>
          </p:cNvPr>
          <p:cNvSpPr txBox="1"/>
          <p:nvPr/>
        </p:nvSpPr>
        <p:spPr>
          <a:xfrm>
            <a:off x="5785440" y="3423684"/>
            <a:ext cx="10481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List&lt;Board&gt;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05A54D-E24F-A095-4858-7E72E03FA3CC}"/>
              </a:ext>
            </a:extLst>
          </p:cNvPr>
          <p:cNvSpPr txBox="1"/>
          <p:nvPr/>
        </p:nvSpPr>
        <p:spPr>
          <a:xfrm>
            <a:off x="5567030" y="26517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findAll</a:t>
            </a:r>
            <a:r>
              <a:rPr kumimoji="1" lang="en-US" altLang="ko-KR" sz="1100" dirty="0"/>
              <a:t>() </a:t>
            </a:r>
            <a:r>
              <a:rPr kumimoji="1" lang="ko-KR" altLang="en-US" sz="1100" dirty="0"/>
              <a:t>호출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A5791-27CF-A2D7-C454-A4B56AD0C16B}"/>
              </a:ext>
            </a:extLst>
          </p:cNvPr>
          <p:cNvSpPr txBox="1"/>
          <p:nvPr/>
        </p:nvSpPr>
        <p:spPr>
          <a:xfrm>
            <a:off x="8972992" y="258341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select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160102-C064-4F19-6EBA-E7F14C3D429C}"/>
              </a:ext>
            </a:extLst>
          </p:cNvPr>
          <p:cNvSpPr txBox="1"/>
          <p:nvPr/>
        </p:nvSpPr>
        <p:spPr>
          <a:xfrm>
            <a:off x="9320324" y="178523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결과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1CC554-629F-5E0D-6442-75132478A0C5}"/>
              </a:ext>
            </a:extLst>
          </p:cNvPr>
          <p:cNvSpPr txBox="1"/>
          <p:nvPr/>
        </p:nvSpPr>
        <p:spPr>
          <a:xfrm>
            <a:off x="7939124" y="206607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5B7CF5-B636-58AB-BE02-595B3369DCC8}"/>
              </a:ext>
            </a:extLst>
          </p:cNvPr>
          <p:cNvSpPr txBox="1"/>
          <p:nvPr/>
        </p:nvSpPr>
        <p:spPr>
          <a:xfrm>
            <a:off x="8524653" y="330152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객체들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6D12A3-4C17-C614-CC37-0A360C0352ED}"/>
              </a:ext>
            </a:extLst>
          </p:cNvPr>
          <p:cNvSpPr txBox="1"/>
          <p:nvPr/>
        </p:nvSpPr>
        <p:spPr>
          <a:xfrm>
            <a:off x="5567030" y="182913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List&lt;Board&gt;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17B84CCB-792A-77D6-4BA9-7092F195B078}"/>
              </a:ext>
            </a:extLst>
          </p:cNvPr>
          <p:cNvCxnSpPr>
            <a:cxnSpLocks/>
            <a:stCxn id="4" idx="2"/>
            <a:endCxn id="58" idx="1"/>
          </p:cNvCxnSpPr>
          <p:nvPr/>
        </p:nvCxnSpPr>
        <p:spPr>
          <a:xfrm rot="16200000" flipH="1">
            <a:off x="3961982" y="1731031"/>
            <a:ext cx="2220826" cy="1426089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0085F88-9F29-F3C0-68BB-7BBDCCC8C95D}"/>
              </a:ext>
            </a:extLst>
          </p:cNvPr>
          <p:cNvSpPr txBox="1"/>
          <p:nvPr/>
        </p:nvSpPr>
        <p:spPr>
          <a:xfrm>
            <a:off x="4358516" y="2327685"/>
            <a:ext cx="278384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 </a:t>
            </a:r>
            <a:r>
              <a:rPr kumimoji="1" lang="en-US" altLang="ko-KR" sz="1100" dirty="0" err="1"/>
              <a:t>setAttribute</a:t>
            </a:r>
            <a:r>
              <a:rPr kumimoji="1" lang="en-US" altLang="ko-KR" sz="1100" dirty="0"/>
              <a:t>(“boards”, List&lt;Board&gt;)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D36A81-9591-78EC-8060-F93254670947}"/>
              </a:ext>
            </a:extLst>
          </p:cNvPr>
          <p:cNvSpPr txBox="1"/>
          <p:nvPr/>
        </p:nvSpPr>
        <p:spPr>
          <a:xfrm>
            <a:off x="3093184" y="2282564"/>
            <a:ext cx="11243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include</a:t>
            </a:r>
            <a:endParaRPr kumimoji="1" lang="ko-Kore-KR" altLang="en-US" sz="1100" dirty="0"/>
          </a:p>
        </p:txBody>
      </p: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CCA52703-6395-ABFE-87AE-3A1149B2A445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H="1">
            <a:off x="2813639" y="1070508"/>
            <a:ext cx="368153" cy="2395484"/>
          </a:xfrm>
          <a:prstGeom prst="curvedConnector3">
            <a:avLst>
              <a:gd name="adj1" fmla="val -62094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157B49AE-B93C-C3EC-E2CB-CDDEFAD09C0E}"/>
              </a:ext>
            </a:extLst>
          </p:cNvPr>
          <p:cNvCxnSpPr>
            <a:cxnSpLocks/>
            <a:stCxn id="58" idx="2"/>
            <a:endCxn id="10" idx="3"/>
          </p:cNvCxnSpPr>
          <p:nvPr/>
        </p:nvCxnSpPr>
        <p:spPr>
          <a:xfrm rot="5400000" flipH="1">
            <a:off x="5042045" y="2417802"/>
            <a:ext cx="219302" cy="2315683"/>
          </a:xfrm>
          <a:prstGeom prst="curvedConnector4">
            <a:avLst>
              <a:gd name="adj1" fmla="val -104240"/>
              <a:gd name="adj2" fmla="val 6131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9248C01-822D-7560-D13D-8BE07CF00731}"/>
              </a:ext>
            </a:extLst>
          </p:cNvPr>
          <p:cNvSpPr txBox="1"/>
          <p:nvPr/>
        </p:nvSpPr>
        <p:spPr>
          <a:xfrm>
            <a:off x="4293113" y="3833022"/>
            <a:ext cx="1848069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 </a:t>
            </a:r>
            <a:r>
              <a:rPr kumimoji="1" lang="en-US" altLang="ko-KR" sz="1100" dirty="0" err="1"/>
              <a:t>getAttribute</a:t>
            </a:r>
            <a:r>
              <a:rPr kumimoji="1" lang="en-US" altLang="ko-KR" sz="1100" dirty="0"/>
              <a:t>(“boards”)</a:t>
            </a:r>
            <a:endParaRPr kumimoji="1" lang="ko-Kore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380C41-0504-DDF6-92BE-197C4ED86BB9}"/>
              </a:ext>
            </a:extLst>
          </p:cNvPr>
          <p:cNvSpPr txBox="1"/>
          <p:nvPr/>
        </p:nvSpPr>
        <p:spPr>
          <a:xfrm>
            <a:off x="3025403" y="431758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출력</a:t>
            </a:r>
            <a:endParaRPr kumimoji="1" lang="ko-Kore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8F3ED6-2163-53B9-4134-E93C72D3A1CC}"/>
              </a:ext>
            </a:extLst>
          </p:cNvPr>
          <p:cNvSpPr txBox="1"/>
          <p:nvPr/>
        </p:nvSpPr>
        <p:spPr>
          <a:xfrm>
            <a:off x="2235730" y="206078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67CC34-EAD1-27A3-D9BD-B26A08C65F88}"/>
              </a:ext>
            </a:extLst>
          </p:cNvPr>
          <p:cNvSpPr txBox="1"/>
          <p:nvPr/>
        </p:nvSpPr>
        <p:spPr>
          <a:xfrm>
            <a:off x="13285" y="-125429"/>
            <a:ext cx="1092501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Refresh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2733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6D136-D9A6-0FC5-5ED5-09A44A055557}"/>
              </a:ext>
            </a:extLst>
          </p:cNvPr>
          <p:cNvSpPr/>
          <p:nvPr/>
        </p:nvSpPr>
        <p:spPr>
          <a:xfrm>
            <a:off x="228596" y="1298383"/>
            <a:ext cx="2190307" cy="47846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/board/add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A63526-6200-AA29-FE69-FF86F2058472}"/>
              </a:ext>
            </a:extLst>
          </p:cNvPr>
          <p:cNvSpPr/>
          <p:nvPr/>
        </p:nvSpPr>
        <p:spPr>
          <a:xfrm>
            <a:off x="3184447" y="1274462"/>
            <a:ext cx="2355116" cy="526311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88ADE-02F9-2044-2802-6A72EDE74553}"/>
              </a:ext>
            </a:extLst>
          </p:cNvPr>
          <p:cNvSpPr/>
          <p:nvPr/>
        </p:nvSpPr>
        <p:spPr>
          <a:xfrm>
            <a:off x="7581014" y="1274461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7B98C155-765A-9918-5F28-ABA26A16B294}"/>
              </a:ext>
            </a:extLst>
          </p:cNvPr>
          <p:cNvSpPr/>
          <p:nvPr/>
        </p:nvSpPr>
        <p:spPr>
          <a:xfrm>
            <a:off x="10388009" y="1152075"/>
            <a:ext cx="1180214" cy="77108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68E9E9-2A99-8BCF-055B-B249FFAB2A6E}"/>
              </a:ext>
            </a:extLst>
          </p:cNvPr>
          <p:cNvSpPr/>
          <p:nvPr/>
        </p:nvSpPr>
        <p:spPr>
          <a:xfrm>
            <a:off x="4791739" y="255540"/>
            <a:ext cx="1254642" cy="60605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95D12096-23BE-D8DD-089E-6AB1A08DC973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4218925" y="701648"/>
            <a:ext cx="715894" cy="429734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2F6CDFE-D627-F66B-8D57-571A73371D7F}"/>
              </a:ext>
            </a:extLst>
          </p:cNvPr>
          <p:cNvCxnSpPr>
            <a:cxnSpLocks/>
            <a:stCxn id="6" idx="3"/>
            <a:endCxn id="88" idx="0"/>
          </p:cNvCxnSpPr>
          <p:nvPr/>
        </p:nvCxnSpPr>
        <p:spPr>
          <a:xfrm>
            <a:off x="6046381" y="558568"/>
            <a:ext cx="483632" cy="871749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ED0FAD1-9D48-DDD7-1E3A-62595D4D6CC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5539563" y="1537617"/>
            <a:ext cx="2041451" cy="1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685278-FEAD-BE3A-D671-3B0A793CCA09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9112102" y="1537617"/>
            <a:ext cx="1275907" cy="0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F09D977-09F3-DEBF-A11C-78C3D96E8AB9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rot="5400000" flipH="1">
            <a:off x="9601144" y="546187"/>
            <a:ext cx="122385" cy="2631558"/>
          </a:xfrm>
          <a:prstGeom prst="curvedConnector3">
            <a:avLst>
              <a:gd name="adj1" fmla="val -18678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4B9BFB6-412B-6167-7BBD-A4A05708B7C3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6354282" y="-191503"/>
            <a:ext cx="12700" cy="3984553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66C3836-92B2-FB00-1219-61559EB6D1C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18903" y="1537616"/>
            <a:ext cx="765544" cy="2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796A70-AB92-6730-1B38-2C27E0353B7C}"/>
              </a:ext>
            </a:extLst>
          </p:cNvPr>
          <p:cNvSpPr/>
          <p:nvPr/>
        </p:nvSpPr>
        <p:spPr>
          <a:xfrm>
            <a:off x="3596460" y="3161773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add.jsp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E4F745-1B78-E0B2-A2E0-AD04580A1E62}"/>
              </a:ext>
            </a:extLst>
          </p:cNvPr>
          <p:cNvSpPr/>
          <p:nvPr/>
        </p:nvSpPr>
        <p:spPr>
          <a:xfrm>
            <a:off x="545805" y="2822944"/>
            <a:ext cx="1254642" cy="60605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등록 결과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화면</a:t>
            </a:r>
            <a:endParaRPr kumimoji="1" lang="ko-Kore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A3221017-A27A-342F-B8BD-C79589EFA72E}"/>
              </a:ext>
            </a:extLst>
          </p:cNvPr>
          <p:cNvCxnSpPr>
            <a:cxnSpLocks/>
            <a:stCxn id="3" idx="1"/>
            <a:endCxn id="38" idx="3"/>
          </p:cNvCxnSpPr>
          <p:nvPr/>
        </p:nvCxnSpPr>
        <p:spPr>
          <a:xfrm rot="10800000" flipV="1">
            <a:off x="1800447" y="1537618"/>
            <a:ext cx="1384000" cy="1588354"/>
          </a:xfrm>
          <a:prstGeom prst="curvedConnector3">
            <a:avLst>
              <a:gd name="adj1" fmla="val 5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8F7494-788E-4F16-A953-D39EAA5D8C88}"/>
              </a:ext>
            </a:extLst>
          </p:cNvPr>
          <p:cNvSpPr/>
          <p:nvPr/>
        </p:nvSpPr>
        <p:spPr>
          <a:xfrm>
            <a:off x="3184446" y="4627262"/>
            <a:ext cx="2355116" cy="526311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BoardListController</a:t>
            </a:r>
            <a:endParaRPr kumimoji="1" lang="ko-Kore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D3E9BAD-CD0C-BA21-9AED-BDAF97B6EE4D}"/>
              </a:ext>
            </a:extLst>
          </p:cNvPr>
          <p:cNvCxnSpPr>
            <a:cxnSpLocks/>
            <a:stCxn id="38" idx="2"/>
            <a:endCxn id="42" idx="1"/>
          </p:cNvCxnSpPr>
          <p:nvPr/>
        </p:nvCxnSpPr>
        <p:spPr>
          <a:xfrm>
            <a:off x="1173126" y="3429000"/>
            <a:ext cx="2011320" cy="1461418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AFDBEA-C1FB-3A1A-9CFA-1D09B8DD3508}"/>
              </a:ext>
            </a:extLst>
          </p:cNvPr>
          <p:cNvSpPr/>
          <p:nvPr/>
        </p:nvSpPr>
        <p:spPr>
          <a:xfrm>
            <a:off x="3596460" y="6088364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list.jsp</a:t>
            </a:r>
            <a:endParaRPr kumimoji="1" lang="ko-Kore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0B6D952-85B9-2BF9-E9D4-B06BD23C8DA8}"/>
              </a:ext>
            </a:extLst>
          </p:cNvPr>
          <p:cNvSpPr/>
          <p:nvPr/>
        </p:nvSpPr>
        <p:spPr>
          <a:xfrm>
            <a:off x="545805" y="5531439"/>
            <a:ext cx="1254642" cy="90908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게시글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목록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화면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110842-0973-7592-3C74-FA77384D0F9A}"/>
              </a:ext>
            </a:extLst>
          </p:cNvPr>
          <p:cNvCxnSpPr>
            <a:cxnSpLocks/>
            <a:stCxn id="42" idx="1"/>
            <a:endCxn id="48" idx="3"/>
          </p:cNvCxnSpPr>
          <p:nvPr/>
        </p:nvCxnSpPr>
        <p:spPr>
          <a:xfrm flipH="1">
            <a:off x="1800447" y="4890418"/>
            <a:ext cx="1383999" cy="1095564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5F5303B-0DDC-565A-A968-80232BC72FDD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>
            <a:off x="4362004" y="5153573"/>
            <a:ext cx="0" cy="934791"/>
          </a:xfrm>
          <a:prstGeom prst="straightConnector1">
            <a:avLst/>
          </a:prstGeom>
          <a:ln>
            <a:solidFill>
              <a:srgbClr val="8385FF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51EC614-BF19-1EEC-738A-0612C2656D9B}"/>
              </a:ext>
            </a:extLst>
          </p:cNvPr>
          <p:cNvSpPr/>
          <p:nvPr/>
        </p:nvSpPr>
        <p:spPr>
          <a:xfrm>
            <a:off x="6652440" y="4627261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0" name="원통[C] 59">
            <a:extLst>
              <a:ext uri="{FF2B5EF4-FFF2-40B4-BE49-F238E27FC236}">
                <a16:creationId xmlns:a16="http://schemas.microsoft.com/office/drawing/2014/main" id="{22F464EF-D3AE-562E-5704-B0DFCD86E4F5}"/>
              </a:ext>
            </a:extLst>
          </p:cNvPr>
          <p:cNvSpPr/>
          <p:nvPr/>
        </p:nvSpPr>
        <p:spPr>
          <a:xfrm>
            <a:off x="9459435" y="4504875"/>
            <a:ext cx="1180214" cy="77108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다중 문서 60">
            <a:extLst>
              <a:ext uri="{FF2B5EF4-FFF2-40B4-BE49-F238E27FC236}">
                <a16:creationId xmlns:a16="http://schemas.microsoft.com/office/drawing/2014/main" id="{4A4918F4-46FC-FA22-6327-69CD3B0A1480}"/>
              </a:ext>
            </a:extLst>
          </p:cNvPr>
          <p:cNvSpPr/>
          <p:nvPr/>
        </p:nvSpPr>
        <p:spPr>
          <a:xfrm>
            <a:off x="6684338" y="5725633"/>
            <a:ext cx="1318437" cy="1031358"/>
          </a:xfrm>
          <a:prstGeom prst="flowChartMultidocumen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BE0A21-A239-7FBA-B222-F9CA0D48FCE8}"/>
              </a:ext>
            </a:extLst>
          </p:cNvPr>
          <p:cNvSpPr txBox="1"/>
          <p:nvPr/>
        </p:nvSpPr>
        <p:spPr>
          <a:xfrm>
            <a:off x="7670507" y="635306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객체들</a:t>
            </a:r>
            <a:endParaRPr kumimoji="1" lang="ko-Kore-KR" altLang="en-US" sz="1100" dirty="0"/>
          </a:p>
        </p:txBody>
      </p: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644F952-9509-7EBA-55C5-FEB29742CB8D}"/>
              </a:ext>
            </a:extLst>
          </p:cNvPr>
          <p:cNvCxnSpPr>
            <a:cxnSpLocks/>
            <a:stCxn id="42" idx="0"/>
            <a:endCxn id="59" idx="0"/>
          </p:cNvCxnSpPr>
          <p:nvPr/>
        </p:nvCxnSpPr>
        <p:spPr>
          <a:xfrm rot="5400000" flipH="1" flipV="1">
            <a:off x="5889994" y="3099272"/>
            <a:ext cx="1" cy="3055980"/>
          </a:xfrm>
          <a:prstGeom prst="curvedConnector3">
            <a:avLst>
              <a:gd name="adj1" fmla="val 228601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566E63EF-3246-20CF-4504-286CC5C36B0E}"/>
              </a:ext>
            </a:extLst>
          </p:cNvPr>
          <p:cNvCxnSpPr>
            <a:cxnSpLocks/>
            <a:stCxn id="59" idx="0"/>
            <a:endCxn id="60" idx="1"/>
          </p:cNvCxnSpPr>
          <p:nvPr/>
        </p:nvCxnSpPr>
        <p:spPr>
          <a:xfrm rot="5400000" flipH="1" flipV="1">
            <a:off x="8672570" y="3250289"/>
            <a:ext cx="122386" cy="2631558"/>
          </a:xfrm>
          <a:prstGeom prst="curvedConnector3">
            <a:avLst>
              <a:gd name="adj1" fmla="val 28678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[U] 74">
            <a:extLst>
              <a:ext uri="{FF2B5EF4-FFF2-40B4-BE49-F238E27FC236}">
                <a16:creationId xmlns:a16="http://schemas.microsoft.com/office/drawing/2014/main" id="{C28C1950-9422-0EA8-38B7-D03EA4E895D0}"/>
              </a:ext>
            </a:extLst>
          </p:cNvPr>
          <p:cNvCxnSpPr>
            <a:cxnSpLocks/>
            <a:stCxn id="60" idx="3"/>
            <a:endCxn id="59" idx="2"/>
          </p:cNvCxnSpPr>
          <p:nvPr/>
        </p:nvCxnSpPr>
        <p:spPr>
          <a:xfrm rot="5400000" flipH="1">
            <a:off x="8672570" y="3898987"/>
            <a:ext cx="122385" cy="2631558"/>
          </a:xfrm>
          <a:prstGeom prst="curvedConnector3">
            <a:avLst>
              <a:gd name="adj1" fmla="val -18678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[U] 77">
            <a:extLst>
              <a:ext uri="{FF2B5EF4-FFF2-40B4-BE49-F238E27FC236}">
                <a16:creationId xmlns:a16="http://schemas.microsoft.com/office/drawing/2014/main" id="{4C603DA9-422A-D797-76FB-4D89BD5CAD4B}"/>
              </a:ext>
            </a:extLst>
          </p:cNvPr>
          <p:cNvCxnSpPr>
            <a:cxnSpLocks/>
            <a:stCxn id="59" idx="2"/>
            <a:endCxn id="42" idx="2"/>
          </p:cNvCxnSpPr>
          <p:nvPr/>
        </p:nvCxnSpPr>
        <p:spPr>
          <a:xfrm rot="5400000">
            <a:off x="5889994" y="3625583"/>
            <a:ext cx="12700" cy="3055980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D08B777-A793-9F4F-299C-DD11B5D2897D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7417984" y="5153573"/>
            <a:ext cx="16276" cy="572060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3F9FEB5-6D64-CF5E-F8E5-D66F17B703B8}"/>
              </a:ext>
            </a:extLst>
          </p:cNvPr>
          <p:cNvSpPr txBox="1"/>
          <p:nvPr/>
        </p:nvSpPr>
        <p:spPr>
          <a:xfrm>
            <a:off x="952495" y="186196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7941E4-4913-2E1E-1617-F9D426390A58}"/>
              </a:ext>
            </a:extLst>
          </p:cNvPr>
          <p:cNvSpPr txBox="1"/>
          <p:nvPr/>
        </p:nvSpPr>
        <p:spPr>
          <a:xfrm>
            <a:off x="3879850" y="74815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EA174-F222-A430-B9B2-5911693286E7}"/>
              </a:ext>
            </a:extLst>
          </p:cNvPr>
          <p:cNvSpPr txBox="1"/>
          <p:nvPr/>
        </p:nvSpPr>
        <p:spPr>
          <a:xfrm>
            <a:off x="5989378" y="1430317"/>
            <a:ext cx="1081270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add() </a:t>
            </a:r>
            <a:r>
              <a:rPr kumimoji="1" lang="ko-KR" altLang="en-US" sz="1100" dirty="0"/>
              <a:t>호출</a:t>
            </a:r>
            <a:endParaRPr kumimoji="1" lang="ko-Kore-KR" altLang="en-US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2A6FDA7-9CCB-25A7-02C6-9B14DFFEBD39}"/>
              </a:ext>
            </a:extLst>
          </p:cNvPr>
          <p:cNvSpPr txBox="1"/>
          <p:nvPr/>
        </p:nvSpPr>
        <p:spPr>
          <a:xfrm>
            <a:off x="9281335" y="1412366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C2B340-29FC-598A-4E13-D06B04081AFB}"/>
              </a:ext>
            </a:extLst>
          </p:cNvPr>
          <p:cNvSpPr txBox="1"/>
          <p:nvPr/>
        </p:nvSpPr>
        <p:spPr>
          <a:xfrm>
            <a:off x="9281335" y="2001190"/>
            <a:ext cx="90996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입력개수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8DBCA6-7DB7-EC77-D69B-16B282C3FD88}"/>
              </a:ext>
            </a:extLst>
          </p:cNvPr>
          <p:cNvSpPr txBox="1"/>
          <p:nvPr/>
        </p:nvSpPr>
        <p:spPr>
          <a:xfrm>
            <a:off x="6158759" y="1947248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C239D65-5CB2-2452-0A01-D519BC6CFACB}"/>
              </a:ext>
            </a:extLst>
          </p:cNvPr>
          <p:cNvSpPr txBox="1"/>
          <p:nvPr/>
        </p:nvSpPr>
        <p:spPr>
          <a:xfrm>
            <a:off x="4493586" y="2347292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include</a:t>
            </a:r>
            <a:endParaRPr kumimoji="1" lang="ko-Kore-KR" altLang="en-US" sz="11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354E793-D857-8BAF-B878-F4B546F79B46}"/>
              </a:ext>
            </a:extLst>
          </p:cNvPr>
          <p:cNvCxnSpPr>
            <a:cxnSpLocks/>
            <a:stCxn id="3" idx="2"/>
            <a:endCxn id="32" idx="0"/>
          </p:cNvCxnSpPr>
          <p:nvPr/>
        </p:nvCxnSpPr>
        <p:spPr>
          <a:xfrm flipH="1">
            <a:off x="4362004" y="1800773"/>
            <a:ext cx="1" cy="1361000"/>
          </a:xfrm>
          <a:prstGeom prst="straightConnector1">
            <a:avLst/>
          </a:prstGeom>
          <a:ln>
            <a:solidFill>
              <a:srgbClr val="8385FF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EB4280E-38C7-BE66-B4A3-3171281BAF3C}"/>
              </a:ext>
            </a:extLst>
          </p:cNvPr>
          <p:cNvSpPr txBox="1"/>
          <p:nvPr/>
        </p:nvSpPr>
        <p:spPr>
          <a:xfrm>
            <a:off x="3316028" y="2352359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1C8D581-1DEB-8C46-9FF9-DA4FDC53BA0B}"/>
              </a:ext>
            </a:extLst>
          </p:cNvPr>
          <p:cNvSpPr txBox="1"/>
          <p:nvPr/>
        </p:nvSpPr>
        <p:spPr>
          <a:xfrm>
            <a:off x="2204924" y="2285311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8C624F-9933-C64B-CECA-4F635B9025DE}"/>
              </a:ext>
            </a:extLst>
          </p:cNvPr>
          <p:cNvSpPr txBox="1"/>
          <p:nvPr/>
        </p:nvSpPr>
        <p:spPr>
          <a:xfrm>
            <a:off x="545805" y="2507710"/>
            <a:ext cx="1254641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HTML </a:t>
            </a:r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D0EE374-35FD-573D-878A-43F619A5D225}"/>
              </a:ext>
            </a:extLst>
          </p:cNvPr>
          <p:cNvSpPr txBox="1"/>
          <p:nvPr/>
        </p:nvSpPr>
        <p:spPr>
          <a:xfrm>
            <a:off x="1661553" y="4004989"/>
            <a:ext cx="1086741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요청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(/board/list)</a:t>
            </a:r>
            <a:endParaRPr kumimoji="1" lang="ko-Kore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B0ECA16-0C50-B071-1C87-70163418AF40}"/>
              </a:ext>
            </a:extLst>
          </p:cNvPr>
          <p:cNvSpPr txBox="1"/>
          <p:nvPr/>
        </p:nvSpPr>
        <p:spPr>
          <a:xfrm>
            <a:off x="1318436" y="2482925"/>
            <a:ext cx="376566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4C034A4-11EA-9453-A7F6-991DDBB5DD4E}"/>
              </a:ext>
            </a:extLst>
          </p:cNvPr>
          <p:cNvCxnSpPr>
            <a:cxnSpLocks/>
            <a:stCxn id="107" idx="3"/>
            <a:endCxn id="106" idx="0"/>
          </p:cNvCxnSpPr>
          <p:nvPr/>
        </p:nvCxnSpPr>
        <p:spPr>
          <a:xfrm>
            <a:off x="1695002" y="2629349"/>
            <a:ext cx="509922" cy="137564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884522-D776-4885-A300-9F97C74392A2}"/>
              </a:ext>
            </a:extLst>
          </p:cNvPr>
          <p:cNvSpPr/>
          <p:nvPr/>
        </p:nvSpPr>
        <p:spPr>
          <a:xfrm>
            <a:off x="1908550" y="2675313"/>
            <a:ext cx="1434493" cy="31046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refresh </a:t>
            </a:r>
            <a:r>
              <a:rPr kumimoji="1" lang="ko-KR" altLang="en-US" sz="1200" dirty="0"/>
              <a:t>명령 포함</a:t>
            </a:r>
            <a:endParaRPr kumimoji="1" lang="ko-Kore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47CE598-020F-D896-5EEB-3334DF380BA5}"/>
              </a:ext>
            </a:extLst>
          </p:cNvPr>
          <p:cNvSpPr/>
          <p:nvPr/>
        </p:nvSpPr>
        <p:spPr>
          <a:xfrm>
            <a:off x="1845415" y="3466244"/>
            <a:ext cx="785916" cy="278868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자동 요청</a:t>
            </a:r>
            <a:endParaRPr kumimoji="1" lang="ko-Kore-KR" altLang="en-US" sz="105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FA4AB44-8111-E494-4C93-3927261179C6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2625797" y="2546921"/>
            <a:ext cx="1" cy="128392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B1439E6-D996-D3F1-ACCE-9BC0777741B1}"/>
              </a:ext>
            </a:extLst>
          </p:cNvPr>
          <p:cNvSpPr/>
          <p:nvPr/>
        </p:nvSpPr>
        <p:spPr>
          <a:xfrm>
            <a:off x="5843041" y="2826847"/>
            <a:ext cx="3055979" cy="526306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* Refresh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Client</a:t>
            </a:r>
            <a:r>
              <a:rPr kumimoji="1" lang="ko-KR" altLang="en-US" sz="1200" dirty="0"/>
              <a:t>에게 </a:t>
            </a:r>
            <a:r>
              <a:rPr kumimoji="1" lang="en-US" altLang="ko-KR" sz="1200" b="1" dirty="0"/>
              <a:t>Content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보낸다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18E11315-F31D-349D-A18C-C6D9614F050A}"/>
              </a:ext>
            </a:extLst>
          </p:cNvPr>
          <p:cNvSpPr/>
          <p:nvPr/>
        </p:nvSpPr>
        <p:spPr>
          <a:xfrm>
            <a:off x="4306186" y="1935126"/>
            <a:ext cx="659219" cy="659219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FB0E0AB-CE3C-E0B1-260B-04D39E99E0A6}"/>
              </a:ext>
            </a:extLst>
          </p:cNvPr>
          <p:cNvSpPr/>
          <p:nvPr/>
        </p:nvSpPr>
        <p:spPr>
          <a:xfrm>
            <a:off x="6896987" y="1935126"/>
            <a:ext cx="659219" cy="659219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1C83AB7-60EB-C70E-B7F0-AC21826401BA}"/>
              </a:ext>
            </a:extLst>
          </p:cNvPr>
          <p:cNvSpPr/>
          <p:nvPr/>
        </p:nvSpPr>
        <p:spPr>
          <a:xfrm>
            <a:off x="5766390" y="3533554"/>
            <a:ext cx="659219" cy="659219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S2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9A72EAB-3233-9EC9-52E1-11C81C0BF032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4965405" y="2264736"/>
            <a:ext cx="1931582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351DAF9E-8F38-13A9-2839-B37547B73305}"/>
              </a:ext>
            </a:extLst>
          </p:cNvPr>
          <p:cNvCxnSpPr>
            <a:cxnSpLocks/>
            <a:stCxn id="3" idx="4"/>
            <a:endCxn id="2" idx="4"/>
          </p:cNvCxnSpPr>
          <p:nvPr/>
        </p:nvCxnSpPr>
        <p:spPr>
          <a:xfrm rot="5400000">
            <a:off x="5931197" y="1298945"/>
            <a:ext cx="12700" cy="2590801"/>
          </a:xfrm>
          <a:prstGeom prst="curvedConnector3">
            <a:avLst>
              <a:gd name="adj1" fmla="val 1800000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9B7C1900-33BD-A391-2A45-7A6DB57B21CF}"/>
              </a:ext>
            </a:extLst>
          </p:cNvPr>
          <p:cNvCxnSpPr>
            <a:cxnSpLocks/>
            <a:stCxn id="2" idx="4"/>
            <a:endCxn id="4" idx="2"/>
          </p:cNvCxnSpPr>
          <p:nvPr/>
        </p:nvCxnSpPr>
        <p:spPr>
          <a:xfrm rot="16200000" flipH="1">
            <a:off x="4566684" y="2663457"/>
            <a:ext cx="1268819" cy="1130594"/>
          </a:xfrm>
          <a:prstGeom prst="curved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40E4787-6C3E-E10E-805D-0DA0C8052BB6}"/>
              </a:ext>
            </a:extLst>
          </p:cNvPr>
          <p:cNvCxnSpPr>
            <a:cxnSpLocks/>
            <a:stCxn id="4" idx="4"/>
            <a:endCxn id="2" idx="2"/>
          </p:cNvCxnSpPr>
          <p:nvPr/>
        </p:nvCxnSpPr>
        <p:spPr>
          <a:xfrm rot="5400000" flipH="1">
            <a:off x="4237074" y="2333848"/>
            <a:ext cx="1928037" cy="1789814"/>
          </a:xfrm>
          <a:prstGeom prst="curvedConnector4">
            <a:avLst>
              <a:gd name="adj1" fmla="val -11857"/>
              <a:gd name="adj2" fmla="val 112772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3B92E1-177B-11BC-0D87-BC20656CE761}"/>
              </a:ext>
            </a:extLst>
          </p:cNvPr>
          <p:cNvSpPr txBox="1"/>
          <p:nvPr/>
        </p:nvSpPr>
        <p:spPr>
          <a:xfrm>
            <a:off x="5566293" y="193512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CF5852-3F95-5EAA-7B53-8BDE92BB187F}"/>
              </a:ext>
            </a:extLst>
          </p:cNvPr>
          <p:cNvSpPr txBox="1"/>
          <p:nvPr/>
        </p:nvSpPr>
        <p:spPr>
          <a:xfrm>
            <a:off x="5201316" y="2692845"/>
            <a:ext cx="1472460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ko-KR" altLang="en-US" sz="1100" dirty="0"/>
              <a:t>응답</a:t>
            </a:r>
            <a:r>
              <a:rPr kumimoji="1" lang="en-US" altLang="ko-KR" sz="1100" dirty="0"/>
              <a:t>(with content)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061E2-892D-816A-979D-52B8483BD8BA}"/>
              </a:ext>
            </a:extLst>
          </p:cNvPr>
          <p:cNvSpPr txBox="1"/>
          <p:nvPr/>
        </p:nvSpPr>
        <p:spPr>
          <a:xfrm>
            <a:off x="4568897" y="3402749"/>
            <a:ext cx="908199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ko-KR" altLang="en-US" sz="1100" dirty="0"/>
              <a:t>자동요청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F5510-E884-5A7D-404F-0A1B4498C89B}"/>
              </a:ext>
            </a:extLst>
          </p:cNvPr>
          <p:cNvSpPr txBox="1"/>
          <p:nvPr/>
        </p:nvSpPr>
        <p:spPr>
          <a:xfrm>
            <a:off x="4270892" y="4139094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6D136-D9A6-0FC5-5ED5-09A44A055557}"/>
              </a:ext>
            </a:extLst>
          </p:cNvPr>
          <p:cNvSpPr/>
          <p:nvPr/>
        </p:nvSpPr>
        <p:spPr>
          <a:xfrm>
            <a:off x="951610" y="1399392"/>
            <a:ext cx="2190307" cy="47846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/board/add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A63526-6200-AA29-FE69-FF86F2058472}"/>
              </a:ext>
            </a:extLst>
          </p:cNvPr>
          <p:cNvSpPr/>
          <p:nvPr/>
        </p:nvSpPr>
        <p:spPr>
          <a:xfrm>
            <a:off x="3907461" y="1375471"/>
            <a:ext cx="2355116" cy="526311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88ADE-02F9-2044-2802-6A72EDE74553}"/>
              </a:ext>
            </a:extLst>
          </p:cNvPr>
          <p:cNvSpPr/>
          <p:nvPr/>
        </p:nvSpPr>
        <p:spPr>
          <a:xfrm>
            <a:off x="8304028" y="1375470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7B98C155-765A-9918-5F28-ABA26A16B294}"/>
              </a:ext>
            </a:extLst>
          </p:cNvPr>
          <p:cNvSpPr/>
          <p:nvPr/>
        </p:nvSpPr>
        <p:spPr>
          <a:xfrm>
            <a:off x="11111023" y="1253084"/>
            <a:ext cx="1180214" cy="77108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68E9E9-2A99-8BCF-055B-B249FFAB2A6E}"/>
              </a:ext>
            </a:extLst>
          </p:cNvPr>
          <p:cNvSpPr/>
          <p:nvPr/>
        </p:nvSpPr>
        <p:spPr>
          <a:xfrm>
            <a:off x="5514753" y="356549"/>
            <a:ext cx="1254642" cy="60605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95D12096-23BE-D8DD-089E-6AB1A08DC973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4941939" y="802657"/>
            <a:ext cx="715894" cy="429734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2F6CDFE-D627-F66B-8D57-571A73371D7F}"/>
              </a:ext>
            </a:extLst>
          </p:cNvPr>
          <p:cNvCxnSpPr>
            <a:cxnSpLocks/>
            <a:stCxn id="6" idx="3"/>
            <a:endCxn id="88" idx="0"/>
          </p:cNvCxnSpPr>
          <p:nvPr/>
        </p:nvCxnSpPr>
        <p:spPr>
          <a:xfrm>
            <a:off x="6769395" y="659577"/>
            <a:ext cx="483632" cy="871749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ED0FAD1-9D48-DDD7-1E3A-62595D4D6CC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6262577" y="1638626"/>
            <a:ext cx="2041451" cy="1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685278-FEAD-BE3A-D671-3B0A793CCA09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9835116" y="1638626"/>
            <a:ext cx="1275907" cy="0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F09D977-09F3-DEBF-A11C-78C3D96E8AB9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rot="5400000" flipH="1">
            <a:off x="10324158" y="647196"/>
            <a:ext cx="122385" cy="2631558"/>
          </a:xfrm>
          <a:prstGeom prst="curvedConnector3">
            <a:avLst>
              <a:gd name="adj1" fmla="val -18678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4B9BFB6-412B-6167-7BBD-A4A05708B7C3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7077296" y="-90494"/>
            <a:ext cx="12700" cy="3984553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66C3836-92B2-FB00-1219-61559EB6D1C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141917" y="1638625"/>
            <a:ext cx="765544" cy="2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796A70-AB92-6730-1B38-2C27E0353B7C}"/>
              </a:ext>
            </a:extLst>
          </p:cNvPr>
          <p:cNvSpPr/>
          <p:nvPr/>
        </p:nvSpPr>
        <p:spPr>
          <a:xfrm>
            <a:off x="4319474" y="3262782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add.jsp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E4F745-1B78-E0B2-A2E0-AD04580A1E62}"/>
              </a:ext>
            </a:extLst>
          </p:cNvPr>
          <p:cNvSpPr/>
          <p:nvPr/>
        </p:nvSpPr>
        <p:spPr>
          <a:xfrm>
            <a:off x="1268819" y="2923953"/>
            <a:ext cx="1254642" cy="60605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즉시</a:t>
            </a:r>
            <a:r>
              <a:rPr kumimoji="1" lang="ko-KR" altLang="en-US" dirty="0"/>
              <a:t> 요청</a:t>
            </a:r>
            <a:endParaRPr kumimoji="1" lang="ko-Kore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A3221017-A27A-342F-B8BD-C79589EFA72E}"/>
              </a:ext>
            </a:extLst>
          </p:cNvPr>
          <p:cNvCxnSpPr>
            <a:cxnSpLocks/>
            <a:stCxn id="3" idx="1"/>
            <a:endCxn id="38" idx="3"/>
          </p:cNvCxnSpPr>
          <p:nvPr/>
        </p:nvCxnSpPr>
        <p:spPr>
          <a:xfrm rot="10800000" flipV="1">
            <a:off x="2523461" y="1638627"/>
            <a:ext cx="1384000" cy="1588354"/>
          </a:xfrm>
          <a:prstGeom prst="curvedConnector3">
            <a:avLst>
              <a:gd name="adj1" fmla="val 5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8F7494-788E-4F16-A953-D39EAA5D8C88}"/>
              </a:ext>
            </a:extLst>
          </p:cNvPr>
          <p:cNvSpPr/>
          <p:nvPr/>
        </p:nvSpPr>
        <p:spPr>
          <a:xfrm>
            <a:off x="3907460" y="4728271"/>
            <a:ext cx="2355116" cy="526311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BoardListController</a:t>
            </a:r>
            <a:endParaRPr kumimoji="1" lang="ko-Kore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D3E9BAD-CD0C-BA21-9AED-BDAF97B6EE4D}"/>
              </a:ext>
            </a:extLst>
          </p:cNvPr>
          <p:cNvCxnSpPr>
            <a:cxnSpLocks/>
            <a:stCxn id="38" idx="2"/>
            <a:endCxn id="42" idx="1"/>
          </p:cNvCxnSpPr>
          <p:nvPr/>
        </p:nvCxnSpPr>
        <p:spPr>
          <a:xfrm>
            <a:off x="1896140" y="3530009"/>
            <a:ext cx="2011320" cy="1461418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AFDBEA-C1FB-3A1A-9CFA-1D09B8DD3508}"/>
              </a:ext>
            </a:extLst>
          </p:cNvPr>
          <p:cNvSpPr/>
          <p:nvPr/>
        </p:nvSpPr>
        <p:spPr>
          <a:xfrm>
            <a:off x="4319474" y="6189373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list.jsp</a:t>
            </a:r>
            <a:endParaRPr kumimoji="1" lang="ko-Kore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0B6D952-85B9-2BF9-E9D4-B06BD23C8DA8}"/>
              </a:ext>
            </a:extLst>
          </p:cNvPr>
          <p:cNvSpPr/>
          <p:nvPr/>
        </p:nvSpPr>
        <p:spPr>
          <a:xfrm>
            <a:off x="1268819" y="5632448"/>
            <a:ext cx="1254642" cy="90908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게시글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목록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화면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110842-0973-7592-3C74-FA77384D0F9A}"/>
              </a:ext>
            </a:extLst>
          </p:cNvPr>
          <p:cNvCxnSpPr>
            <a:cxnSpLocks/>
            <a:stCxn id="42" idx="1"/>
            <a:endCxn id="48" idx="3"/>
          </p:cNvCxnSpPr>
          <p:nvPr/>
        </p:nvCxnSpPr>
        <p:spPr>
          <a:xfrm flipH="1">
            <a:off x="2523461" y="4991427"/>
            <a:ext cx="1383999" cy="1095564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5F5303B-0DDC-565A-A968-80232BC72FDD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>
            <a:off x="5085018" y="5254582"/>
            <a:ext cx="0" cy="934791"/>
          </a:xfrm>
          <a:prstGeom prst="straightConnector1">
            <a:avLst/>
          </a:prstGeom>
          <a:ln>
            <a:solidFill>
              <a:srgbClr val="8385FF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51EC614-BF19-1EEC-738A-0612C2656D9B}"/>
              </a:ext>
            </a:extLst>
          </p:cNvPr>
          <p:cNvSpPr/>
          <p:nvPr/>
        </p:nvSpPr>
        <p:spPr>
          <a:xfrm>
            <a:off x="7375454" y="4728270"/>
            <a:ext cx="1531088" cy="52631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0" name="원통[C] 59">
            <a:extLst>
              <a:ext uri="{FF2B5EF4-FFF2-40B4-BE49-F238E27FC236}">
                <a16:creationId xmlns:a16="http://schemas.microsoft.com/office/drawing/2014/main" id="{22F464EF-D3AE-562E-5704-B0DFCD86E4F5}"/>
              </a:ext>
            </a:extLst>
          </p:cNvPr>
          <p:cNvSpPr/>
          <p:nvPr/>
        </p:nvSpPr>
        <p:spPr>
          <a:xfrm>
            <a:off x="10182449" y="4605884"/>
            <a:ext cx="1180214" cy="77108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다중 문서 60">
            <a:extLst>
              <a:ext uri="{FF2B5EF4-FFF2-40B4-BE49-F238E27FC236}">
                <a16:creationId xmlns:a16="http://schemas.microsoft.com/office/drawing/2014/main" id="{4A4918F4-46FC-FA22-6327-69CD3B0A1480}"/>
              </a:ext>
            </a:extLst>
          </p:cNvPr>
          <p:cNvSpPr/>
          <p:nvPr/>
        </p:nvSpPr>
        <p:spPr>
          <a:xfrm>
            <a:off x="7407352" y="5826642"/>
            <a:ext cx="1318437" cy="1031358"/>
          </a:xfrm>
          <a:prstGeom prst="flowChartMultidocumen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BE0A21-A239-7FBA-B222-F9CA0D48FCE8}"/>
              </a:ext>
            </a:extLst>
          </p:cNvPr>
          <p:cNvSpPr txBox="1"/>
          <p:nvPr/>
        </p:nvSpPr>
        <p:spPr>
          <a:xfrm>
            <a:off x="8393521" y="645407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객체들</a:t>
            </a:r>
            <a:endParaRPr kumimoji="1" lang="ko-Kore-KR" altLang="en-US" sz="1100" dirty="0"/>
          </a:p>
        </p:txBody>
      </p: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644F952-9509-7EBA-55C5-FEB29742CB8D}"/>
              </a:ext>
            </a:extLst>
          </p:cNvPr>
          <p:cNvCxnSpPr>
            <a:cxnSpLocks/>
            <a:stCxn id="42" idx="0"/>
            <a:endCxn id="59" idx="0"/>
          </p:cNvCxnSpPr>
          <p:nvPr/>
        </p:nvCxnSpPr>
        <p:spPr>
          <a:xfrm rot="5400000" flipH="1" flipV="1">
            <a:off x="6613008" y="3200281"/>
            <a:ext cx="1" cy="3055980"/>
          </a:xfrm>
          <a:prstGeom prst="curvedConnector3">
            <a:avLst>
              <a:gd name="adj1" fmla="val 228601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566E63EF-3246-20CF-4504-286CC5C36B0E}"/>
              </a:ext>
            </a:extLst>
          </p:cNvPr>
          <p:cNvCxnSpPr>
            <a:cxnSpLocks/>
            <a:stCxn id="59" idx="0"/>
            <a:endCxn id="60" idx="1"/>
          </p:cNvCxnSpPr>
          <p:nvPr/>
        </p:nvCxnSpPr>
        <p:spPr>
          <a:xfrm rot="5400000" flipH="1" flipV="1">
            <a:off x="9395584" y="3351298"/>
            <a:ext cx="122386" cy="2631558"/>
          </a:xfrm>
          <a:prstGeom prst="curvedConnector3">
            <a:avLst>
              <a:gd name="adj1" fmla="val 28678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[U] 74">
            <a:extLst>
              <a:ext uri="{FF2B5EF4-FFF2-40B4-BE49-F238E27FC236}">
                <a16:creationId xmlns:a16="http://schemas.microsoft.com/office/drawing/2014/main" id="{C28C1950-9422-0EA8-38B7-D03EA4E895D0}"/>
              </a:ext>
            </a:extLst>
          </p:cNvPr>
          <p:cNvCxnSpPr>
            <a:cxnSpLocks/>
            <a:stCxn id="60" idx="3"/>
            <a:endCxn id="59" idx="2"/>
          </p:cNvCxnSpPr>
          <p:nvPr/>
        </p:nvCxnSpPr>
        <p:spPr>
          <a:xfrm rot="5400000" flipH="1">
            <a:off x="9395584" y="3999996"/>
            <a:ext cx="122385" cy="2631558"/>
          </a:xfrm>
          <a:prstGeom prst="curvedConnector3">
            <a:avLst>
              <a:gd name="adj1" fmla="val -18678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[U] 77">
            <a:extLst>
              <a:ext uri="{FF2B5EF4-FFF2-40B4-BE49-F238E27FC236}">
                <a16:creationId xmlns:a16="http://schemas.microsoft.com/office/drawing/2014/main" id="{4C603DA9-422A-D797-76FB-4D89BD5CAD4B}"/>
              </a:ext>
            </a:extLst>
          </p:cNvPr>
          <p:cNvCxnSpPr>
            <a:cxnSpLocks/>
            <a:stCxn id="59" idx="2"/>
            <a:endCxn id="42" idx="2"/>
          </p:cNvCxnSpPr>
          <p:nvPr/>
        </p:nvCxnSpPr>
        <p:spPr>
          <a:xfrm rot="5400000">
            <a:off x="6613008" y="3726592"/>
            <a:ext cx="12700" cy="3055980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D08B777-A793-9F4F-299C-DD11B5D2897D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8140998" y="5254582"/>
            <a:ext cx="16276" cy="572060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3F9FEB5-6D64-CF5E-F8E5-D66F17B703B8}"/>
              </a:ext>
            </a:extLst>
          </p:cNvPr>
          <p:cNvSpPr txBox="1"/>
          <p:nvPr/>
        </p:nvSpPr>
        <p:spPr>
          <a:xfrm>
            <a:off x="1675509" y="196297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7941E4-4913-2E1E-1617-F9D426390A58}"/>
              </a:ext>
            </a:extLst>
          </p:cNvPr>
          <p:cNvSpPr txBox="1"/>
          <p:nvPr/>
        </p:nvSpPr>
        <p:spPr>
          <a:xfrm>
            <a:off x="4602864" y="84915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EA174-F222-A430-B9B2-5911693286E7}"/>
              </a:ext>
            </a:extLst>
          </p:cNvPr>
          <p:cNvSpPr txBox="1"/>
          <p:nvPr/>
        </p:nvSpPr>
        <p:spPr>
          <a:xfrm>
            <a:off x="6712392" y="1531326"/>
            <a:ext cx="1081270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add() </a:t>
            </a:r>
            <a:r>
              <a:rPr kumimoji="1" lang="ko-KR" altLang="en-US" sz="1100" dirty="0"/>
              <a:t>호출</a:t>
            </a:r>
            <a:endParaRPr kumimoji="1" lang="ko-Kore-KR" altLang="en-US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2A6FDA7-9CCB-25A7-02C6-9B14DFFEBD39}"/>
              </a:ext>
            </a:extLst>
          </p:cNvPr>
          <p:cNvSpPr txBox="1"/>
          <p:nvPr/>
        </p:nvSpPr>
        <p:spPr>
          <a:xfrm>
            <a:off x="10004349" y="1513375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C2B340-29FC-598A-4E13-D06B04081AFB}"/>
              </a:ext>
            </a:extLst>
          </p:cNvPr>
          <p:cNvSpPr txBox="1"/>
          <p:nvPr/>
        </p:nvSpPr>
        <p:spPr>
          <a:xfrm>
            <a:off x="10004349" y="2102199"/>
            <a:ext cx="90996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입력개수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8DBCA6-7DB7-EC77-D69B-16B282C3FD88}"/>
              </a:ext>
            </a:extLst>
          </p:cNvPr>
          <p:cNvSpPr txBox="1"/>
          <p:nvPr/>
        </p:nvSpPr>
        <p:spPr>
          <a:xfrm>
            <a:off x="6881773" y="204825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C239D65-5CB2-2452-0A01-D519BC6CFACB}"/>
              </a:ext>
            </a:extLst>
          </p:cNvPr>
          <p:cNvSpPr txBox="1"/>
          <p:nvPr/>
        </p:nvSpPr>
        <p:spPr>
          <a:xfrm>
            <a:off x="5216600" y="2448301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include</a:t>
            </a:r>
            <a:endParaRPr kumimoji="1" lang="ko-Kore-KR" altLang="en-US" sz="11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354E793-D857-8BAF-B878-F4B546F79B46}"/>
              </a:ext>
            </a:extLst>
          </p:cNvPr>
          <p:cNvCxnSpPr>
            <a:cxnSpLocks/>
            <a:stCxn id="3" idx="2"/>
            <a:endCxn id="32" idx="0"/>
          </p:cNvCxnSpPr>
          <p:nvPr/>
        </p:nvCxnSpPr>
        <p:spPr>
          <a:xfrm flipH="1">
            <a:off x="5085018" y="1901782"/>
            <a:ext cx="1" cy="1361000"/>
          </a:xfrm>
          <a:prstGeom prst="straightConnector1">
            <a:avLst/>
          </a:prstGeom>
          <a:ln>
            <a:solidFill>
              <a:srgbClr val="8385FF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EB4280E-38C7-BE66-B4A3-3171281BAF3C}"/>
              </a:ext>
            </a:extLst>
          </p:cNvPr>
          <p:cNvSpPr txBox="1"/>
          <p:nvPr/>
        </p:nvSpPr>
        <p:spPr>
          <a:xfrm>
            <a:off x="4039042" y="2453368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1C8D581-1DEB-8C46-9FF9-DA4FDC53BA0B}"/>
              </a:ext>
            </a:extLst>
          </p:cNvPr>
          <p:cNvSpPr txBox="1"/>
          <p:nvPr/>
        </p:nvSpPr>
        <p:spPr>
          <a:xfrm>
            <a:off x="2927938" y="2386320"/>
            <a:ext cx="84174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8C624F-9933-C64B-CECA-4F635B9025DE}"/>
              </a:ext>
            </a:extLst>
          </p:cNvPr>
          <p:cNvSpPr txBox="1"/>
          <p:nvPr/>
        </p:nvSpPr>
        <p:spPr>
          <a:xfrm>
            <a:off x="1268819" y="2608719"/>
            <a:ext cx="1254641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HTML </a:t>
            </a:r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D0EE374-35FD-573D-878A-43F619A5D225}"/>
              </a:ext>
            </a:extLst>
          </p:cNvPr>
          <p:cNvSpPr txBox="1"/>
          <p:nvPr/>
        </p:nvSpPr>
        <p:spPr>
          <a:xfrm>
            <a:off x="2384567" y="4105998"/>
            <a:ext cx="1086741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요청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(/board/list)</a:t>
            </a:r>
            <a:endParaRPr kumimoji="1" lang="ko-Kore-KR" altLang="en-US" sz="11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884522-D776-4885-A300-9F97C74392A2}"/>
              </a:ext>
            </a:extLst>
          </p:cNvPr>
          <p:cNvSpPr/>
          <p:nvPr/>
        </p:nvSpPr>
        <p:spPr>
          <a:xfrm>
            <a:off x="2631564" y="2776322"/>
            <a:ext cx="1434493" cy="31046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Redirect </a:t>
            </a:r>
            <a:r>
              <a:rPr kumimoji="1" lang="en-US" altLang="ko-Kore-KR" sz="1200" dirty="0" err="1"/>
              <a:t>url</a:t>
            </a:r>
            <a:endParaRPr kumimoji="1" lang="ko-Kore-KR" altLang="en-US" sz="12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FA4AB44-8111-E494-4C93-3927261179C6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348811" y="2647930"/>
            <a:ext cx="1" cy="128392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49D1CE-B314-EFA7-6628-ACFD5736FF33}"/>
              </a:ext>
            </a:extLst>
          </p:cNvPr>
          <p:cNvSpPr/>
          <p:nvPr/>
        </p:nvSpPr>
        <p:spPr>
          <a:xfrm>
            <a:off x="-243883" y="2180884"/>
            <a:ext cx="2572614" cy="37525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Content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받지 않음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Content</a:t>
            </a:r>
            <a:r>
              <a:rPr kumimoji="1" lang="ko-KR" altLang="en-US" sz="1200" dirty="0" err="1">
                <a:sym typeface="Wingdings" pitchFamily="2" charset="2"/>
              </a:rPr>
              <a:t>를</a:t>
            </a:r>
            <a:r>
              <a:rPr kumimoji="1" lang="ko-KR" altLang="en-US" sz="1200" dirty="0">
                <a:sym typeface="Wingdings" pitchFamily="2" charset="2"/>
              </a:rPr>
              <a:t> 출력하지 않는다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B59F75EF-AD60-38FD-6B3D-8825F20B85CD}"/>
              </a:ext>
            </a:extLst>
          </p:cNvPr>
          <p:cNvCxnSpPr>
            <a:cxnSpLocks/>
            <a:stCxn id="8" idx="2"/>
            <a:endCxn id="38" idx="1"/>
          </p:cNvCxnSpPr>
          <p:nvPr/>
        </p:nvCxnSpPr>
        <p:spPr>
          <a:xfrm rot="16200000" flipH="1">
            <a:off x="820199" y="2778360"/>
            <a:ext cx="670845" cy="226395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15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AEE036-B330-16EA-E716-98BA4105ACC7}"/>
              </a:ext>
            </a:extLst>
          </p:cNvPr>
          <p:cNvSpPr/>
          <p:nvPr/>
        </p:nvSpPr>
        <p:spPr>
          <a:xfrm>
            <a:off x="132908" y="1555898"/>
            <a:ext cx="967562" cy="967562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7A5864-93D2-D158-F5AC-D358CA1D086E}"/>
              </a:ext>
            </a:extLst>
          </p:cNvPr>
          <p:cNvSpPr/>
          <p:nvPr/>
        </p:nvSpPr>
        <p:spPr>
          <a:xfrm>
            <a:off x="5805377" y="893135"/>
            <a:ext cx="1254642" cy="457200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F9AF2D-5BC3-C8BA-AF3D-7B2A45D79A88}"/>
              </a:ext>
            </a:extLst>
          </p:cNvPr>
          <p:cNvSpPr/>
          <p:nvPr/>
        </p:nvSpPr>
        <p:spPr>
          <a:xfrm>
            <a:off x="5805377" y="1768549"/>
            <a:ext cx="1254642" cy="457200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2B50EC-1772-3E13-3D4B-E075B774CEE3}"/>
              </a:ext>
            </a:extLst>
          </p:cNvPr>
          <p:cNvSpPr/>
          <p:nvPr/>
        </p:nvSpPr>
        <p:spPr>
          <a:xfrm>
            <a:off x="5805377" y="2643963"/>
            <a:ext cx="1254642" cy="457200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Listener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4FB272-3859-E113-E207-66DD0150A87F}"/>
              </a:ext>
            </a:extLst>
          </p:cNvPr>
          <p:cNvSpPr/>
          <p:nvPr/>
        </p:nvSpPr>
        <p:spPr>
          <a:xfrm>
            <a:off x="4651744" y="194931"/>
            <a:ext cx="3561907" cy="457200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Application </a:t>
            </a:r>
            <a:r>
              <a:rPr kumimoji="1" lang="en-US" altLang="ko-Kore-KR" dirty="0" err="1"/>
              <a:t>Componet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E89E78-5155-5FD3-F264-B58962EF3231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1100470" y="1997149"/>
            <a:ext cx="4704907" cy="4253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26F0BF42-6C9D-F331-4841-70E73209392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100470" y="1121735"/>
            <a:ext cx="4704907" cy="917944"/>
          </a:xfrm>
          <a:prstGeom prst="bentConnector3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A713D261-9B57-DD83-B919-C4C6200046DD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100470" y="2039679"/>
            <a:ext cx="4704907" cy="832884"/>
          </a:xfrm>
          <a:prstGeom prst="bentConnector3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84E454-403A-64B8-FC13-D23F2DDB3D8F}"/>
              </a:ext>
            </a:extLst>
          </p:cNvPr>
          <p:cNvSpPr txBox="1"/>
          <p:nvPr/>
        </p:nvSpPr>
        <p:spPr>
          <a:xfrm>
            <a:off x="2068032" y="1824235"/>
            <a:ext cx="2665898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Component </a:t>
            </a:r>
            <a:r>
              <a:rPr kumimoji="1" lang="ko-KR" altLang="en-US" sz="1100" dirty="0"/>
              <a:t>관리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생성 </a:t>
            </a:r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실행 </a:t>
            </a:r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소멸</a:t>
            </a:r>
            <a:r>
              <a:rPr kumimoji="1" lang="en-US" altLang="ko-KR" sz="1100" dirty="0">
                <a:sym typeface="Wingdings" pitchFamily="2" charset="2"/>
              </a:rPr>
              <a:t>)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03429-5943-8F96-787A-CE096E4D819F}"/>
              </a:ext>
            </a:extLst>
          </p:cNvPr>
          <p:cNvSpPr txBox="1"/>
          <p:nvPr/>
        </p:nvSpPr>
        <p:spPr>
          <a:xfrm>
            <a:off x="7586330" y="990930"/>
            <a:ext cx="125464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요청처리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245169-C8BE-F789-3F8E-0AE05E16DD75}"/>
              </a:ext>
            </a:extLst>
          </p:cNvPr>
          <p:cNvSpPr txBox="1"/>
          <p:nvPr/>
        </p:nvSpPr>
        <p:spPr>
          <a:xfrm>
            <a:off x="7586330" y="1866344"/>
            <a:ext cx="2192080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서블릿</a:t>
            </a:r>
            <a:r>
              <a:rPr kumimoji="1" lang="ko-KR" altLang="en-US" sz="1100" dirty="0"/>
              <a:t> 실행 전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후 보충 작업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131E8E-94E6-1B7E-6905-4A3AB50C2082}"/>
              </a:ext>
            </a:extLst>
          </p:cNvPr>
          <p:cNvSpPr txBox="1"/>
          <p:nvPr/>
        </p:nvSpPr>
        <p:spPr>
          <a:xfrm>
            <a:off x="7586330" y="2487842"/>
            <a:ext cx="3258879" cy="769441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서블릿</a:t>
            </a:r>
            <a:r>
              <a:rPr kumimoji="1" lang="ko-KR" altLang="en-US" sz="1100" dirty="0"/>
              <a:t> 컨테이너가 특정상태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이벤트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에 놓일 때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요청 발생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세션 생성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소멸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서버가 시작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종료</a:t>
            </a:r>
            <a:endParaRPr kumimoji="1" lang="ko-Kore-KR" altLang="en-US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A347FAE-6139-6B6A-135F-F202151DCA66}"/>
              </a:ext>
            </a:extLst>
          </p:cNvPr>
          <p:cNvCxnSpPr>
            <a:cxnSpLocks/>
            <a:stCxn id="18" idx="1"/>
            <a:endCxn id="3" idx="3"/>
          </p:cNvCxnSpPr>
          <p:nvPr/>
        </p:nvCxnSpPr>
        <p:spPr>
          <a:xfrm flipH="1">
            <a:off x="7060019" y="1121735"/>
            <a:ext cx="526311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564131-C694-F532-B8F4-6159691175B7}"/>
              </a:ext>
            </a:extLst>
          </p:cNvPr>
          <p:cNvCxnSpPr>
            <a:cxnSpLocks/>
            <a:stCxn id="19" idx="1"/>
            <a:endCxn id="4" idx="3"/>
          </p:cNvCxnSpPr>
          <p:nvPr/>
        </p:nvCxnSpPr>
        <p:spPr>
          <a:xfrm flipH="1">
            <a:off x="7060019" y="1997149"/>
            <a:ext cx="526311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2B666A-30FD-A676-73DE-7E6432F69733}"/>
              </a:ext>
            </a:extLst>
          </p:cNvPr>
          <p:cNvCxnSpPr>
            <a:cxnSpLocks/>
            <a:stCxn id="20" idx="1"/>
            <a:endCxn id="5" idx="3"/>
          </p:cNvCxnSpPr>
          <p:nvPr/>
        </p:nvCxnSpPr>
        <p:spPr>
          <a:xfrm flipH="1">
            <a:off x="7060019" y="2872563"/>
            <a:ext cx="526311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81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239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224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979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4861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295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0224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1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030A0">
            <a:alpha val="51634"/>
          </a:srgbClr>
        </a:solidFill>
        <a:ln>
          <a:solidFill>
            <a:srgbClr val="7030A0"/>
          </a:solidFill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19165</TotalTime>
  <Words>2465</Words>
  <Application>Microsoft Macintosh PowerPoint</Application>
  <PresentationFormat>와이드스크린</PresentationFormat>
  <Paragraphs>1311</Paragraphs>
  <Slides>69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3" baseType="lpstr">
      <vt:lpstr>맑은 고딕</vt:lpstr>
      <vt:lpstr>Arial</vt:lpstr>
      <vt:lpstr>Wingdings</vt:lpstr>
      <vt:lpstr>Office 테마</vt:lpstr>
      <vt:lpstr>2022-09-26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977</cp:revision>
  <dcterms:created xsi:type="dcterms:W3CDTF">2022-07-12T09:40:21Z</dcterms:created>
  <dcterms:modified xsi:type="dcterms:W3CDTF">2022-09-27T01:07:58Z</dcterms:modified>
</cp:coreProperties>
</file>