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8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694"/>
  </p:normalViewPr>
  <p:slideViewPr>
    <p:cSldViewPr snapToGrid="0">
      <p:cViewPr varScale="1">
        <p:scale>
          <a:sx n="121" d="100"/>
          <a:sy n="121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2022-08-10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81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5738</TotalTime>
  <Words>2</Words>
  <Application>Microsoft Macintosh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2022-08-10 내용정리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206</cp:revision>
  <dcterms:created xsi:type="dcterms:W3CDTF">2022-07-12T09:40:21Z</dcterms:created>
  <dcterms:modified xsi:type="dcterms:W3CDTF">2022-08-10T01:54:46Z</dcterms:modified>
</cp:coreProperties>
</file>