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38"/>
  </p:normalViewPr>
  <p:slideViewPr>
    <p:cSldViewPr snapToGrid="0">
      <p:cViewPr varScale="1">
        <p:scale>
          <a:sx n="113" d="100"/>
          <a:sy n="11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D652CA-BF83-FFDB-F21D-B7C8899B9A73}"/>
              </a:ext>
            </a:extLst>
          </p:cNvPr>
          <p:cNvSpPr/>
          <p:nvPr/>
        </p:nvSpPr>
        <p:spPr>
          <a:xfrm>
            <a:off x="101600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2E6-635E-83BE-00C8-C2217D6B8948}"/>
              </a:ext>
            </a:extLst>
          </p:cNvPr>
          <p:cNvSpPr/>
          <p:nvPr/>
        </p:nvSpPr>
        <p:spPr>
          <a:xfrm>
            <a:off x="421907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&lt;&lt;Page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BoardController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AA423-BBB2-21B8-E861-32208171E1CB}"/>
              </a:ext>
            </a:extLst>
          </p:cNvPr>
          <p:cNvSpPr/>
          <p:nvPr/>
        </p:nvSpPr>
        <p:spPr>
          <a:xfrm>
            <a:off x="7609453" y="1166550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46378-B2B2-022E-2F75-0C00F4FBE9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6839" y="1397778"/>
            <a:ext cx="1052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21917C-1221-98CC-636E-1510DCBA68B0}"/>
              </a:ext>
            </a:extLst>
          </p:cNvPr>
          <p:cNvSpPr/>
          <p:nvPr/>
        </p:nvSpPr>
        <p:spPr>
          <a:xfrm>
            <a:off x="3353547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5DBF8B-D547-19BE-26C4-AECC53FF75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9909" y="1397778"/>
            <a:ext cx="123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86476-D701-85FA-FB22-6AD45469AD5D}"/>
              </a:ext>
            </a:extLst>
          </p:cNvPr>
          <p:cNvSpPr/>
          <p:nvPr/>
        </p:nvSpPr>
        <p:spPr>
          <a:xfrm>
            <a:off x="6599103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1F0BE-A7D8-7BCB-7800-4F7F978271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294489" y="1629006"/>
            <a:ext cx="1" cy="141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8981F-DDB9-EAEC-8B3E-E18A43025AF9}"/>
              </a:ext>
            </a:extLst>
          </p:cNvPr>
          <p:cNvSpPr/>
          <p:nvPr/>
        </p:nvSpPr>
        <p:spPr>
          <a:xfrm>
            <a:off x="4425615" y="304838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ModelAndView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9EAB0-8735-C16E-D1E9-DEFA4FFCE8C2}"/>
              </a:ext>
            </a:extLst>
          </p:cNvPr>
          <p:cNvSpPr/>
          <p:nvPr/>
        </p:nvSpPr>
        <p:spPr>
          <a:xfrm>
            <a:off x="4955082" y="1781405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CEC2A-3B3F-E2A0-BD3F-989B2A9EEB44}"/>
              </a:ext>
            </a:extLst>
          </p:cNvPr>
          <p:cNvSpPr/>
          <p:nvPr/>
        </p:nvSpPr>
        <p:spPr>
          <a:xfrm>
            <a:off x="2918558" y="185196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ModelAndView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570121-E4F1-D993-BC1B-AAAC73C800C6}"/>
              </a:ext>
            </a:extLst>
          </p:cNvPr>
          <p:cNvSpPr/>
          <p:nvPr/>
        </p:nvSpPr>
        <p:spPr>
          <a:xfrm>
            <a:off x="1615799" y="425234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ServletRequest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E1E468-3EF7-DCE9-8395-85C54C791784}"/>
              </a:ext>
            </a:extLst>
          </p:cNvPr>
          <p:cNvSpPr/>
          <p:nvPr/>
        </p:nvSpPr>
        <p:spPr>
          <a:xfrm>
            <a:off x="1710277" y="3429000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데이터를 꺼낸다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C7951-0EE5-531D-1408-D13920474D8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484673" y="3739057"/>
            <a:ext cx="0" cy="51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34FA31F-A143-C05A-DCAE-2AFD0536D3E1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16200000" flipH="1">
            <a:off x="2433214" y="1287211"/>
            <a:ext cx="1650606" cy="2334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368DA-A158-074E-2327-24CFB897D4F4}"/>
              </a:ext>
            </a:extLst>
          </p:cNvPr>
          <p:cNvSpPr/>
          <p:nvPr/>
        </p:nvSpPr>
        <p:spPr>
          <a:xfrm>
            <a:off x="2293550" y="306367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setAttribute</a:t>
            </a:r>
            <a:r>
              <a:rPr kumimoji="1" lang="en-US" altLang="ko-KR" sz="1000" dirty="0"/>
              <a:t>()</a:t>
            </a:r>
          </a:p>
          <a:p>
            <a:pPr algn="ctr"/>
            <a:r>
              <a:rPr kumimoji="1" lang="ko-KR" altLang="en-US" sz="1000" dirty="0"/>
              <a:t>담는다</a:t>
            </a:r>
            <a:r>
              <a:rPr kumimoji="1" lang="en-US" altLang="ko-KR" sz="1000"/>
              <a:t>.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4386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4EE2-F417-4D39-FF14-800CF3B522FB}"/>
              </a:ext>
            </a:extLst>
          </p:cNvPr>
          <p:cNvSpPr/>
          <p:nvPr/>
        </p:nvSpPr>
        <p:spPr>
          <a:xfrm>
            <a:off x="145197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2CB16-4195-268C-A64B-1E737E3AC3F4}"/>
              </a:ext>
            </a:extLst>
          </p:cNvPr>
          <p:cNvSpPr/>
          <p:nvPr/>
        </p:nvSpPr>
        <p:spPr>
          <a:xfrm>
            <a:off x="3765215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17177-FEFF-55A5-222A-4F28CDF975E0}"/>
              </a:ext>
            </a:extLst>
          </p:cNvPr>
          <p:cNvSpPr/>
          <p:nvPr/>
        </p:nvSpPr>
        <p:spPr>
          <a:xfrm>
            <a:off x="3765215" y="31977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6EA58-1EFA-CA19-21B3-3849669D2F99}"/>
              </a:ext>
            </a:extLst>
          </p:cNvPr>
          <p:cNvSpPr/>
          <p:nvPr/>
        </p:nvSpPr>
        <p:spPr>
          <a:xfrm>
            <a:off x="6356015" y="31977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JDBC API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D9C0C-854D-D61F-188B-4B729A70FD7D}"/>
              </a:ext>
            </a:extLst>
          </p:cNvPr>
          <p:cNvSpPr/>
          <p:nvPr/>
        </p:nvSpPr>
        <p:spPr>
          <a:xfrm>
            <a:off x="3412252" y="500685"/>
            <a:ext cx="24436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SqlSessionFactoryBuilder</a:t>
            </a:r>
            <a:endParaRPr kumimoji="1" lang="ko-Kore-KR" altLang="en-US" sz="1600" dirty="0"/>
          </a:p>
        </p:txBody>
      </p:sp>
      <p:sp>
        <p:nvSpPr>
          <p:cNvPr id="9" name="한쪽 모서리는 잘리고 다른 쪽 모서리는 둥근 사각형 8">
            <a:extLst>
              <a:ext uri="{FF2B5EF4-FFF2-40B4-BE49-F238E27FC236}">
                <a16:creationId xmlns:a16="http://schemas.microsoft.com/office/drawing/2014/main" id="{5A8671C8-30E7-2EE7-6EDB-9E6A6F84D8E9}"/>
              </a:ext>
            </a:extLst>
          </p:cNvPr>
          <p:cNvSpPr/>
          <p:nvPr/>
        </p:nvSpPr>
        <p:spPr>
          <a:xfrm>
            <a:off x="7303911" y="500685"/>
            <a:ext cx="1737748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설정파일</a:t>
            </a:r>
          </a:p>
        </p:txBody>
      </p:sp>
      <p:sp>
        <p:nvSpPr>
          <p:cNvPr id="10" name="한쪽 모서리는 잘리고 다른 쪽 모서리는 둥근 사각형 9">
            <a:extLst>
              <a:ext uri="{FF2B5EF4-FFF2-40B4-BE49-F238E27FC236}">
                <a16:creationId xmlns:a16="http://schemas.microsoft.com/office/drawing/2014/main" id="{725D27C7-01F1-3086-5AEB-2AF9F4A853D2}"/>
              </a:ext>
            </a:extLst>
          </p:cNvPr>
          <p:cNvSpPr/>
          <p:nvPr/>
        </p:nvSpPr>
        <p:spPr>
          <a:xfrm>
            <a:off x="3700118" y="4955633"/>
            <a:ext cx="1867941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SQL</a:t>
            </a:r>
          </a:p>
          <a:p>
            <a:pPr algn="ctr"/>
            <a:r>
              <a:rPr kumimoji="1" lang="en-US" altLang="ko-Kore-KR" sz="1200" dirty="0"/>
              <a:t>&lt;</a:t>
            </a:r>
            <a:r>
              <a:rPr kumimoji="1" lang="en-US" altLang="ko-Kore-KR" sz="1200" dirty="0" err="1"/>
              <a:t>BoardDaoMapper.xml</a:t>
            </a:r>
            <a:r>
              <a:rPr kumimoji="1" lang="en-US" altLang="ko-Kore-KR" sz="1200" dirty="0"/>
              <a:t>&gt;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26397F-762D-A3A2-6EB3-2DEEB23589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2945" y="1902367"/>
            <a:ext cx="188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897CC-8539-130D-2D1B-D8DD6452D41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34089" y="2133595"/>
            <a:ext cx="0" cy="10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569A54-9372-3756-1526-0E6D99FB092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634089" y="963141"/>
            <a:ext cx="0" cy="7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326C93-6C64-0710-275D-37EFE165BB00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>
            <a:off x="4634089" y="3660228"/>
            <a:ext cx="0" cy="12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361A6D-4F6A-8D1D-BEAD-53CF938EEF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02963" y="3429000"/>
            <a:ext cx="853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5451AF-A8D1-8F28-FE96-148D2CAE80D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5855926" y="731913"/>
            <a:ext cx="1447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4B962-7707-B2F6-2047-F1BC87A67FF9}"/>
              </a:ext>
            </a:extLst>
          </p:cNvPr>
          <p:cNvSpPr/>
          <p:nvPr/>
        </p:nvSpPr>
        <p:spPr>
          <a:xfrm>
            <a:off x="1977423" y="1714248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en-US" altLang="ko-KR" sz="1000" dirty="0" err="1"/>
              <a:t>openSession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A5B272A-95BB-CF5C-E7BB-C1B37C0AEF6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741941" y="1405725"/>
            <a:ext cx="1295405" cy="2751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33D727-FD9E-FF7B-73D7-0C6B2F369471}"/>
              </a:ext>
            </a:extLst>
          </p:cNvPr>
          <p:cNvSpPr/>
          <p:nvPr/>
        </p:nvSpPr>
        <p:spPr>
          <a:xfrm>
            <a:off x="682023" y="319777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059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84B0-6831-BCD5-7C64-F8CD697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3A597-2BD6-52E2-D7D0-7265050F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3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2123</Words>
  <Application>Microsoft Macintosh PowerPoint</Application>
  <PresentationFormat>와이드스크린</PresentationFormat>
  <Paragraphs>896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PowerPoint 프레젠테이션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508</cp:revision>
  <dcterms:created xsi:type="dcterms:W3CDTF">2022-09-19T23:54:28Z</dcterms:created>
  <dcterms:modified xsi:type="dcterms:W3CDTF">2022-10-17T05:11:55Z</dcterms:modified>
</cp:coreProperties>
</file>