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FF4A8-62A5-4CBA-AC55-EDEB0C951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A2BD11-A23D-45FD-887F-5CB5D6BE9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A57DA9-FC35-42CC-BBFB-C8B35176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034F-B48B-46DD-BAD8-DFAC7D3E0E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C06F8-468A-448E-A3F1-A6980527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536E5-6365-4609-B035-8049A90F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542-A3BF-47F9-9653-FBB93E0F7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9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981A5-C52E-45A8-B70D-E0984C00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89856-B03C-458C-B8BB-E4D2A9C9F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3AC3B-DEE2-4DB4-8462-A6E5BA6C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034F-B48B-46DD-BAD8-DFAC7D3E0E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C50D2-8D48-4D48-AE2A-2D0D30A7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D9C68-76B3-4C4A-B150-AA34C873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542-A3BF-47F9-9653-FBB93E0F7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2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4C4D4F-6FAA-4D1C-A3EC-3FAB536E2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083B81-4A5E-4C03-80AA-BB510A63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E8E0C-071B-4C38-8736-8417A088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034F-B48B-46DD-BAD8-DFAC7D3E0E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4E9BC-190F-4E72-A92D-4A6E9A8F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5FDFA-FB2F-4934-B6D5-B9440812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542-A3BF-47F9-9653-FBB93E0F7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7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D50E6-8DF9-4DF5-B581-961ADCD4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31118-F92D-41AB-A5DC-8378BE178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31B59-06F6-4114-8974-B7B7F02E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034F-B48B-46DD-BAD8-DFAC7D3E0E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501FD-DF60-4339-B3E0-220EE91B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842B4-67E5-4D72-A2CC-CCABC0AF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542-A3BF-47F9-9653-FBB93E0F7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9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92498-748F-473D-A6E3-322A761D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730BAC-2F8A-42BA-A47A-D2F0A4451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01E9C-4FC0-4D62-87A9-6D232ECB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034F-B48B-46DD-BAD8-DFAC7D3E0E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C4961-2D14-4B7E-855E-14D281D8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22564-A4FD-49BD-9705-8A9E20FF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542-A3BF-47F9-9653-FBB93E0F7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1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020AE-D0C8-49F7-A15F-77225706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CCAC6-3EB2-4481-BDE2-DA26B27F7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DC814-26C4-4C14-AC3C-5EEE2BE6E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616079-5EC7-41B7-B037-EE583231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034F-B48B-46DD-BAD8-DFAC7D3E0E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84D72-8489-4CF8-BEA0-00FE923C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735FC-66D3-42B5-BFE0-6BC7C76D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542-A3BF-47F9-9653-FBB93E0F7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4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E6D14-4D58-459E-A828-141D5B8F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CA5D4-A21A-4F5B-8D15-4EEB5593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13DA52-4445-4D34-8D6A-8A03DBC60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5E0526-17D4-4B39-92BB-791CCAA11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50D91A-A62E-43FF-B4A8-7EFCAF48C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023888-5AB9-4462-9B84-5115A0CF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034F-B48B-46DD-BAD8-DFAC7D3E0E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08D8AF-5A36-42BB-A992-659CAEA5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B13CC0-4FCF-4E18-9894-FD33356E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542-A3BF-47F9-9653-FBB93E0F7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1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86CA6-63B2-4A36-8F90-85EA3ED3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8CDA3F-3B8A-48FC-9418-A5F4CACE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034F-B48B-46DD-BAD8-DFAC7D3E0E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8341A4-33D4-4572-8123-8B880665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7C6869-00D1-4970-9858-F8A5F378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542-A3BF-47F9-9653-FBB93E0F7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17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1BB081-3A0E-4C55-85B9-F07DE0B9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034F-B48B-46DD-BAD8-DFAC7D3E0E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3D8F6F-27CA-48F4-9187-7CDA1432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0C49E-A1BC-4F66-AB82-02ED31BA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542-A3BF-47F9-9653-FBB93E0F7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5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75042-B348-49F3-86DE-D100645B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28464-5F26-4E2C-B549-FB399F75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3FC56-0CA8-4D4B-AFA4-98D50056A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826506-94A3-42A7-B84E-C0880C7B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034F-B48B-46DD-BAD8-DFAC7D3E0E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FE7CC-07BF-467B-A8B2-0D35B269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8FEA3D-86DE-45FD-AD6C-B71A04D7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542-A3BF-47F9-9653-FBB93E0F7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5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C7058-1EBB-4594-892B-2759EE94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A868E3-B389-4C08-BF16-3DC427DA2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DF813-4FC5-4F33-9E17-0491B40E2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DDE90A-0A0E-463F-AB97-37A3940C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034F-B48B-46DD-BAD8-DFAC7D3E0E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47F59-C179-44E7-9E3D-43C936B0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29F77F-4125-4238-9849-4694068B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542-A3BF-47F9-9653-FBB93E0F7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7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0F784C-F3C0-4BD2-8EBE-BA67F2DC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CAA76-F6D2-4B0F-9A12-3180E71C8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1C3AC-74E2-41F9-8995-EF5E285C6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034F-B48B-46DD-BAD8-DFAC7D3E0E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77AD0-62B5-446F-8F86-DC37F72E8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33876-A61D-4EDA-B533-E007273F6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5542-A3BF-47F9-9653-FBB93E0F7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8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692D6-381C-47F8-9E3C-9245487AD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2022.07.08 </a:t>
            </a:r>
            <a:r>
              <a:rPr lang="ko-KR" altLang="en-US" sz="5400" dirty="0"/>
              <a:t>금요일 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48CE91-1F71-4AD7-9CD5-4BEE0ABDF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소스파일</a:t>
            </a:r>
            <a:r>
              <a:rPr lang="en-US" altLang="ko-KR" dirty="0"/>
              <a:t>, </a:t>
            </a:r>
            <a:r>
              <a:rPr lang="ko-KR" altLang="en-US" dirty="0"/>
              <a:t>바이트코드</a:t>
            </a:r>
            <a:r>
              <a:rPr lang="en-US" altLang="ko-KR" dirty="0"/>
              <a:t>, </a:t>
            </a:r>
            <a:r>
              <a:rPr lang="ko-KR" altLang="en-US" dirty="0"/>
              <a:t>실행까지의 문자 집합 변화 과정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board-app </a:t>
            </a:r>
            <a:r>
              <a:rPr lang="ko-KR" altLang="en-US" dirty="0"/>
              <a:t>프로젝트 수행</a:t>
            </a:r>
          </a:p>
          <a:p>
            <a:r>
              <a:rPr lang="ko-KR" altLang="en-US" dirty="0"/>
              <a:t> 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1.</a:t>
            </a:r>
            <a:r>
              <a:rPr lang="ko-KR" altLang="en-US" dirty="0"/>
              <a:t>  프로젝트 준비 </a:t>
            </a:r>
            <a:r>
              <a:rPr lang="en-US" altLang="ko-KR" dirty="0"/>
              <a:t>- Gradle </a:t>
            </a:r>
            <a:r>
              <a:rPr lang="ko-KR" altLang="en-US" dirty="0"/>
              <a:t>빌드 도구를 사용하여 프로젝트 준비하기</a:t>
            </a:r>
          </a:p>
          <a:p>
            <a:r>
              <a:rPr lang="ko-KR" altLang="en-US" dirty="0"/>
              <a:t> 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2.</a:t>
            </a:r>
            <a:r>
              <a:rPr lang="ko-KR" altLang="en-US" dirty="0"/>
              <a:t>  </a:t>
            </a:r>
            <a:r>
              <a:rPr lang="ko-KR" altLang="en-US" dirty="0" err="1"/>
              <a:t>리터럴과</a:t>
            </a:r>
            <a:r>
              <a:rPr lang="ko-KR" altLang="en-US" dirty="0"/>
              <a:t> 콘솔 출력</a:t>
            </a:r>
          </a:p>
          <a:p>
            <a:r>
              <a:rPr lang="ko-KR" altLang="en-US" dirty="0"/>
              <a:t> 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3.</a:t>
            </a:r>
            <a:r>
              <a:rPr lang="ko-KR" altLang="en-US" dirty="0"/>
              <a:t>  키보드 입력과 변수</a:t>
            </a:r>
            <a:r>
              <a:rPr lang="en-US" altLang="ko-KR" dirty="0"/>
              <a:t>, </a:t>
            </a: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28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DF51A2-71BB-4ECB-959F-FE7586CEA367}"/>
              </a:ext>
            </a:extLst>
          </p:cNvPr>
          <p:cNvSpPr/>
          <p:nvPr/>
        </p:nvSpPr>
        <p:spPr>
          <a:xfrm>
            <a:off x="532660" y="2130641"/>
            <a:ext cx="1562470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Hello.java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9C0CE-B6A6-43B3-9E4E-5AF8218851EF}"/>
              </a:ext>
            </a:extLst>
          </p:cNvPr>
          <p:cNvSpPr txBox="1"/>
          <p:nvPr/>
        </p:nvSpPr>
        <p:spPr>
          <a:xfrm>
            <a:off x="745723" y="1761309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소스파일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388AD5-42BC-4C4A-9124-296AA9E3D34B}"/>
              </a:ext>
            </a:extLst>
          </p:cNvPr>
          <p:cNvSpPr/>
          <p:nvPr/>
        </p:nvSpPr>
        <p:spPr>
          <a:xfrm>
            <a:off x="2931111" y="2130641"/>
            <a:ext cx="1562470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Hello.class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910FC-33B1-49EE-A1DA-6D815A87B577}"/>
              </a:ext>
            </a:extLst>
          </p:cNvPr>
          <p:cNvSpPr txBox="1"/>
          <p:nvPr/>
        </p:nvSpPr>
        <p:spPr>
          <a:xfrm>
            <a:off x="3144174" y="1761309"/>
            <a:ext cx="166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바이트 코드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AC7D90-BE51-4D11-8C32-9FBE80C64730}"/>
              </a:ext>
            </a:extLst>
          </p:cNvPr>
          <p:cNvSpPr/>
          <p:nvPr/>
        </p:nvSpPr>
        <p:spPr>
          <a:xfrm>
            <a:off x="5329562" y="2130641"/>
            <a:ext cx="1562470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JVM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5B7987-CD69-445C-8E54-DAC1741B6FFC}"/>
              </a:ext>
            </a:extLst>
          </p:cNvPr>
          <p:cNvSpPr/>
          <p:nvPr/>
        </p:nvSpPr>
        <p:spPr>
          <a:xfrm>
            <a:off x="7728013" y="2130641"/>
            <a:ext cx="1562470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windows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F64C3-54EC-49FC-B898-7C8FD5836C88}"/>
              </a:ext>
            </a:extLst>
          </p:cNvPr>
          <p:cNvSpPr txBox="1"/>
          <p:nvPr/>
        </p:nvSpPr>
        <p:spPr>
          <a:xfrm>
            <a:off x="7941076" y="1761309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48F78C-93D6-45FD-824A-5DC2FAA5F908}"/>
              </a:ext>
            </a:extLst>
          </p:cNvPr>
          <p:cNvSpPr/>
          <p:nvPr/>
        </p:nvSpPr>
        <p:spPr>
          <a:xfrm>
            <a:off x="7728013" y="3420573"/>
            <a:ext cx="1562470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mac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90FAB1-1D87-4A15-AC0B-69F46365AD8C}"/>
              </a:ext>
            </a:extLst>
          </p:cNvPr>
          <p:cNvSpPr/>
          <p:nvPr/>
        </p:nvSpPr>
        <p:spPr>
          <a:xfrm>
            <a:off x="10126464" y="2130641"/>
            <a:ext cx="1562470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AFCC64-DBFB-4666-BEC3-0AAC0A7520D0}"/>
              </a:ext>
            </a:extLst>
          </p:cNvPr>
          <p:cNvSpPr/>
          <p:nvPr/>
        </p:nvSpPr>
        <p:spPr>
          <a:xfrm>
            <a:off x="10126464" y="3420573"/>
            <a:ext cx="1562470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30BB1C1-9666-4A59-989A-F6BE9FFE47C0}"/>
              </a:ext>
            </a:extLst>
          </p:cNvPr>
          <p:cNvSpPr/>
          <p:nvPr/>
        </p:nvSpPr>
        <p:spPr>
          <a:xfrm>
            <a:off x="2291178" y="2339265"/>
            <a:ext cx="443884" cy="301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C2D915C-8B59-4E5C-B341-A39E20056D26}"/>
              </a:ext>
            </a:extLst>
          </p:cNvPr>
          <p:cNvSpPr/>
          <p:nvPr/>
        </p:nvSpPr>
        <p:spPr>
          <a:xfrm>
            <a:off x="4689629" y="2308192"/>
            <a:ext cx="443884" cy="301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6C5180C-8463-49F7-907F-61571711D2E6}"/>
              </a:ext>
            </a:extLst>
          </p:cNvPr>
          <p:cNvSpPr/>
          <p:nvPr/>
        </p:nvSpPr>
        <p:spPr>
          <a:xfrm>
            <a:off x="7088080" y="2339265"/>
            <a:ext cx="443884" cy="301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1C1743-9AD4-49B9-B48C-B0A3B135B9CE}"/>
              </a:ext>
            </a:extLst>
          </p:cNvPr>
          <p:cNvSpPr/>
          <p:nvPr/>
        </p:nvSpPr>
        <p:spPr>
          <a:xfrm>
            <a:off x="7085119" y="3603874"/>
            <a:ext cx="443884" cy="301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6CB5592-3DC3-43E9-8555-B7547BDD79CF}"/>
              </a:ext>
            </a:extLst>
          </p:cNvPr>
          <p:cNvSpPr/>
          <p:nvPr/>
        </p:nvSpPr>
        <p:spPr>
          <a:xfrm>
            <a:off x="9483570" y="2339265"/>
            <a:ext cx="443884" cy="301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917BD57-8B46-46BC-B9AB-1B6A4723D92B}"/>
              </a:ext>
            </a:extLst>
          </p:cNvPr>
          <p:cNvSpPr/>
          <p:nvPr/>
        </p:nvSpPr>
        <p:spPr>
          <a:xfrm>
            <a:off x="9483570" y="3603874"/>
            <a:ext cx="443884" cy="301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002DB2-8786-4215-B431-6F32C02C8DA9}"/>
              </a:ext>
            </a:extLst>
          </p:cNvPr>
          <p:cNvSpPr txBox="1"/>
          <p:nvPr/>
        </p:nvSpPr>
        <p:spPr>
          <a:xfrm>
            <a:off x="745722" y="3033033"/>
            <a:ext cx="126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UTF-8</a:t>
            </a:r>
          </a:p>
          <a:p>
            <a:r>
              <a:rPr lang="en-US" altLang="ko-KR" dirty="0"/>
              <a:t>MS949</a:t>
            </a:r>
          </a:p>
          <a:p>
            <a:r>
              <a:rPr lang="en-US" altLang="ko-KR" dirty="0"/>
              <a:t>…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3FB96F-912A-46B4-8635-7BA0611AF275}"/>
              </a:ext>
            </a:extLst>
          </p:cNvPr>
          <p:cNvSpPr/>
          <p:nvPr/>
        </p:nvSpPr>
        <p:spPr>
          <a:xfrm>
            <a:off x="745721" y="4139664"/>
            <a:ext cx="2149879" cy="17195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인코딩 방식 목록들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= </a:t>
            </a:r>
            <a:r>
              <a:rPr lang="ko-KR" altLang="en-US" sz="1600" b="1" dirty="0"/>
              <a:t>문자변환규칙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= character set</a:t>
            </a:r>
          </a:p>
          <a:p>
            <a:pPr algn="ctr"/>
            <a:r>
              <a:rPr lang="en-US" altLang="ko-KR" sz="1600" b="1" dirty="0"/>
              <a:t>=charset</a:t>
            </a:r>
            <a:endParaRPr lang="ko-KR" altLang="en-US" sz="16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7B99B55-893F-4352-9AAD-B099F6CADB2B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1313895" y="3622090"/>
            <a:ext cx="506766" cy="517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83DEE50-D499-4A01-8597-B231C631C561}"/>
              </a:ext>
            </a:extLst>
          </p:cNvPr>
          <p:cNvSpPr txBox="1"/>
          <p:nvPr/>
        </p:nvSpPr>
        <p:spPr>
          <a:xfrm>
            <a:off x="2895601" y="3013460"/>
            <a:ext cx="1853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UTF-16 BE(</a:t>
            </a:r>
            <a:r>
              <a:rPr lang="ko-KR" altLang="en-US" sz="1400" dirty="0"/>
              <a:t>자바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P-code(</a:t>
            </a:r>
            <a:r>
              <a:rPr lang="ko-KR" altLang="en-US" sz="1400" dirty="0"/>
              <a:t>운영체제가 상관없는 코드</a:t>
            </a:r>
            <a:r>
              <a:rPr lang="en-US" altLang="ko-KR" sz="140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A39996-6113-4A01-BDD4-5BACF3CD3BC7}"/>
              </a:ext>
            </a:extLst>
          </p:cNvPr>
          <p:cNvSpPr txBox="1"/>
          <p:nvPr/>
        </p:nvSpPr>
        <p:spPr>
          <a:xfrm>
            <a:off x="5329562" y="287964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UTF-16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73B51D-1928-4749-AD99-44166B0BB944}"/>
              </a:ext>
            </a:extLst>
          </p:cNvPr>
          <p:cNvSpPr/>
          <p:nvPr/>
        </p:nvSpPr>
        <p:spPr>
          <a:xfrm>
            <a:off x="5329562" y="3429000"/>
            <a:ext cx="1562470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JVM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1BFB2-480C-4A7F-B474-02E0CE897DD0}"/>
              </a:ext>
            </a:extLst>
          </p:cNvPr>
          <p:cNvSpPr txBox="1"/>
          <p:nvPr/>
        </p:nvSpPr>
        <p:spPr>
          <a:xfrm>
            <a:off x="5329562" y="421598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UTF-16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617E74-FC6E-4812-BEC8-B46693CC23B4}"/>
              </a:ext>
            </a:extLst>
          </p:cNvPr>
          <p:cNvSpPr txBox="1"/>
          <p:nvPr/>
        </p:nvSpPr>
        <p:spPr>
          <a:xfrm>
            <a:off x="1972323" y="1548006"/>
            <a:ext cx="1260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컴파일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(javac.exe)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09C05F-7030-40D5-B737-6556B72FEB1E}"/>
              </a:ext>
            </a:extLst>
          </p:cNvPr>
          <p:cNvSpPr txBox="1"/>
          <p:nvPr/>
        </p:nvSpPr>
        <p:spPr>
          <a:xfrm>
            <a:off x="4493581" y="1521703"/>
            <a:ext cx="1260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java.exe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실행파일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496086-4731-4571-BFC0-893C37BF4159}"/>
              </a:ext>
            </a:extLst>
          </p:cNvPr>
          <p:cNvSpPr txBox="1"/>
          <p:nvPr/>
        </p:nvSpPr>
        <p:spPr>
          <a:xfrm>
            <a:off x="7892249" y="2853088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MS949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2B2D5F-BEE4-4F09-AF59-49F56EA0A4C8}"/>
              </a:ext>
            </a:extLst>
          </p:cNvPr>
          <p:cNvSpPr txBox="1"/>
          <p:nvPr/>
        </p:nvSpPr>
        <p:spPr>
          <a:xfrm>
            <a:off x="7941076" y="415708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UTF-8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C9FAD0-7B12-440E-A77E-4950D1EE776C}"/>
              </a:ext>
            </a:extLst>
          </p:cNvPr>
          <p:cNvSpPr txBox="1"/>
          <p:nvPr/>
        </p:nvSpPr>
        <p:spPr>
          <a:xfrm>
            <a:off x="9414768" y="1761309"/>
            <a:ext cx="1260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통제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F10F8F-BA61-4474-A537-708EBE21530C}"/>
              </a:ext>
            </a:extLst>
          </p:cNvPr>
          <p:cNvSpPr txBox="1"/>
          <p:nvPr/>
        </p:nvSpPr>
        <p:spPr>
          <a:xfrm>
            <a:off x="4493580" y="2731148"/>
            <a:ext cx="1260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println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4A4044-2595-45DB-A13C-9D9997CCFD09}"/>
              </a:ext>
            </a:extLst>
          </p:cNvPr>
          <p:cNvSpPr txBox="1"/>
          <p:nvPr/>
        </p:nvSpPr>
        <p:spPr>
          <a:xfrm>
            <a:off x="6898688" y="2708043"/>
            <a:ext cx="1260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Call:</a:t>
            </a: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windows</a:t>
            </a:r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의</a:t>
            </a:r>
            <a:r>
              <a:rPr lang="en-US" altLang="ko-KR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printf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834ACD-3709-44FD-9575-F66BF97541FE}"/>
              </a:ext>
            </a:extLst>
          </p:cNvPr>
          <p:cNvSpPr txBox="1"/>
          <p:nvPr/>
        </p:nvSpPr>
        <p:spPr>
          <a:xfrm>
            <a:off x="6892032" y="4076207"/>
            <a:ext cx="1260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Call:</a:t>
            </a: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mac</a:t>
            </a:r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의</a:t>
            </a:r>
            <a:r>
              <a:rPr lang="en-US" altLang="ko-KR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printf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40ACDB2-D9BB-4448-83A2-6F1EBE2EB23E}"/>
              </a:ext>
            </a:extLst>
          </p:cNvPr>
          <p:cNvSpPr/>
          <p:nvPr/>
        </p:nvSpPr>
        <p:spPr>
          <a:xfrm>
            <a:off x="8056486" y="4868483"/>
            <a:ext cx="3129378" cy="17195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운영체제가 제공해주는 기능만 </a:t>
            </a:r>
            <a:endParaRPr lang="en-US" altLang="ko-KR" sz="1400" dirty="0"/>
          </a:p>
          <a:p>
            <a:pPr algn="ctr"/>
            <a:r>
              <a:rPr lang="ko-KR" altLang="en-US" sz="1400" dirty="0"/>
              <a:t>프로그램이 이용할 수 있다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sym typeface="Wingdings" panose="05000000000000000000" pitchFamily="2" charset="2"/>
              </a:rPr>
              <a:t>운영체제가 달라지면</a:t>
            </a:r>
            <a:r>
              <a:rPr lang="en-US" altLang="ko-KR" sz="1400" dirty="0">
                <a:sym typeface="Wingdings" panose="05000000000000000000" pitchFamily="2" charset="2"/>
              </a:rPr>
              <a:t>,</a:t>
            </a:r>
          </a:p>
          <a:p>
            <a:pPr algn="ctr"/>
            <a:r>
              <a:rPr lang="ko-KR" altLang="en-US" sz="1400" dirty="0">
                <a:sym typeface="Wingdings" panose="05000000000000000000" pitchFamily="2" charset="2"/>
              </a:rPr>
              <a:t> 운영체제가 제공해주는 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1400" dirty="0">
                <a:sym typeface="Wingdings" panose="05000000000000000000" pitchFamily="2" charset="2"/>
              </a:rPr>
              <a:t>기능의 메소드가 달라진다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CEA207C-1A83-4704-84B9-62F2363D81C9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>
            <a:off x="8571391" y="4526417"/>
            <a:ext cx="1049784" cy="34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4166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104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2022.07.08 금요일 내용정리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2022.07.08 금요일 내용정리</dc:title>
  <dc:creator>bitcamp</dc:creator>
  <cp:lastModifiedBy>bitcamp</cp:lastModifiedBy>
  <cp:revision>6</cp:revision>
  <dcterms:created xsi:type="dcterms:W3CDTF">2022-07-08T08:27:47Z</dcterms:created>
  <dcterms:modified xsi:type="dcterms:W3CDTF">2022-07-08T09:15:19Z</dcterms:modified>
</cp:coreProperties>
</file>