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7"/>
    <p:restoredTop sz="94673"/>
  </p:normalViewPr>
  <p:slideViewPr>
    <p:cSldViewPr snapToGrid="0">
      <p:cViewPr varScale="1">
        <p:scale>
          <a:sx n="137" d="100"/>
          <a:sy n="137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9285-B0CD-A849-81C8-31EC078BFB51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31A4E-D473-3D48-8527-1376D53B2E4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74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951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76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31A4E-D473-3D48-8527-1376D53B2E44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04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2022. 10. 7.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</a:t>
            </a:r>
            <a:r>
              <a:rPr kumimoji="1" lang="en-US" altLang="ko-KR" dirty="0"/>
              <a:t>10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07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00BD52-64D8-B9F4-13B2-CBE12B39F9DD}"/>
              </a:ext>
            </a:extLst>
          </p:cNvPr>
          <p:cNvSpPr/>
          <p:nvPr/>
        </p:nvSpPr>
        <p:spPr>
          <a:xfrm>
            <a:off x="882869" y="2102069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96BD1-A545-3E64-12C7-6394DAAEDC1A}"/>
              </a:ext>
            </a:extLst>
          </p:cNvPr>
          <p:cNvSpPr/>
          <p:nvPr/>
        </p:nvSpPr>
        <p:spPr>
          <a:xfrm>
            <a:off x="9821917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7FED11-2516-833D-C7F7-1F30CA26BB48}"/>
              </a:ext>
            </a:extLst>
          </p:cNvPr>
          <p:cNvSpPr/>
          <p:nvPr/>
        </p:nvSpPr>
        <p:spPr>
          <a:xfrm>
            <a:off x="5352393" y="2102068"/>
            <a:ext cx="1282262" cy="10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C1D39B-D771-51D7-5D40-D8097427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Proxy server</a:t>
            </a:r>
            <a:endParaRPr kumimoji="1" lang="ko-Kore-KR" altLang="en-US" sz="2800" b="1" dirty="0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26F31DF0-6C3B-ED76-F983-ECB00ED6131A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758762" y="-132693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9190EE8-BD71-0086-969B-E35BA6E76B70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5400000" flipH="1" flipV="1">
            <a:off x="8228286" y="-132694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4F0236-C09D-8A78-3C67-3A6E957A550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5993524" y="3174123"/>
            <a:ext cx="0" cy="806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23CE44D5-E644-9322-701C-6AC516F53C1F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8228286" y="939361"/>
            <a:ext cx="12700" cy="446952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F879D25C-BF44-AFC6-EA46-102BFFC3EE3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758762" y="939361"/>
            <a:ext cx="1" cy="4469524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99635-2FCF-5630-1DDD-7D26879BEE8E}"/>
              </a:ext>
            </a:extLst>
          </p:cNvPr>
          <p:cNvSpPr/>
          <p:nvPr/>
        </p:nvSpPr>
        <p:spPr>
          <a:xfrm>
            <a:off x="3256673" y="17236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650041-80F7-4985-2582-A57261812FB0}"/>
              </a:ext>
            </a:extLst>
          </p:cNvPr>
          <p:cNvSpPr/>
          <p:nvPr/>
        </p:nvSpPr>
        <p:spPr>
          <a:xfrm>
            <a:off x="7931151" y="17236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F10381-D708-3D7E-C4D9-584BF6D0B697}"/>
              </a:ext>
            </a:extLst>
          </p:cNvPr>
          <p:cNvSpPr/>
          <p:nvPr/>
        </p:nvSpPr>
        <p:spPr>
          <a:xfrm>
            <a:off x="7931151" y="322601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</a:t>
            </a:r>
            <a:r>
              <a:rPr kumimoji="1" lang="en-US" altLang="ko-Kore-KR" sz="1200" dirty="0"/>
              <a:t>.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0A3A13E-072F-F9D5-7517-C48E002D835E}"/>
              </a:ext>
            </a:extLst>
          </p:cNvPr>
          <p:cNvSpPr/>
          <p:nvPr/>
        </p:nvSpPr>
        <p:spPr>
          <a:xfrm>
            <a:off x="3256673" y="324594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응답</a:t>
            </a:r>
            <a:endParaRPr kumimoji="1" lang="ko-Kore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598848-806B-DA4F-D2C8-ADC026AF76DD}"/>
              </a:ext>
            </a:extLst>
          </p:cNvPr>
          <p:cNvSpPr/>
          <p:nvPr/>
        </p:nvSpPr>
        <p:spPr>
          <a:xfrm>
            <a:off x="5235685" y="3980582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kumimoji="1" lang="ko-KR" altLang="en-US" sz="1200" dirty="0"/>
              <a:t>요청 정보 기록</a:t>
            </a:r>
            <a:endParaRPr kumimoji="1" lang="en-US" altLang="ko-KR" sz="1200" dirty="0"/>
          </a:p>
          <a:p>
            <a:pPr marL="171450" indent="-171450" algn="ctr">
              <a:buFontTx/>
              <a:buChar char="-"/>
            </a:pPr>
            <a:r>
              <a:rPr kumimoji="1" lang="ko-Kore-KR" altLang="en-US" sz="1200" dirty="0"/>
              <a:t>응답</a:t>
            </a:r>
            <a:r>
              <a:rPr kumimoji="1" lang="ko-KR" altLang="en-US" sz="1200" dirty="0"/>
              <a:t> 정보 기록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379DC-120C-30E1-D5BD-3ABB1F560CAA}"/>
              </a:ext>
            </a:extLst>
          </p:cNvPr>
          <p:cNvSpPr/>
          <p:nvPr/>
        </p:nvSpPr>
        <p:spPr>
          <a:xfrm>
            <a:off x="7048719" y="4064550"/>
            <a:ext cx="4975115" cy="4760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 Client</a:t>
            </a:r>
            <a:r>
              <a:rPr kumimoji="1" lang="ko-Kore-KR" altLang="en-US" sz="1200" dirty="0"/>
              <a:t>와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Http Server </a:t>
            </a:r>
            <a:r>
              <a:rPr kumimoji="1" lang="ko-KR" altLang="en-US" sz="1200" dirty="0"/>
              <a:t>사이의 통신을 </a:t>
            </a:r>
            <a:r>
              <a:rPr kumimoji="1" lang="en-US" altLang="ko-KR" sz="1200" b="1" dirty="0"/>
              <a:t>Monitoring</a:t>
            </a:r>
            <a:endParaRPr kumimoji="1" lang="ko-Kore-KR" altLang="en-US" sz="12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8E8072-16E7-79B3-29A5-13F665C1F7BA}"/>
              </a:ext>
            </a:extLst>
          </p:cNvPr>
          <p:cNvSpPr/>
          <p:nvPr/>
        </p:nvSpPr>
        <p:spPr>
          <a:xfrm>
            <a:off x="5235684" y="4787041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Inbound/Outbound</a:t>
            </a:r>
          </a:p>
          <a:p>
            <a:pPr algn="ctr"/>
            <a:r>
              <a:rPr kumimoji="1" lang="ko-KR" altLang="en-US" sz="1200" dirty="0"/>
              <a:t>통제</a:t>
            </a:r>
            <a:endParaRPr kumimoji="1" lang="ko-Kore-KR" altLang="en-US" sz="1200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7418E57-DACF-E062-E0CC-CC4302870CD0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6751362" y="4302565"/>
            <a:ext cx="297357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914F2-51B7-AE3C-4567-FFE2E4A50ED5}"/>
              </a:ext>
            </a:extLst>
          </p:cNvPr>
          <p:cNvSpPr/>
          <p:nvPr/>
        </p:nvSpPr>
        <p:spPr>
          <a:xfrm>
            <a:off x="5242035" y="5648046"/>
            <a:ext cx="1515677" cy="643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Cache </a:t>
            </a:r>
            <a:r>
              <a:rPr kumimoji="1" lang="ko-KR" altLang="en-US" sz="1200" dirty="0"/>
              <a:t>기능 제공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411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96441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FB35E3-5448-0207-3A1C-BA00610EF91F}"/>
              </a:ext>
            </a:extLst>
          </p:cNvPr>
          <p:cNvSpPr/>
          <p:nvPr/>
        </p:nvSpPr>
        <p:spPr>
          <a:xfrm>
            <a:off x="2682108" y="3384332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87D354-C729-901B-15CB-E4003A1E22E5}"/>
              </a:ext>
            </a:extLst>
          </p:cNvPr>
          <p:cNvSpPr/>
          <p:nvPr/>
        </p:nvSpPr>
        <p:spPr>
          <a:xfrm>
            <a:off x="5738429" y="338433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45EE5D-6885-BE99-42DE-C1C7B7CF1090}"/>
              </a:ext>
            </a:extLst>
          </p:cNvPr>
          <p:cNvSpPr/>
          <p:nvPr/>
        </p:nvSpPr>
        <p:spPr>
          <a:xfrm>
            <a:off x="2682107" y="55118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8E2299-2559-9072-165C-EFBE2D93E090}"/>
              </a:ext>
            </a:extLst>
          </p:cNvPr>
          <p:cNvSpPr/>
          <p:nvPr/>
        </p:nvSpPr>
        <p:spPr>
          <a:xfrm>
            <a:off x="5738427" y="5511803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app-board-files</a:t>
            </a:r>
            <a:endParaRPr kumimoji="1" lang="ko-Kore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1D54F46-E4CB-44A5-18CE-3207042850FC}"/>
              </a:ext>
            </a:extLst>
          </p:cNvPr>
          <p:cNvCxnSpPr>
            <a:cxnSpLocks/>
            <a:stCxn id="29" idx="1"/>
            <a:endCxn id="26" idx="3"/>
          </p:cNvCxnSpPr>
          <p:nvPr/>
        </p:nvCxnSpPr>
        <p:spPr>
          <a:xfrm flipH="1">
            <a:off x="4248587" y="3683876"/>
            <a:ext cx="14898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7B9DF4B-CE59-12DD-C9B6-5B2BED8AD54C}"/>
              </a:ext>
            </a:extLst>
          </p:cNvPr>
          <p:cNvCxnSpPr>
            <a:cxnSpLocks/>
            <a:stCxn id="32" idx="1"/>
            <a:endCxn id="30" idx="3"/>
          </p:cNvCxnSpPr>
          <p:nvPr/>
        </p:nvCxnSpPr>
        <p:spPr>
          <a:xfrm flipH="1">
            <a:off x="4248586" y="5811348"/>
            <a:ext cx="14898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147B8C6-6AB8-ADE7-6D2C-DFE0ABEFAE1F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465347" y="3983421"/>
            <a:ext cx="1" cy="1528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09A5AA43-4D76-FBEE-1188-3E6783A0D7B0}"/>
              </a:ext>
            </a:extLst>
          </p:cNvPr>
          <p:cNvSpPr/>
          <p:nvPr/>
        </p:nvSpPr>
        <p:spPr>
          <a:xfrm>
            <a:off x="3360243" y="396765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D9049-3367-6756-F70E-9D3A0D980CF3}"/>
              </a:ext>
            </a:extLst>
          </p:cNvPr>
          <p:cNvSpPr/>
          <p:nvPr/>
        </p:nvSpPr>
        <p:spPr>
          <a:xfrm>
            <a:off x="2682105" y="1556403"/>
            <a:ext cx="1566479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17DD0C8-0139-ACEA-6E57-A63C84A3A2D0}"/>
              </a:ext>
            </a:extLst>
          </p:cNvPr>
          <p:cNvCxnSpPr>
            <a:cxnSpLocks/>
            <a:stCxn id="26" idx="0"/>
            <a:endCxn id="43" idx="2"/>
          </p:cNvCxnSpPr>
          <p:nvPr/>
        </p:nvCxnSpPr>
        <p:spPr>
          <a:xfrm flipH="1" flipV="1">
            <a:off x="3465345" y="2155492"/>
            <a:ext cx="3" cy="1228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5EBBF4F-E5E4-6A62-3563-AA26547ECEBD}"/>
              </a:ext>
            </a:extLst>
          </p:cNvPr>
          <p:cNvSpPr/>
          <p:nvPr/>
        </p:nvSpPr>
        <p:spPr>
          <a:xfrm>
            <a:off x="3360243" y="3174995"/>
            <a:ext cx="210207" cy="21020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19316F-C34D-2907-C1DC-1F0C00CE3551}"/>
              </a:ext>
            </a:extLst>
          </p:cNvPr>
          <p:cNvSpPr/>
          <p:nvPr/>
        </p:nvSpPr>
        <p:spPr>
          <a:xfrm>
            <a:off x="5738427" y="1545885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app-member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12B931E-1925-6794-071B-083CD22719E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flipH="1">
            <a:off x="4248584" y="1845430"/>
            <a:ext cx="1489843" cy="1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882D69F-E52B-E53A-669A-BDBC7B490421}"/>
              </a:ext>
            </a:extLst>
          </p:cNvPr>
          <p:cNvSpPr/>
          <p:nvPr/>
        </p:nvSpPr>
        <p:spPr>
          <a:xfrm>
            <a:off x="3746495" y="232760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writer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D0D31B-C817-008E-291D-F65532E7CBD0}"/>
              </a:ext>
            </a:extLst>
          </p:cNvPr>
          <p:cNvSpPr/>
          <p:nvPr/>
        </p:nvSpPr>
        <p:spPr>
          <a:xfrm>
            <a:off x="3746492" y="507650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files</a:t>
            </a:r>
            <a:endParaRPr kumimoji="1" lang="ko-Kore-KR" altLang="en-US" sz="1200" dirty="0"/>
          </a:p>
        </p:txBody>
      </p: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FA66C4F9-5F5A-9308-B2ED-F88203E45AC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 flipH="1">
            <a:off x="6852524" y="3983420"/>
            <a:ext cx="2" cy="15283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EF16959B-E280-9D9D-05B8-7488072E4375}"/>
              </a:ext>
            </a:extLst>
          </p:cNvPr>
          <p:cNvCxnSpPr>
            <a:cxnSpLocks/>
            <a:stCxn id="48" idx="2"/>
            <a:endCxn id="29" idx="0"/>
          </p:cNvCxnSpPr>
          <p:nvPr/>
        </p:nvCxnSpPr>
        <p:spPr>
          <a:xfrm>
            <a:off x="6852524" y="2144974"/>
            <a:ext cx="2" cy="1239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135EBF50-18B1-2772-EB6F-BC74E6BB3858}"/>
              </a:ext>
            </a:extLst>
          </p:cNvPr>
          <p:cNvCxnSpPr/>
          <p:nvPr/>
        </p:nvCxnSpPr>
        <p:spPr>
          <a:xfrm>
            <a:off x="6742164" y="3174995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10C07D-BB27-8F8D-690E-8C3DEF0C3F66}"/>
              </a:ext>
            </a:extLst>
          </p:cNvPr>
          <p:cNvCxnSpPr>
            <a:cxnSpLocks/>
          </p:cNvCxnSpPr>
          <p:nvPr/>
        </p:nvCxnSpPr>
        <p:spPr>
          <a:xfrm>
            <a:off x="6852522" y="3174995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ECD14983-0061-6B2A-3B52-C65D5CA7E221}"/>
              </a:ext>
            </a:extLst>
          </p:cNvPr>
          <p:cNvCxnSpPr>
            <a:cxnSpLocks/>
          </p:cNvCxnSpPr>
          <p:nvPr/>
        </p:nvCxnSpPr>
        <p:spPr>
          <a:xfrm flipH="1">
            <a:off x="6742164" y="3174994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736F4E74-5C1D-0B79-A4D2-D465A32A6EA4}"/>
              </a:ext>
            </a:extLst>
          </p:cNvPr>
          <p:cNvCxnSpPr/>
          <p:nvPr/>
        </p:nvCxnSpPr>
        <p:spPr>
          <a:xfrm>
            <a:off x="6742164" y="229168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7D2714B4-CB04-2AB0-1B43-F63C4C75CFDB}"/>
              </a:ext>
            </a:extLst>
          </p:cNvPr>
          <p:cNvSpPr/>
          <p:nvPr/>
        </p:nvSpPr>
        <p:spPr>
          <a:xfrm>
            <a:off x="6742149" y="2961112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B98DDBF1-FC38-145A-AB24-E386B2F09054}"/>
              </a:ext>
            </a:extLst>
          </p:cNvPr>
          <p:cNvCxnSpPr/>
          <p:nvPr/>
        </p:nvCxnSpPr>
        <p:spPr>
          <a:xfrm>
            <a:off x="6752466" y="5367719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43DB6B7A-FEA3-9824-CF8C-63F0E7815EE4}"/>
              </a:ext>
            </a:extLst>
          </p:cNvPr>
          <p:cNvCxnSpPr>
            <a:cxnSpLocks/>
          </p:cNvCxnSpPr>
          <p:nvPr/>
        </p:nvCxnSpPr>
        <p:spPr>
          <a:xfrm>
            <a:off x="6852536" y="5329719"/>
            <a:ext cx="110359" cy="2093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D4B1008A-2897-D2C7-4725-85D1A1D954AB}"/>
              </a:ext>
            </a:extLst>
          </p:cNvPr>
          <p:cNvCxnSpPr>
            <a:cxnSpLocks/>
          </p:cNvCxnSpPr>
          <p:nvPr/>
        </p:nvCxnSpPr>
        <p:spPr>
          <a:xfrm flipH="1">
            <a:off x="6742178" y="5329718"/>
            <a:ext cx="110359" cy="2093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D4F9D0C8-C806-A830-06CB-7235D0EA21F9}"/>
              </a:ext>
            </a:extLst>
          </p:cNvPr>
          <p:cNvCxnSpPr/>
          <p:nvPr/>
        </p:nvCxnSpPr>
        <p:spPr>
          <a:xfrm>
            <a:off x="6752466" y="4177862"/>
            <a:ext cx="22071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07415ADB-6AED-AF2F-2B04-617C83647872}"/>
              </a:ext>
            </a:extLst>
          </p:cNvPr>
          <p:cNvSpPr/>
          <p:nvPr/>
        </p:nvSpPr>
        <p:spPr>
          <a:xfrm>
            <a:off x="6742163" y="5115836"/>
            <a:ext cx="220717" cy="2138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81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13ACD1-88D1-E48F-7E69-65EDF7F47190}"/>
              </a:ext>
            </a:extLst>
          </p:cNvPr>
          <p:cNvSpPr/>
          <p:nvPr/>
        </p:nvSpPr>
        <p:spPr>
          <a:xfrm>
            <a:off x="6206358" y="2716924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A47B1B-6F8C-A1CB-2EED-3FD535500D1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216166" y="1576552"/>
            <a:ext cx="2990192" cy="155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EE19D3-ECBB-A570-01C0-C154F5479956}"/>
              </a:ext>
            </a:extLst>
          </p:cNvPr>
          <p:cNvSpPr/>
          <p:nvPr/>
        </p:nvSpPr>
        <p:spPr>
          <a:xfrm>
            <a:off x="3462716" y="184369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5BD96-3EA2-F317-66D6-FA6438EF5963}"/>
              </a:ext>
            </a:extLst>
          </p:cNvPr>
          <p:cNvSpPr/>
          <p:nvPr/>
        </p:nvSpPr>
        <p:spPr>
          <a:xfrm>
            <a:off x="1219200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2C2B-880F-77FE-0502-A61D41679D3C}"/>
              </a:ext>
            </a:extLst>
          </p:cNvPr>
          <p:cNvSpPr/>
          <p:nvPr/>
        </p:nvSpPr>
        <p:spPr>
          <a:xfrm>
            <a:off x="6206358" y="400006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9E58D9-455C-DB66-D78E-E6AA07A0BCF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216166" y="440996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3493DA-28D1-1A09-DC0E-14BC95AEEBE3}"/>
              </a:ext>
            </a:extLst>
          </p:cNvPr>
          <p:cNvSpPr/>
          <p:nvPr/>
        </p:nvSpPr>
        <p:spPr>
          <a:xfrm>
            <a:off x="3462716" y="423173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A4E97100-88ED-7C04-9A47-6F856B2DD0B2}"/>
              </a:ext>
            </a:extLst>
          </p:cNvPr>
          <p:cNvSpPr txBox="1">
            <a:spLocks/>
          </p:cNvSpPr>
          <p:nvPr/>
        </p:nvSpPr>
        <p:spPr>
          <a:xfrm>
            <a:off x="165536" y="3536731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2800" b="1" dirty="0"/>
              <a:t>방법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49B481-323A-DF6F-F22B-60BC2B979D18}"/>
              </a:ext>
            </a:extLst>
          </p:cNvPr>
          <p:cNvSpPr/>
          <p:nvPr/>
        </p:nvSpPr>
        <p:spPr>
          <a:xfrm>
            <a:off x="1219200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BoardFileDao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FC5CB-25D3-EB19-93F2-F61852974BBF}"/>
              </a:ext>
            </a:extLst>
          </p:cNvPr>
          <p:cNvSpPr/>
          <p:nvPr/>
        </p:nvSpPr>
        <p:spPr>
          <a:xfrm>
            <a:off x="6206358" y="5380312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14DED8-B211-84C1-938B-F8E1895BBF2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16166" y="5790216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C67CCC-E468-7E12-BC71-14482CE27D83}"/>
              </a:ext>
            </a:extLst>
          </p:cNvPr>
          <p:cNvSpPr/>
          <p:nvPr/>
        </p:nvSpPr>
        <p:spPr>
          <a:xfrm>
            <a:off x="3462716" y="569310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722588" y="2323007"/>
            <a:ext cx="1996965" cy="87717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000" dirty="0"/>
              <a:t>복잡하지</a:t>
            </a:r>
            <a:r>
              <a:rPr kumimoji="1" lang="ko-KR" altLang="en-US" sz="1000" dirty="0"/>
              <a:t> 않다면</a:t>
            </a:r>
            <a:r>
              <a:rPr kumimoji="1" lang="en-US" altLang="ko-KR" sz="1000" dirty="0"/>
              <a:t>,</a:t>
            </a:r>
            <a:r>
              <a:rPr kumimoji="1" lang="ko-KR" altLang="en-US" sz="1000" dirty="0"/>
              <a:t> 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한 개의 </a:t>
            </a:r>
            <a:r>
              <a:rPr kumimoji="1" lang="en-US" altLang="ko-KR" sz="1000" dirty="0"/>
              <a:t>DAO</a:t>
            </a:r>
            <a:r>
              <a:rPr kumimoji="1" lang="ko-KR" altLang="en-US" sz="1000" dirty="0"/>
              <a:t>가 여러 테이블의 데이터를 관리할 수 있다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stCxn id="31" idx="0"/>
            <a:endCxn id="4" idx="2"/>
          </p:cNvCxnSpPr>
          <p:nvPr/>
        </p:nvCxnSpPr>
        <p:spPr>
          <a:xfrm flipV="1">
            <a:off x="1721071" y="1986455"/>
            <a:ext cx="496612" cy="33655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7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497D8-E364-EA0A-9F3F-A8EC14A1E556}"/>
              </a:ext>
            </a:extLst>
          </p:cNvPr>
          <p:cNvSpPr/>
          <p:nvPr/>
        </p:nvSpPr>
        <p:spPr>
          <a:xfrm>
            <a:off x="1219200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FAFE9-4563-5756-9FB2-526C71CA54BC}"/>
              </a:ext>
            </a:extLst>
          </p:cNvPr>
          <p:cNvSpPr/>
          <p:nvPr/>
        </p:nvSpPr>
        <p:spPr>
          <a:xfrm>
            <a:off x="6206358" y="1166648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57A0136-BC5E-444D-CCE1-44FC95D85AE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6166" y="1576552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E7076-6ECF-B05A-7377-E4840FC1DEE3}"/>
              </a:ext>
            </a:extLst>
          </p:cNvPr>
          <p:cNvSpPr/>
          <p:nvPr/>
        </p:nvSpPr>
        <p:spPr>
          <a:xfrm>
            <a:off x="3462716" y="139831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0CB3B51-3AF9-3765-C475-696B078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7" y="19696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ore-KR" sz="2800" b="1" dirty="0"/>
              <a:t>DAO</a:t>
            </a:r>
            <a:r>
              <a:rPr kumimoji="1" lang="ko-Kore-KR" altLang="en-US" sz="2800" b="1" dirty="0"/>
              <a:t>와</a:t>
            </a:r>
            <a:r>
              <a:rPr kumimoji="1" lang="ko-KR" altLang="en-US" sz="2800" b="1" dirty="0"/>
              <a:t> 테이블</a:t>
            </a:r>
            <a:endParaRPr kumimoji="1" lang="ko-Kore-KR" altLang="en-US" sz="28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8B877A0-10A3-A18A-36B8-563A6F8E7358}"/>
              </a:ext>
            </a:extLst>
          </p:cNvPr>
          <p:cNvSpPr txBox="1">
            <a:spLocks/>
          </p:cNvSpPr>
          <p:nvPr/>
        </p:nvSpPr>
        <p:spPr>
          <a:xfrm>
            <a:off x="165536" y="703317"/>
            <a:ext cx="3765331" cy="465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ore-KR" altLang="en-US" sz="2800" b="1" dirty="0"/>
              <a:t>결론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DB721-8D7D-4B99-41B6-D7077A91E31A}"/>
              </a:ext>
            </a:extLst>
          </p:cNvPr>
          <p:cNvSpPr/>
          <p:nvPr/>
        </p:nvSpPr>
        <p:spPr>
          <a:xfrm>
            <a:off x="3528406" y="321060"/>
            <a:ext cx="1996965" cy="46519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/>
              <a:t>insert/update/delete</a:t>
            </a:r>
            <a:r>
              <a:rPr kumimoji="1" lang="ko-KR" altLang="en-US" sz="1000" dirty="0"/>
              <a:t>을 책임진다</a:t>
            </a:r>
            <a:r>
              <a:rPr kumimoji="1" lang="en-US" altLang="ko-KR" sz="1000" dirty="0"/>
              <a:t>.</a:t>
            </a:r>
            <a:endParaRPr kumimoji="1" lang="ko-Kore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F7E737-206B-5C9F-DAAB-1BCD7C8AF2FC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flipH="1">
            <a:off x="3964805" y="786252"/>
            <a:ext cx="562084" cy="6120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4BF9C-B797-F943-E6D0-6DF394231EFD}"/>
              </a:ext>
            </a:extLst>
          </p:cNvPr>
          <p:cNvSpPr/>
          <p:nvPr/>
        </p:nvSpPr>
        <p:spPr>
          <a:xfrm>
            <a:off x="1219200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DAO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CD4935-6486-EE57-E638-43FC980526DE}"/>
              </a:ext>
            </a:extLst>
          </p:cNvPr>
          <p:cNvSpPr/>
          <p:nvPr/>
        </p:nvSpPr>
        <p:spPr>
          <a:xfrm>
            <a:off x="6206358" y="3019096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9D8BD3-4BFA-4DAF-AF20-FCE0FC76EEAE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3216166" y="3429000"/>
            <a:ext cx="2990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20E72E-E755-1C3B-78C8-9E22F6EA25AE}"/>
              </a:ext>
            </a:extLst>
          </p:cNvPr>
          <p:cNvSpPr/>
          <p:nvPr/>
        </p:nvSpPr>
        <p:spPr>
          <a:xfrm>
            <a:off x="3462716" y="325076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697A7DC-CC49-CD49-E40A-E8E4F856CA4D}"/>
              </a:ext>
            </a:extLst>
          </p:cNvPr>
          <p:cNvSpPr/>
          <p:nvPr/>
        </p:nvSpPr>
        <p:spPr>
          <a:xfrm>
            <a:off x="6206358" y="4461640"/>
            <a:ext cx="1996966" cy="819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Table</a:t>
            </a:r>
            <a:endParaRPr kumimoji="1" lang="ko-Kore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FD259D2-C82C-C661-753A-6AFD60429A8B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216166" y="3429000"/>
            <a:ext cx="2990192" cy="1442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CC5AC5-D222-62D1-209A-A5D399819555}"/>
              </a:ext>
            </a:extLst>
          </p:cNvPr>
          <p:cNvSpPr/>
          <p:nvPr/>
        </p:nvSpPr>
        <p:spPr>
          <a:xfrm>
            <a:off x="3462716" y="372197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2DF0C2-E086-C149-3B34-F46AFEDD7139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216166" y="1576552"/>
            <a:ext cx="2990192" cy="1852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1FCAFC-E0DE-3B89-A0DA-4536AF249AEE}"/>
              </a:ext>
            </a:extLst>
          </p:cNvPr>
          <p:cNvSpPr/>
          <p:nvPr/>
        </p:nvSpPr>
        <p:spPr>
          <a:xfrm>
            <a:off x="3462716" y="277955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owner</a:t>
            </a:r>
            <a:endParaRPr kumimoji="1" lang="ko-Kore-KR" altLang="en-US" sz="1200" dirty="0"/>
          </a:p>
        </p:txBody>
      </p:sp>
      <p:sp>
        <p:nvSpPr>
          <p:cNvPr id="44" name="곱하기 43">
            <a:extLst>
              <a:ext uri="{FF2B5EF4-FFF2-40B4-BE49-F238E27FC236}">
                <a16:creationId xmlns:a16="http://schemas.microsoft.com/office/drawing/2014/main" id="{9F706FCA-F936-4571-3D29-E9753B665B08}"/>
              </a:ext>
            </a:extLst>
          </p:cNvPr>
          <p:cNvSpPr/>
          <p:nvPr/>
        </p:nvSpPr>
        <p:spPr>
          <a:xfrm>
            <a:off x="3278894" y="2584343"/>
            <a:ext cx="1371821" cy="628872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DB8088-F41B-B5E9-A31D-ACF9234E458E}"/>
              </a:ext>
            </a:extLst>
          </p:cNvPr>
          <p:cNvSpPr/>
          <p:nvPr/>
        </p:nvSpPr>
        <p:spPr>
          <a:xfrm>
            <a:off x="4645020" y="2779550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select</a:t>
            </a:r>
            <a:endParaRPr kumimoji="1" lang="ko-Kore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C54639-76FA-5A11-E2B2-9C10F8D6F9D9}"/>
              </a:ext>
            </a:extLst>
          </p:cNvPr>
          <p:cNvSpPr/>
          <p:nvPr/>
        </p:nvSpPr>
        <p:spPr>
          <a:xfrm>
            <a:off x="4645347" y="2699406"/>
            <a:ext cx="1003851" cy="433665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765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542017" y="2564798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256191" cy="92481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5.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[U] 73">
            <a:extLst>
              <a:ext uri="{FF2B5EF4-FFF2-40B4-BE49-F238E27FC236}">
                <a16:creationId xmlns:a16="http://schemas.microsoft.com/office/drawing/2014/main" id="{45795DC6-A349-F701-AB5D-4D1709C5C962}"/>
              </a:ext>
            </a:extLst>
          </p:cNvPr>
          <p:cNvCxnSpPr>
            <a:stCxn id="19" idx="2"/>
            <a:endCxn id="4" idx="2"/>
          </p:cNvCxnSpPr>
          <p:nvPr/>
        </p:nvCxnSpPr>
        <p:spPr>
          <a:xfrm rot="5400000" flipH="1">
            <a:off x="5507288" y="-787923"/>
            <a:ext cx="1384355" cy="6328763"/>
          </a:xfrm>
          <a:prstGeom prst="curvedConnector3">
            <a:avLst>
              <a:gd name="adj1" fmla="val -165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6104101" y="3180938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</a:t>
            </a:r>
            <a:r>
              <a:rPr kumimoji="1" lang="ko-Kore-KR" altLang="en-US" sz="1200" dirty="0"/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20922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0746174" y="270466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155383-4C1E-BF18-BBF7-4EC32DEEE6C3}"/>
              </a:ext>
            </a:extLst>
          </p:cNvPr>
          <p:cNvSpPr/>
          <p:nvPr/>
        </p:nvSpPr>
        <p:spPr>
          <a:xfrm>
            <a:off x="8249750" y="2469546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stCxn id="4" idx="2"/>
            <a:endCxn id="19" idx="1"/>
          </p:cNvCxnSpPr>
          <p:nvPr/>
        </p:nvCxnSpPr>
        <p:spPr>
          <a:xfrm rot="16200000" flipH="1">
            <a:off x="5100012" y="-380648"/>
            <a:ext cx="1084811" cy="52146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94923-E51A-056D-2C90-8BDB4266F9B9}"/>
              </a:ext>
            </a:extLst>
          </p:cNvPr>
          <p:cNvSpPr/>
          <p:nvPr/>
        </p:nvSpPr>
        <p:spPr>
          <a:xfrm>
            <a:off x="5292505" y="2543777"/>
            <a:ext cx="2128346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</a:t>
            </a:r>
            <a:r>
              <a:rPr kumimoji="1" lang="en-US" altLang="ko-KR" sz="1200" dirty="0"/>
              <a:t>insert( )</a:t>
            </a:r>
          </a:p>
          <a:p>
            <a:pPr algn="ctr"/>
            <a:r>
              <a:rPr kumimoji="1" lang="ko-Kore-KR" altLang="en-US" sz="1200" dirty="0"/>
              <a:t>게시글</a:t>
            </a:r>
            <a:r>
              <a:rPr kumimoji="1" lang="ko-KR" altLang="en-US" sz="1200" dirty="0"/>
              <a:t> 데이터 저장</a:t>
            </a:r>
            <a:endParaRPr kumimoji="1" lang="en-US" altLang="ko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9B1E49-26E4-9F80-2976-30D975FA9FEC}"/>
              </a:ext>
            </a:extLst>
          </p:cNvPr>
          <p:cNvSpPr/>
          <p:nvPr/>
        </p:nvSpPr>
        <p:spPr>
          <a:xfrm>
            <a:off x="10587430" y="3279224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A7BD9D-B666-3007-626E-E566C33831E6}"/>
              </a:ext>
            </a:extLst>
          </p:cNvPr>
          <p:cNvSpPr/>
          <p:nvPr/>
        </p:nvSpPr>
        <p:spPr>
          <a:xfrm>
            <a:off x="10587430" y="4153340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67E73B9-3146-0971-FC9E-2D28F3ABC47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606190" y="1768468"/>
            <a:ext cx="0" cy="93619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8C9EC483-D356-B9A4-8444-9AE9BC490400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9720571" y="2711910"/>
            <a:ext cx="510134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A4A7B79C-6E38-B4DB-C541-A415AF4A209B}"/>
              </a:ext>
            </a:extLst>
          </p:cNvPr>
          <p:cNvCxnSpPr>
            <a:cxnSpLocks/>
            <a:stCxn id="19" idx="2"/>
            <a:endCxn id="27" idx="1"/>
          </p:cNvCxnSpPr>
          <p:nvPr/>
        </p:nvCxnSpPr>
        <p:spPr>
          <a:xfrm rot="16200000" flipH="1">
            <a:off x="9283513" y="3148968"/>
            <a:ext cx="1384250" cy="12235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81833D-1892-02FE-C9B1-F81B6B192787}"/>
              </a:ext>
            </a:extLst>
          </p:cNvPr>
          <p:cNvSpPr/>
          <p:nvPr/>
        </p:nvSpPr>
        <p:spPr>
          <a:xfrm>
            <a:off x="9445415" y="346296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2B89B-F3D8-0AC4-48D4-0F61179469CE}"/>
              </a:ext>
            </a:extLst>
          </p:cNvPr>
          <p:cNvSpPr/>
          <p:nvPr/>
        </p:nvSpPr>
        <p:spPr>
          <a:xfrm>
            <a:off x="9445415" y="4317127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23C5BB-463F-CBC1-F681-0703C96DCD39}"/>
              </a:ext>
            </a:extLst>
          </p:cNvPr>
          <p:cNvSpPr/>
          <p:nvPr/>
        </p:nvSpPr>
        <p:spPr>
          <a:xfrm>
            <a:off x="9584126" y="517829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0224275" y="2990189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CF6973E-F8A8-996C-D993-19F69A409E3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224275" y="4531330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B074BD7-5A02-FF33-0D09-43F09168AA1C}"/>
              </a:ext>
            </a:extLst>
          </p:cNvPr>
          <p:cNvSpPr/>
          <p:nvPr/>
        </p:nvSpPr>
        <p:spPr>
          <a:xfrm>
            <a:off x="5573547" y="3087086"/>
            <a:ext cx="15662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insertFiles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6E1437-A805-8846-17DD-61EA7426EB61}"/>
              </a:ext>
            </a:extLst>
          </p:cNvPr>
          <p:cNvSpPr/>
          <p:nvPr/>
        </p:nvSpPr>
        <p:spPr>
          <a:xfrm>
            <a:off x="2278124" y="3103897"/>
            <a:ext cx="2356723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입력흐름을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DAO</a:t>
            </a:r>
            <a:r>
              <a:rPr kumimoji="1" lang="ko-KR" altLang="en-US" sz="1200" dirty="0"/>
              <a:t>가 아닌 </a:t>
            </a:r>
            <a:r>
              <a:rPr kumimoji="1" lang="en-US" altLang="ko-KR" sz="1200" dirty="0"/>
              <a:t>Controller</a:t>
            </a:r>
            <a:r>
              <a:rPr kumimoji="1" lang="ko-KR" altLang="en-US" sz="1200" dirty="0"/>
              <a:t>에서 결정</a:t>
            </a:r>
            <a:endParaRPr kumimoji="1" lang="ko-Kore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6E7D0-4FE5-7CFA-3007-D8B24F916AB1}"/>
              </a:ext>
            </a:extLst>
          </p:cNvPr>
          <p:cNvSpPr/>
          <p:nvPr/>
        </p:nvSpPr>
        <p:spPr>
          <a:xfrm>
            <a:off x="6669582" y="1965765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게시글 입력만 처리</a:t>
            </a:r>
            <a:endParaRPr kumimoji="1" lang="ko-Kore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906DB-11E1-CFCD-DB67-AA171C218359}"/>
              </a:ext>
            </a:extLst>
          </p:cNvPr>
          <p:cNvSpPr/>
          <p:nvPr/>
        </p:nvSpPr>
        <p:spPr>
          <a:xfrm>
            <a:off x="6476900" y="339993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첨부파일 입력만 처리</a:t>
            </a:r>
            <a:endParaRPr kumimoji="1" lang="ko-Kore-KR" altLang="en-US" sz="12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5EC1E9F-0FBE-6805-37F3-1B730C510766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 rot="5400000">
            <a:off x="6956070" y="1651902"/>
            <a:ext cx="292483" cy="1491266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5E0D794B-1609-F53C-C76D-28A5FF229350}"/>
              </a:ext>
            </a:extLst>
          </p:cNvPr>
          <p:cNvCxnSpPr>
            <a:cxnSpLocks/>
            <a:stCxn id="13" idx="0"/>
            <a:endCxn id="79" idx="3"/>
          </p:cNvCxnSpPr>
          <p:nvPr/>
        </p:nvCxnSpPr>
        <p:spPr>
          <a:xfrm rot="16200000" flipV="1">
            <a:off x="7312493" y="3057168"/>
            <a:ext cx="170087" cy="515453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324C67-5464-83BF-AE8A-5F0E053C0CDD}"/>
              </a:ext>
            </a:extLst>
          </p:cNvPr>
          <p:cNvSpPr/>
          <p:nvPr/>
        </p:nvSpPr>
        <p:spPr>
          <a:xfrm>
            <a:off x="4957284" y="2469546"/>
            <a:ext cx="2515912" cy="9303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3EBF6A-7EE7-11E5-8B2B-BC699CE97C78}"/>
              </a:ext>
            </a:extLst>
          </p:cNvPr>
          <p:cNvCxnSpPr>
            <a:cxnSpLocks/>
            <a:stCxn id="2" idx="0"/>
            <a:endCxn id="29" idx="1"/>
          </p:cNvCxnSpPr>
          <p:nvPr/>
        </p:nvCxnSpPr>
        <p:spPr>
          <a:xfrm flipV="1">
            <a:off x="3456486" y="2934742"/>
            <a:ext cx="1500798" cy="16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14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51199C-60A8-210B-BC4C-6FA2C4B2DD10}"/>
              </a:ext>
            </a:extLst>
          </p:cNvPr>
          <p:cNvSpPr/>
          <p:nvPr/>
        </p:nvSpPr>
        <p:spPr>
          <a:xfrm>
            <a:off x="1920987" y="108519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&lt;&lt;Controller&gt;&gt;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dirty="0" err="1"/>
              <a:t>BoardAddController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9719B7-6BAE-B1A1-DAA5-31D9E1A5C926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554656" y="1384736"/>
            <a:ext cx="36633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8A08B1-A4D9-01E2-578C-B4E4B0EE0AF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4149180" y="1384736"/>
            <a:ext cx="1841936" cy="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9C9071-1C82-6DF5-5CEE-C44C6AA20DD7}"/>
              </a:ext>
            </a:extLst>
          </p:cNvPr>
          <p:cNvSpPr/>
          <p:nvPr/>
        </p:nvSpPr>
        <p:spPr>
          <a:xfrm>
            <a:off x="52551" y="1241973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1. </a:t>
            </a:r>
            <a:r>
              <a:rPr kumimoji="1" lang="ko-KR" altLang="en-US" sz="1200" dirty="0"/>
              <a:t>게시글 등록 </a:t>
            </a:r>
            <a:r>
              <a:rPr kumimoji="1" lang="ko-Kore-KR" altLang="en-US" sz="1200" dirty="0"/>
              <a:t>요청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1D78B4-3495-0F28-BF66-830DF5C3D227}"/>
              </a:ext>
            </a:extLst>
          </p:cNvPr>
          <p:cNvSpPr/>
          <p:nvPr/>
        </p:nvSpPr>
        <p:spPr>
          <a:xfrm>
            <a:off x="4414784" y="1220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ko-KR" altLang="en-US" sz="1200" dirty="0"/>
              <a:t>생성</a:t>
            </a:r>
            <a:endParaRPr kumimoji="1" lang="ko-Kore-KR" altLang="en-US" sz="1200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D196417B-71DF-02A2-A961-7597DDB98DE1}"/>
              </a:ext>
            </a:extLst>
          </p:cNvPr>
          <p:cNvCxnSpPr>
            <a:cxnSpLocks/>
            <a:stCxn id="36" idx="2"/>
            <a:endCxn id="51" idx="1"/>
          </p:cNvCxnSpPr>
          <p:nvPr/>
        </p:nvCxnSpPr>
        <p:spPr>
          <a:xfrm rot="16200000" flipH="1">
            <a:off x="11030301" y="3154735"/>
            <a:ext cx="665021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0838CD-29BE-3D1B-F684-8C0A4D783F98}"/>
              </a:ext>
            </a:extLst>
          </p:cNvPr>
          <p:cNvSpPr/>
          <p:nvPr/>
        </p:nvSpPr>
        <p:spPr>
          <a:xfrm>
            <a:off x="5991116" y="1001213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Board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C45B1C-6C7E-E237-683D-D7D39309CCF6}"/>
              </a:ext>
            </a:extLst>
          </p:cNvPr>
          <p:cNvSpPr/>
          <p:nvPr/>
        </p:nvSpPr>
        <p:spPr>
          <a:xfrm>
            <a:off x="9489091" y="1001107"/>
            <a:ext cx="1661510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AttachedFile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5874EE-A204-AAE4-E45D-04ED166BD2E5}"/>
              </a:ext>
            </a:extLst>
          </p:cNvPr>
          <p:cNvSpPr/>
          <p:nvPr/>
        </p:nvSpPr>
        <p:spPr>
          <a:xfrm>
            <a:off x="9089698" y="0"/>
            <a:ext cx="1230148" cy="76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Member</a:t>
            </a:r>
            <a:endParaRPr kumimoji="1" lang="ko-Kore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19D6C304-84F5-5628-AB64-EA36CE40014F}"/>
              </a:ext>
            </a:extLst>
          </p:cNvPr>
          <p:cNvCxnSpPr>
            <a:stCxn id="3" idx="0"/>
            <a:endCxn id="10" idx="1"/>
          </p:cNvCxnSpPr>
          <p:nvPr/>
        </p:nvCxnSpPr>
        <p:spPr>
          <a:xfrm rot="5400000" flipH="1" flipV="1">
            <a:off x="7539152" y="-549333"/>
            <a:ext cx="617585" cy="24835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5AB75F-60B8-3A83-7AEE-25E774CDBEE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221264" y="1384735"/>
            <a:ext cx="2267827" cy="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6CE20E-2715-DF69-F21F-9CE403A8199D}"/>
              </a:ext>
            </a:extLst>
          </p:cNvPr>
          <p:cNvSpPr/>
          <p:nvPr/>
        </p:nvSpPr>
        <p:spPr>
          <a:xfrm>
            <a:off x="59999" y="1625597"/>
            <a:ext cx="1502105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응답</a:t>
            </a:r>
            <a:r>
              <a:rPr kumimoji="1" lang="en-US" altLang="ko-KR" sz="1200" dirty="0"/>
              <a:t>(redirect)</a:t>
            </a:r>
            <a:endParaRPr kumimoji="1" lang="ko-Kore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CFB753-3199-0926-E136-B3AFB796F368}"/>
              </a:ext>
            </a:extLst>
          </p:cNvPr>
          <p:cNvCxnSpPr>
            <a:cxnSpLocks/>
            <a:stCxn id="4" idx="1"/>
            <a:endCxn id="75" idx="3"/>
          </p:cNvCxnSpPr>
          <p:nvPr/>
        </p:nvCxnSpPr>
        <p:spPr>
          <a:xfrm flipH="1">
            <a:off x="1562104" y="1384736"/>
            <a:ext cx="358883" cy="38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CBDC0E-00BD-88F7-3810-A94048A45513}"/>
              </a:ext>
            </a:extLst>
          </p:cNvPr>
          <p:cNvSpPr/>
          <p:nvPr/>
        </p:nvSpPr>
        <p:spPr>
          <a:xfrm>
            <a:off x="2149092" y="1752211"/>
            <a:ext cx="2193120" cy="809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요청 파라미터 값 가공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응답 처리</a:t>
            </a:r>
            <a:endParaRPr kumimoji="1"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  <a:p>
            <a:r>
              <a:rPr kumimoji="1" lang="ko-KR" altLang="en-US" sz="1000" dirty="0"/>
              <a:t> 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프로젝트에 맞춰 업무 흐름을 제어</a:t>
            </a:r>
            <a:r>
              <a:rPr kumimoji="1" lang="en-US" altLang="ko-KR" sz="1000" dirty="0"/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95F027-D2F2-AC71-D048-BFD9C8FF0CEA}"/>
              </a:ext>
            </a:extLst>
          </p:cNvPr>
          <p:cNvSpPr/>
          <p:nvPr/>
        </p:nvSpPr>
        <p:spPr>
          <a:xfrm>
            <a:off x="6861505" y="2408521"/>
            <a:ext cx="2228193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BoardService</a:t>
            </a:r>
            <a:endParaRPr kumimoji="1" lang="ko-Kore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56D074D-CDA7-2F00-25AF-4ACC8C96A1F6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>
            <a:off x="4149180" y="1384736"/>
            <a:ext cx="2712325" cy="132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7EBDF3E-D4BD-D41A-3B76-A71E5A18224C}"/>
              </a:ext>
            </a:extLst>
          </p:cNvPr>
          <p:cNvSpPr/>
          <p:nvPr/>
        </p:nvSpPr>
        <p:spPr>
          <a:xfrm>
            <a:off x="5045677" y="1999934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2. </a:t>
            </a:r>
            <a:r>
              <a:rPr kumimoji="1" lang="en-US" altLang="ko-KR" sz="1200" dirty="0"/>
              <a:t>insert( 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064EA3-7B6F-A8D0-6B1D-7B01FB77926D}"/>
              </a:ext>
            </a:extLst>
          </p:cNvPr>
          <p:cNvSpPr/>
          <p:nvPr/>
        </p:nvSpPr>
        <p:spPr>
          <a:xfrm>
            <a:off x="10394296" y="2408520"/>
            <a:ext cx="1566262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&lt;&lt;Model&gt;&gt;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BoardDao</a:t>
            </a:r>
            <a:endParaRPr kumimoji="1" lang="ko-Kore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94BC19-A4AC-FB04-2138-322EC22C1563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9089698" y="2708065"/>
            <a:ext cx="13045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93F19C0-9859-8DF2-7AD1-BBC96A6D7617}"/>
              </a:ext>
            </a:extLst>
          </p:cNvPr>
          <p:cNvSpPr/>
          <p:nvPr/>
        </p:nvSpPr>
        <p:spPr>
          <a:xfrm>
            <a:off x="9202683" y="257939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3.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5071ED8-C0A5-F561-71C1-6AF4D7365BAF}"/>
              </a:ext>
            </a:extLst>
          </p:cNvPr>
          <p:cNvSpPr/>
          <p:nvPr/>
        </p:nvSpPr>
        <p:spPr>
          <a:xfrm>
            <a:off x="11548195" y="3373085"/>
            <a:ext cx="1412015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dirty="0"/>
              <a:t>app-board</a:t>
            </a:r>
            <a:endParaRPr kumimoji="1" lang="ko-Kore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BBEFB0-7833-9939-E69D-DE3FEA205AA0}"/>
              </a:ext>
            </a:extLst>
          </p:cNvPr>
          <p:cNvSpPr/>
          <p:nvPr/>
        </p:nvSpPr>
        <p:spPr>
          <a:xfrm>
            <a:off x="11548195" y="4151799"/>
            <a:ext cx="1792017" cy="59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&lt;&lt;table&gt;&gt;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app-board-file</a:t>
            </a:r>
            <a:endParaRPr kumimoji="1" lang="ko-Kore-KR" altLang="en-US" dirty="0"/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E21C3EE6-3559-9092-0CA6-FC94393FC61F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0640944" y="3544092"/>
            <a:ext cx="1443735" cy="3707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10260C-D7C9-F659-F694-5E0077C458D8}"/>
              </a:ext>
            </a:extLst>
          </p:cNvPr>
          <p:cNvSpPr/>
          <p:nvPr/>
        </p:nvSpPr>
        <p:spPr>
          <a:xfrm>
            <a:off x="10417955" y="315357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4.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40EC47-8DEC-3256-D0B6-A994B7ED07E8}"/>
              </a:ext>
            </a:extLst>
          </p:cNvPr>
          <p:cNvSpPr/>
          <p:nvPr/>
        </p:nvSpPr>
        <p:spPr>
          <a:xfrm>
            <a:off x="10417955" y="3940496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6. insert(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F3B1F-DAB1-5E45-031C-15690C05FEE7}"/>
              </a:ext>
            </a:extLst>
          </p:cNvPr>
          <p:cNvSpPr/>
          <p:nvPr/>
        </p:nvSpPr>
        <p:spPr>
          <a:xfrm>
            <a:off x="11672500" y="236024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제목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내용</a:t>
            </a:r>
            <a:endParaRPr kumimoji="1" lang="ko-Kore-KR" altLang="en-US" sz="12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A95198E-56CB-668C-33E1-D7FCB5D22D1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150601" y="2645775"/>
            <a:ext cx="1700261" cy="61554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764170-B6DE-B8FF-BE6D-C6D3C3DC91EF}"/>
              </a:ext>
            </a:extLst>
          </p:cNvPr>
          <p:cNvSpPr/>
          <p:nvPr/>
        </p:nvSpPr>
        <p:spPr>
          <a:xfrm>
            <a:off x="10494138" y="4752079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게시글의</a:t>
            </a:r>
            <a:r>
              <a:rPr kumimoji="1" lang="ko-KR" altLang="en-US" sz="1200" dirty="0"/>
              <a:t> 첨부파일</a:t>
            </a:r>
            <a:endParaRPr kumimoji="1" lang="ko-Kore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B899DD-987B-9A2E-8310-4BA83575BAA2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11134287" y="4105114"/>
            <a:ext cx="538213" cy="646965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D1271D-AF74-D851-7258-B24F9761EF3F}"/>
              </a:ext>
            </a:extLst>
          </p:cNvPr>
          <p:cNvSpPr/>
          <p:nvPr/>
        </p:nvSpPr>
        <p:spPr>
          <a:xfrm>
            <a:off x="7054941" y="3174864"/>
            <a:ext cx="1586005" cy="330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ore-KR" altLang="en-US" sz="1000" dirty="0"/>
              <a:t>비즈니스</a:t>
            </a:r>
            <a:r>
              <a:rPr kumimoji="1" lang="ko-KR" altLang="en-US" sz="1000" dirty="0"/>
              <a:t> 로직 수행</a:t>
            </a:r>
            <a:endParaRPr kumimoji="1" lang="en-US" altLang="ko-KR" sz="10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5B8E2D-422E-1ECC-0BCD-61CC07951C71}"/>
              </a:ext>
            </a:extLst>
          </p:cNvPr>
          <p:cNvSpPr/>
          <p:nvPr/>
        </p:nvSpPr>
        <p:spPr>
          <a:xfrm>
            <a:off x="7054941" y="3850308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서비스 컴포넌트</a:t>
            </a:r>
            <a:endParaRPr kumimoji="1" lang="ko-Kore-KR" altLang="en-US" sz="12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480A70-50A7-2F22-F3C7-83554B941317}"/>
              </a:ext>
            </a:extLst>
          </p:cNvPr>
          <p:cNvSpPr/>
          <p:nvPr/>
        </p:nvSpPr>
        <p:spPr>
          <a:xfrm>
            <a:off x="1759793" y="2791035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의 역할을 줄였다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요청 파라미터 값 가공이나 응답 처리 작업에 좀 더 집중한다</a:t>
            </a:r>
            <a:r>
              <a:rPr kumimoji="1" lang="en-US" altLang="ko-KR" sz="1100" dirty="0">
                <a:sym typeface="Wingdings" pitchFamily="2" charset="2"/>
              </a:rPr>
              <a:t>.</a:t>
            </a:r>
            <a:endParaRPr kumimoji="1" lang="ko-Kore-KR" altLang="en-US" sz="1100" dirty="0"/>
          </a:p>
        </p:txBody>
      </p:sp>
      <p:sp>
        <p:nvSpPr>
          <p:cNvPr id="72" name="곱하기 71">
            <a:extLst>
              <a:ext uri="{FF2B5EF4-FFF2-40B4-BE49-F238E27FC236}">
                <a16:creationId xmlns:a16="http://schemas.microsoft.com/office/drawing/2014/main" id="{74EF7A02-7D10-7110-9CE9-D5C763BAF8F6}"/>
              </a:ext>
            </a:extLst>
          </p:cNvPr>
          <p:cNvSpPr/>
          <p:nvPr/>
        </p:nvSpPr>
        <p:spPr>
          <a:xfrm>
            <a:off x="2073894" y="2095685"/>
            <a:ext cx="2712325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3" name="구부러진 연결선[U] 72">
            <a:extLst>
              <a:ext uri="{FF2B5EF4-FFF2-40B4-BE49-F238E27FC236}">
                <a16:creationId xmlns:a16="http://schemas.microsoft.com/office/drawing/2014/main" id="{85C8B3D0-9008-38BA-56F6-A06564828D3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4149180" y="2408520"/>
            <a:ext cx="2905761" cy="931599"/>
          </a:xfrm>
          <a:prstGeom prst="curvedConnector3">
            <a:avLst>
              <a:gd name="adj1" fmla="val 50000"/>
            </a:avLst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965F84-01CB-D65E-5E6B-9889AF36DF65}"/>
              </a:ext>
            </a:extLst>
          </p:cNvPr>
          <p:cNvCxnSpPr>
            <a:cxnSpLocks/>
            <a:stCxn id="5" idx="2"/>
            <a:endCxn id="71" idx="0"/>
          </p:cNvCxnSpPr>
          <p:nvPr/>
        </p:nvCxnSpPr>
        <p:spPr>
          <a:xfrm>
            <a:off x="3245652" y="2561889"/>
            <a:ext cx="1803" cy="22914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2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BD7B9B-5639-8609-C8E9-D0A2B9D397D9}"/>
              </a:ext>
            </a:extLst>
          </p:cNvPr>
          <p:cNvSpPr/>
          <p:nvPr/>
        </p:nvSpPr>
        <p:spPr>
          <a:xfrm>
            <a:off x="924909" y="746235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B721D2-90B2-BDD6-5F9A-7A8F44D9A935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9808E1-05F5-3BC2-E02C-A1D9C9D74A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79531" y="1140372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786D6C-94ED-7ACD-FECD-EAA9BE2CC39F}"/>
              </a:ext>
            </a:extLst>
          </p:cNvPr>
          <p:cNvSpPr/>
          <p:nvPr/>
        </p:nvSpPr>
        <p:spPr>
          <a:xfrm>
            <a:off x="3494469" y="746234"/>
            <a:ext cx="1004178" cy="6104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/>
              <a:t>add()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update()</a:t>
            </a:r>
          </a:p>
          <a:p>
            <a:pPr marL="228600" indent="-228600" algn="ctr">
              <a:buAutoNum type="arabicPeriod"/>
            </a:pPr>
            <a:r>
              <a:rPr kumimoji="1" lang="en-US" altLang="ko-Kore-KR" sz="1200" dirty="0"/>
              <a:t>delete()</a:t>
            </a:r>
            <a:endParaRPr kumimoji="1" lang="ko-Kore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07143-C3F1-C406-6229-1B237F9572B0}"/>
              </a:ext>
            </a:extLst>
          </p:cNvPr>
          <p:cNvSpPr/>
          <p:nvPr/>
        </p:nvSpPr>
        <p:spPr>
          <a:xfrm>
            <a:off x="4913585" y="222293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EC19D08-4E58-4BE3-C1AD-7032A9C279B3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>
            <a:off x="2002220" y="1534510"/>
            <a:ext cx="2911365" cy="1082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961EEA-E6B1-BFC9-1785-50A14BAE5A9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90896" y="1534509"/>
            <a:ext cx="0" cy="688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24B4E9-538F-686E-6C51-9C3B54DB2614}"/>
              </a:ext>
            </a:extLst>
          </p:cNvPr>
          <p:cNvSpPr/>
          <p:nvPr/>
        </p:nvSpPr>
        <p:spPr>
          <a:xfrm>
            <a:off x="2930031" y="1878723"/>
            <a:ext cx="1055742" cy="408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findByNo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en-US" altLang="ko-KR" sz="1200" dirty="0" err="1"/>
              <a:t>findAll</a:t>
            </a:r>
            <a:r>
              <a:rPr kumimoji="1" lang="en-US" altLang="ko-KR" sz="1200" dirty="0"/>
              <a:t>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27D637-934A-7E29-500B-629708E6BA77}"/>
              </a:ext>
            </a:extLst>
          </p:cNvPr>
          <p:cNvSpPr/>
          <p:nvPr/>
        </p:nvSpPr>
        <p:spPr>
          <a:xfrm>
            <a:off x="5630835" y="1717299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2C3C4823-BFFF-2BF0-8483-6B8C03CE58E1}"/>
              </a:ext>
            </a:extLst>
          </p:cNvPr>
          <p:cNvSpPr/>
          <p:nvPr/>
        </p:nvSpPr>
        <p:spPr>
          <a:xfrm>
            <a:off x="2553247" y="185863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C68403-1AD1-3B3E-239C-A0D5C6795D0D}"/>
              </a:ext>
            </a:extLst>
          </p:cNvPr>
          <p:cNvSpPr/>
          <p:nvPr/>
        </p:nvSpPr>
        <p:spPr>
          <a:xfrm>
            <a:off x="3463094" y="455085"/>
            <a:ext cx="1003851" cy="1192770"/>
          </a:xfrm>
          <a:prstGeom prst="ellipse">
            <a:avLst/>
          </a:prstGeom>
          <a:noFill/>
          <a:ln w="53975"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FB8467-A1C6-D34A-0C4B-5D8D7FD0F525}"/>
              </a:ext>
            </a:extLst>
          </p:cNvPr>
          <p:cNvSpPr/>
          <p:nvPr/>
        </p:nvSpPr>
        <p:spPr>
          <a:xfrm>
            <a:off x="7625173" y="1368878"/>
            <a:ext cx="2975323" cy="696842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Controller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Service</a:t>
            </a:r>
            <a:r>
              <a:rPr kumimoji="1" lang="ko-KR" altLang="en-US" sz="1100" dirty="0"/>
              <a:t>와 </a:t>
            </a:r>
            <a:r>
              <a:rPr kumimoji="1" lang="en-US" altLang="ko-KR" sz="1100" dirty="0"/>
              <a:t>DAO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모두 사용한다면</a:t>
            </a:r>
            <a:r>
              <a:rPr kumimoji="1" lang="en-US" altLang="ko-KR" sz="1100" dirty="0"/>
              <a:t>,</a:t>
            </a:r>
          </a:p>
          <a:p>
            <a:pPr algn="ctr"/>
            <a:r>
              <a:rPr kumimoji="1" lang="ko-KR" altLang="en-US" sz="1100" dirty="0"/>
              <a:t>연결점이 많아져서 유지보수가 어렵다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en-US" altLang="ko-KR" sz="1100" dirty="0">
                <a:sym typeface="Wingdings" pitchFamily="2" charset="2"/>
              </a:rPr>
              <a:t>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en-US" altLang="ko-KR" sz="1100" b="1" dirty="0">
                <a:sym typeface="Wingdings" pitchFamily="2" charset="2"/>
              </a:rPr>
              <a:t>Low Coupling</a:t>
            </a:r>
            <a:endParaRPr kumimoji="1" lang="ko-Kore-KR" altLang="en-US" sz="1100" b="1" dirty="0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B63A5E42-A4C6-9227-B227-C4FFE432A1C4}"/>
              </a:ext>
            </a:extLst>
          </p:cNvPr>
          <p:cNvSpPr/>
          <p:nvPr/>
        </p:nvSpPr>
        <p:spPr>
          <a:xfrm>
            <a:off x="5691916" y="3467100"/>
            <a:ext cx="597958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AA811-1E18-9743-6D95-71EF69652DB5}"/>
              </a:ext>
            </a:extLst>
          </p:cNvPr>
          <p:cNvSpPr/>
          <p:nvPr/>
        </p:nvSpPr>
        <p:spPr>
          <a:xfrm>
            <a:off x="924909" y="4325008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6DAE2F-6FDC-B9E4-51EA-AB0D15C22E81}"/>
              </a:ext>
            </a:extLst>
          </p:cNvPr>
          <p:cNvSpPr/>
          <p:nvPr/>
        </p:nvSpPr>
        <p:spPr>
          <a:xfrm>
            <a:off x="4913585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5E6442-0DDE-092D-72B8-07BA80D76799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079531" y="4719145"/>
            <a:ext cx="18340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801404-F971-479E-6186-11AFE1F034FA}"/>
              </a:ext>
            </a:extLst>
          </p:cNvPr>
          <p:cNvSpPr/>
          <p:nvPr/>
        </p:nvSpPr>
        <p:spPr>
          <a:xfrm>
            <a:off x="8902261" y="4325007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3752B0-2C48-63CE-0AE0-BEDC40D66940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7068207" y="4719145"/>
            <a:ext cx="18340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19452C-2696-32C3-28E4-5718ABE4CCB9}"/>
              </a:ext>
            </a:extLst>
          </p:cNvPr>
          <p:cNvSpPr/>
          <p:nvPr/>
        </p:nvSpPr>
        <p:spPr>
          <a:xfrm>
            <a:off x="3573435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9FA0F7-AB6F-87E7-7B43-22B787D1D993}"/>
              </a:ext>
            </a:extLst>
          </p:cNvPr>
          <p:cNvSpPr/>
          <p:nvPr/>
        </p:nvSpPr>
        <p:spPr>
          <a:xfrm>
            <a:off x="7625173" y="4607645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149060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CA8959-5CFB-6365-D663-13F1DF845110}"/>
              </a:ext>
            </a:extLst>
          </p:cNvPr>
          <p:cNvSpPr/>
          <p:nvPr/>
        </p:nvSpPr>
        <p:spPr>
          <a:xfrm>
            <a:off x="4812534" y="132786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O</a:t>
            </a:r>
            <a:endParaRPr kumimoji="1" lang="ko-Kore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D59779-EFDB-8945-BEAE-5D48A5BEF8F5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5990896" y="418315"/>
            <a:ext cx="0" cy="3279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4913585" y="240161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DC6FB-C8EE-820B-C510-99C5178B8FC6}"/>
              </a:ext>
            </a:extLst>
          </p:cNvPr>
          <p:cNvSpPr/>
          <p:nvPr/>
        </p:nvSpPr>
        <p:spPr>
          <a:xfrm>
            <a:off x="8145518" y="746234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81077D3-0465-448C-4742-9A51DEE56202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7068207" y="1140372"/>
            <a:ext cx="1077311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1B29BF-898D-0F4F-8681-0108E73918CB}"/>
              </a:ext>
            </a:extLst>
          </p:cNvPr>
          <p:cNvSpPr/>
          <p:nvPr/>
        </p:nvSpPr>
        <p:spPr>
          <a:xfrm>
            <a:off x="8145518" y="2401612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B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18D1CE-C25D-985C-A83F-1EF5E7DF8786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>
            <a:off x="7068207" y="2795750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8FE34D-B3AB-4873-28A7-356E9C5559FE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80138" y="1140371"/>
            <a:ext cx="2233447" cy="1655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0BC8FE-28FC-8CB6-F006-07BA9EAC92E2}"/>
              </a:ext>
            </a:extLst>
          </p:cNvPr>
          <p:cNvCxnSpPr>
            <a:cxnSpLocks/>
          </p:cNvCxnSpPr>
          <p:nvPr/>
        </p:nvCxnSpPr>
        <p:spPr>
          <a:xfrm>
            <a:off x="3786350" y="1296712"/>
            <a:ext cx="0" cy="47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64B26-CBE8-4C99-C670-9D757B5919D2}"/>
              </a:ext>
            </a:extLst>
          </p:cNvPr>
          <p:cNvSpPr/>
          <p:nvPr/>
        </p:nvSpPr>
        <p:spPr>
          <a:xfrm>
            <a:off x="3836274" y="1423006"/>
            <a:ext cx="720121" cy="223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변경</a:t>
            </a:r>
            <a:endParaRPr kumimoji="1"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6" y="1862428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B</a:t>
            </a:r>
            <a:r>
              <a:rPr kumimoji="1" lang="ko-KR" altLang="en-US" sz="1200" dirty="0"/>
              <a:t> 고객사에 납품하려면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첨부파일 기능이 없는 </a:t>
            </a:r>
            <a:r>
              <a:rPr kumimoji="1" lang="en-US" altLang="ko-KR" sz="1200" dirty="0"/>
              <a:t>BoardService2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사용하도록 변경해야 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C </a:t>
            </a:r>
            <a:r>
              <a:rPr kumimoji="1" lang="ko-KR" altLang="en-US" sz="1200" dirty="0">
                <a:sym typeface="Wingdings" pitchFamily="2" charset="2"/>
              </a:rPr>
              <a:t>고객사에 납품하려면</a:t>
            </a:r>
            <a:r>
              <a:rPr kumimoji="1" lang="en-US" altLang="ko-KR" sz="1200" dirty="0">
                <a:sym typeface="Wingdings" pitchFamily="2" charset="2"/>
              </a:rPr>
              <a:t>,</a:t>
            </a:r>
            <a:r>
              <a:rPr kumimoji="1" lang="ko-KR" altLang="en-US" sz="1200" dirty="0">
                <a:sym typeface="Wingdings" pitchFamily="2" charset="2"/>
              </a:rPr>
              <a:t> 또 변경해야 한다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H="1" flipV="1">
            <a:off x="1602827" y="1534508"/>
            <a:ext cx="1" cy="32792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4913585" y="405699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/>
              <a:t>BoardService</a:t>
            </a:r>
            <a:r>
              <a:rPr kumimoji="1" lang="en-US" altLang="ko-KR" sz="1600" dirty="0"/>
              <a:t>3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8525A1-AC86-96BC-4786-7E4A4FD74692}"/>
              </a:ext>
            </a:extLst>
          </p:cNvPr>
          <p:cNvSpPr/>
          <p:nvPr/>
        </p:nvSpPr>
        <p:spPr>
          <a:xfrm>
            <a:off x="8145518" y="4056989"/>
            <a:ext cx="1371597" cy="7882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C</a:t>
            </a:r>
            <a:r>
              <a:rPr kumimoji="1" lang="ko-KR" altLang="en-US" sz="1600" dirty="0"/>
              <a:t> 고객사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56D52E-5D4A-CDDB-D5B5-66C27DE155A0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flipH="1">
            <a:off x="7068207" y="4451127"/>
            <a:ext cx="1077311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36B8473-7358-0A07-9C82-1C91DAC8B88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680138" y="1140371"/>
            <a:ext cx="2233447" cy="3310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E2DD26-3AAF-6F24-55E4-55B1F2E148D6}"/>
              </a:ext>
            </a:extLst>
          </p:cNvPr>
          <p:cNvSpPr/>
          <p:nvPr/>
        </p:nvSpPr>
        <p:spPr>
          <a:xfrm>
            <a:off x="4812533" y="1788162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첨부파일</a:t>
            </a:r>
            <a:r>
              <a:rPr kumimoji="1" lang="ko-KR" altLang="en-US" sz="1200" dirty="0"/>
              <a:t> 저장 기능</a:t>
            </a:r>
            <a:r>
              <a:rPr kumimoji="1" lang="en-US" altLang="ko-KR" sz="1200" dirty="0"/>
              <a:t> X</a:t>
            </a:r>
            <a:endParaRPr kumimoji="1" lang="ko-Kore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8E56D28-3B20-53EB-C43F-9B685E35738B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>
            <a:off x="5990895" y="2073691"/>
            <a:ext cx="1" cy="327922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DCC43C-9C6D-0AC5-0F34-50BE2A0C24EE}"/>
              </a:ext>
            </a:extLst>
          </p:cNvPr>
          <p:cNvSpPr/>
          <p:nvPr/>
        </p:nvSpPr>
        <p:spPr>
          <a:xfrm>
            <a:off x="4812533" y="3443540"/>
            <a:ext cx="2356723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</a:t>
            </a:r>
            <a:r>
              <a:rPr kumimoji="1" lang="ko-KR" altLang="en-US" sz="1200" dirty="0"/>
              <a:t> 고객사의 기능을 추가</a:t>
            </a:r>
            <a:endParaRPr kumimoji="1" lang="ko-Kore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0852FD-50F6-0437-4700-78ECA7254029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990895" y="3729069"/>
            <a:ext cx="1" cy="32792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01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924609-65A2-E677-BCE6-BA861ACFF65C}"/>
              </a:ext>
            </a:extLst>
          </p:cNvPr>
          <p:cNvSpPr/>
          <p:nvPr/>
        </p:nvSpPr>
        <p:spPr>
          <a:xfrm>
            <a:off x="525516" y="74623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351AC-461B-5F32-49D9-D297400D1033}"/>
              </a:ext>
            </a:extLst>
          </p:cNvPr>
          <p:cNvSpPr/>
          <p:nvPr/>
        </p:nvSpPr>
        <p:spPr>
          <a:xfrm>
            <a:off x="4913585" y="74623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100" dirty="0">
                <a:solidFill>
                  <a:prstClr val="white"/>
                </a:solidFill>
                <a:latin typeface="Calibri" panose="020F0502020204030204"/>
                <a:ea typeface="맑은 고딕" panose="020B0503020000020004" pitchFamily="34" charset="-127"/>
              </a:rPr>
              <a:t>interface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BoardService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0434F2F-3C99-BBAE-610E-2F7847A09C8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80138" y="1140371"/>
            <a:ext cx="22334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AD788A-5D97-56FB-45B1-EB8B9CD374E3}"/>
              </a:ext>
            </a:extLst>
          </p:cNvPr>
          <p:cNvSpPr/>
          <p:nvPr/>
        </p:nvSpPr>
        <p:spPr>
          <a:xfrm>
            <a:off x="8129750" y="1844564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&lt;&lt;Concrete&gt;&gt;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ABoardService</a:t>
            </a:r>
            <a:endParaRPr kumimoji="1" lang="ko-Kore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651D31-243F-A0C6-C88B-79DCC62535E5}"/>
              </a:ext>
            </a:extLst>
          </p:cNvPr>
          <p:cNvSpPr/>
          <p:nvPr/>
        </p:nvSpPr>
        <p:spPr>
          <a:xfrm>
            <a:off x="424465" y="2209264"/>
            <a:ext cx="2356723" cy="116725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Controller</a:t>
            </a:r>
            <a:r>
              <a:rPr kumimoji="1" lang="ko-KR" altLang="en-US" sz="1200" dirty="0"/>
              <a:t>는 </a:t>
            </a:r>
            <a:r>
              <a:rPr kumimoji="1" lang="en-US" altLang="ko-KR" sz="1200" dirty="0"/>
              <a:t>Service </a:t>
            </a:r>
            <a:r>
              <a:rPr kumimoji="1" lang="ko-KR" altLang="en-US" sz="1200" dirty="0"/>
              <a:t>객체를 언급할 때 클래스 이름이 아닌 인터페이스로 언급한다</a:t>
            </a:r>
            <a:r>
              <a:rPr kumimoji="1" lang="en-US" altLang="ko-KR" sz="1200" dirty="0"/>
              <a:t>.</a:t>
            </a:r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다른 클래스로 교체하기 쉽다</a:t>
            </a:r>
            <a:r>
              <a:rPr kumimoji="1" lang="en-US" altLang="ko-KR" sz="1200" dirty="0">
                <a:sym typeface="Wingdings" pitchFamily="2" charset="2"/>
              </a:rPr>
              <a:t>.</a:t>
            </a:r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854E5A0-45F9-1696-9A65-4FC4D89EB0BB}"/>
              </a:ext>
            </a:extLst>
          </p:cNvPr>
          <p:cNvCxnSpPr>
            <a:cxnSpLocks/>
            <a:stCxn id="32" idx="0"/>
            <a:endCxn id="4" idx="2"/>
          </p:cNvCxnSpPr>
          <p:nvPr/>
        </p:nvCxnSpPr>
        <p:spPr>
          <a:xfrm flipV="1">
            <a:off x="1602827" y="1534508"/>
            <a:ext cx="0" cy="674756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CB741E-F559-70DD-930F-9BAF4A424F6A}"/>
              </a:ext>
            </a:extLst>
          </p:cNvPr>
          <p:cNvSpPr/>
          <p:nvPr/>
        </p:nvSpPr>
        <p:spPr>
          <a:xfrm>
            <a:off x="8129750" y="3163610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&lt;&lt;Controller&gt;&gt;</a:t>
            </a:r>
            <a:endParaRPr kumimoji="1" lang="en-US" altLang="ko-Kore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kumimoji="1" lang="en-US" altLang="ko-Kore-KR" sz="1600" dirty="0" err="1"/>
              <a:t>BBoardService</a:t>
            </a:r>
            <a:endParaRPr kumimoji="1" lang="ko-Kore-KR" altLang="en-US" sz="1600" dirty="0"/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39BF5F68-E768-8BAA-AD9B-3E9FCC8EF66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6708227" y="817178"/>
            <a:ext cx="704193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1084E4DC-8EDB-0A97-D0ED-B4B362AF7895}"/>
              </a:ext>
            </a:extLst>
          </p:cNvPr>
          <p:cNvCxnSpPr>
            <a:cxnSpLocks/>
            <a:stCxn id="5" idx="2"/>
            <a:endCxn id="37" idx="1"/>
          </p:cNvCxnSpPr>
          <p:nvPr/>
        </p:nvCxnSpPr>
        <p:spPr>
          <a:xfrm rot="16200000" flipH="1">
            <a:off x="6048704" y="1476701"/>
            <a:ext cx="2023239" cy="2138854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삼각형 18">
            <a:extLst>
              <a:ext uri="{FF2B5EF4-FFF2-40B4-BE49-F238E27FC236}">
                <a16:creationId xmlns:a16="http://schemas.microsoft.com/office/drawing/2014/main" id="{EE686F06-A4EE-A4ED-A3A8-1ACA96B6E9F2}"/>
              </a:ext>
            </a:extLst>
          </p:cNvPr>
          <p:cNvSpPr/>
          <p:nvPr/>
        </p:nvSpPr>
        <p:spPr>
          <a:xfrm>
            <a:off x="5862216" y="155381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541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4204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4393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0781577" y="1400503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0690232" y="2829909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적용전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994F621-FD1F-A2B7-C960-80D580767436}"/>
              </a:ext>
            </a:extLst>
          </p:cNvPr>
          <p:cNvCxnSpPr>
            <a:cxnSpLocks/>
            <a:stCxn id="14" idx="6"/>
            <a:endCxn id="12" idx="1"/>
          </p:cNvCxnSpPr>
          <p:nvPr/>
        </p:nvCxnSpPr>
        <p:spPr>
          <a:xfrm>
            <a:off x="10112693" y="1692165"/>
            <a:ext cx="668884" cy="7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10310648" y="84870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2228193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10112693" y="1692165"/>
            <a:ext cx="577539" cy="143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E5F53B-056A-8E43-3CFA-8E27B434943A}"/>
              </a:ext>
            </a:extLst>
          </p:cNvPr>
          <p:cNvSpPr/>
          <p:nvPr/>
        </p:nvSpPr>
        <p:spPr>
          <a:xfrm>
            <a:off x="10245040" y="237533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6A013833-32BE-AC3D-DFAF-0CDA9FCE0FA7}"/>
              </a:ext>
            </a:extLst>
          </p:cNvPr>
          <p:cNvSpPr/>
          <p:nvPr/>
        </p:nvSpPr>
        <p:spPr>
          <a:xfrm>
            <a:off x="9977756" y="228391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92573C-4C6E-ED5E-6C30-E697A1AFDF23}"/>
              </a:ext>
            </a:extLst>
          </p:cNvPr>
          <p:cNvSpPr/>
          <p:nvPr/>
        </p:nvSpPr>
        <p:spPr>
          <a:xfrm>
            <a:off x="6411310" y="3049563"/>
            <a:ext cx="3878363" cy="127018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/>
              <a:t>첨부파일 데이터 입력 중</a:t>
            </a:r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제약조건을 만족하지 못해 오류가 발생한다면</a:t>
            </a:r>
            <a:r>
              <a:rPr kumimoji="1" lang="en-US" altLang="ko-KR" sz="1100" dirty="0"/>
              <a:t>?</a:t>
            </a:r>
          </a:p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제약조건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데이터 형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컬럼 크기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데이터 중복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FK </a:t>
            </a:r>
            <a:r>
              <a:rPr kumimoji="1" lang="ko-KR" altLang="en-US" sz="1100" dirty="0"/>
              <a:t>제약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…)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첨부파일 데이터 입력은 실패</a:t>
            </a:r>
            <a:endParaRPr kumimoji="1" lang="en-US" altLang="ko-KR" sz="1100" dirty="0">
              <a:sym typeface="Wingdings" pitchFamily="2" charset="2"/>
            </a:endParaRP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R" altLang="en-US" sz="1100" dirty="0">
                <a:sym typeface="Wingdings" pitchFamily="2" charset="2"/>
              </a:rPr>
              <a:t>그러나</a:t>
            </a:r>
            <a:r>
              <a:rPr kumimoji="1" lang="en-US" altLang="ko-KR" sz="1100" dirty="0">
                <a:sym typeface="Wingdings" pitchFamily="2" charset="2"/>
              </a:rPr>
              <a:t>,</a:t>
            </a:r>
            <a:r>
              <a:rPr kumimoji="1" lang="ko-KR" altLang="en-US" sz="1100" dirty="0">
                <a:sym typeface="Wingdings" pitchFamily="2" charset="2"/>
              </a:rPr>
              <a:t> 이전에 입력한 게시글은 그대로 유효하다</a:t>
            </a:r>
            <a:r>
              <a:rPr kumimoji="1" lang="en-US" altLang="ko-KR" sz="1100" dirty="0">
                <a:sym typeface="Wingdings" pitchFamily="2" charset="2"/>
              </a:rPr>
              <a:t>!</a:t>
            </a:r>
            <a:endParaRPr kumimoji="1" lang="ko-Kore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F5D6E5-3B95-862D-6950-F6B07E11C22E}"/>
              </a:ext>
            </a:extLst>
          </p:cNvPr>
          <p:cNvCxnSpPr>
            <a:cxnSpLocks/>
            <a:stCxn id="4" idx="0"/>
            <a:endCxn id="3" idx="3"/>
          </p:cNvCxnSpPr>
          <p:nvPr/>
        </p:nvCxnSpPr>
        <p:spPr>
          <a:xfrm flipV="1">
            <a:off x="8350492" y="2624905"/>
            <a:ext cx="2050544" cy="4246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A92701-AD31-10C2-020D-CA8BECAA0CCD}"/>
              </a:ext>
            </a:extLst>
          </p:cNvPr>
          <p:cNvSpPr/>
          <p:nvPr/>
        </p:nvSpPr>
        <p:spPr>
          <a:xfrm>
            <a:off x="1142919" y="3247696"/>
            <a:ext cx="4771697" cy="87703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(</a:t>
            </a:r>
            <a:r>
              <a:rPr kumimoji="1" lang="ko-KR" altLang="en-US" sz="1100" dirty="0"/>
              <a:t>게시글 입력과 첨부파일 입력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이 하나의 작업으로 묶인 경우</a:t>
            </a:r>
            <a:endParaRPr kumimoji="1" lang="en-US" altLang="ko-KR" sz="1100" dirty="0"/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en-US" altLang="ko-KR" sz="1600" b="1" dirty="0">
                <a:sym typeface="Wingdings" pitchFamily="2" charset="2"/>
              </a:rPr>
              <a:t>Transaction</a:t>
            </a:r>
          </a:p>
          <a:p>
            <a:pPr marL="171450" indent="-171450" algn="ctr">
              <a:buFont typeface="Wingdings" pitchFamily="2" charset="2"/>
              <a:buChar char="è"/>
            </a:pPr>
            <a:r>
              <a:rPr kumimoji="1" lang="ko-Kore-KR" altLang="en-US" sz="1100" b="1" dirty="0"/>
              <a:t>한</a:t>
            </a:r>
            <a:r>
              <a:rPr kumimoji="1" lang="ko-KR" altLang="en-US" sz="1100" b="1" dirty="0"/>
              <a:t> 개의 작업이 실패하면 이전에 성공한 작업도 취소해야 한다</a:t>
            </a:r>
            <a:r>
              <a:rPr kumimoji="1" lang="en-US" altLang="ko-KR" sz="1100" b="1" dirty="0"/>
              <a:t>.</a:t>
            </a:r>
            <a:endParaRPr kumimoji="1" lang="ko-Kore-KR" altLang="en-US" sz="11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B5639F-44B8-42ED-EFAA-818B1B424416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5914616" y="3684657"/>
            <a:ext cx="496694" cy="155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485FC1-C1E1-1F32-5D38-C1A0C92FAC51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 flipV="1">
            <a:off x="10600029" y="1140373"/>
            <a:ext cx="637275" cy="2983619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6A2D5B5-68C3-3A4D-37D1-C22E4F066A0E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 flipV="1">
            <a:off x="10600029" y="2569779"/>
            <a:ext cx="545930" cy="194769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39EE26-6BA4-C92E-0DDC-BE7A3631C268}"/>
              </a:ext>
            </a:extLst>
          </p:cNvPr>
          <p:cNvSpPr/>
          <p:nvPr/>
        </p:nvSpPr>
        <p:spPr>
          <a:xfrm>
            <a:off x="10629394" y="1692164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11.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6D7A933-0157-F8A4-244A-7701933CC414}"/>
              </a:ext>
            </a:extLst>
          </p:cNvPr>
          <p:cNvSpPr/>
          <p:nvPr/>
        </p:nvSpPr>
        <p:spPr>
          <a:xfrm>
            <a:off x="10859746" y="3341629"/>
            <a:ext cx="82700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12.</a:t>
            </a:r>
            <a:r>
              <a:rPr kumimoji="1" lang="ko-KR" altLang="en-US" sz="1200" dirty="0"/>
              <a:t> 적용</a:t>
            </a: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2535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0" y="462454"/>
            <a:ext cx="186550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2471-3CFA-E636-2BE9-0F7BD97309A6}"/>
              </a:ext>
            </a:extLst>
          </p:cNvPr>
          <p:cNvSpPr/>
          <p:nvPr/>
        </p:nvSpPr>
        <p:spPr>
          <a:xfrm>
            <a:off x="3657600" y="462454"/>
            <a:ext cx="20022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AA778-25E3-8178-1DD1-4B0B77D4F3E5}"/>
              </a:ext>
            </a:extLst>
          </p:cNvPr>
          <p:cNvSpPr/>
          <p:nvPr/>
        </p:nvSpPr>
        <p:spPr>
          <a:xfrm>
            <a:off x="3657600" y="2065283"/>
            <a:ext cx="215462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PreparedStatement</a:t>
            </a:r>
            <a:endParaRPr kumimoji="1"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DDBB2B-49DE-95BD-23D0-204A3FAC8102}"/>
              </a:ext>
            </a:extLst>
          </p:cNvPr>
          <p:cNvSpPr/>
          <p:nvPr/>
        </p:nvSpPr>
        <p:spPr>
          <a:xfrm>
            <a:off x="6905338" y="1298028"/>
            <a:ext cx="1513492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EB2718-A40F-B7DE-A71F-7B8A42A3C28F}"/>
              </a:ext>
            </a:extLst>
          </p:cNvPr>
          <p:cNvSpPr/>
          <p:nvPr/>
        </p:nvSpPr>
        <p:spPr>
          <a:xfrm>
            <a:off x="9028386" y="262759"/>
            <a:ext cx="3016470" cy="6295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DBMS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107856-B8B2-A00C-C25E-B3BF29218C80}"/>
              </a:ext>
            </a:extLst>
          </p:cNvPr>
          <p:cNvSpPr/>
          <p:nvPr/>
        </p:nvSpPr>
        <p:spPr>
          <a:xfrm>
            <a:off x="11237304" y="840828"/>
            <a:ext cx="1245743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600" dirty="0"/>
              <a:t>app-board</a:t>
            </a:r>
            <a:endParaRPr kumimoji="1"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499183-E883-1871-94F1-579DD7EC3312}"/>
              </a:ext>
            </a:extLst>
          </p:cNvPr>
          <p:cNvSpPr/>
          <p:nvPr/>
        </p:nvSpPr>
        <p:spPr>
          <a:xfrm>
            <a:off x="11145959" y="2270234"/>
            <a:ext cx="1580998" cy="599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app-board-file</a:t>
            </a:r>
            <a:endParaRPr kumimoji="1" lang="ko-Kore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5F59FE-C6C1-44C5-603F-C911FF5B19C3}"/>
              </a:ext>
            </a:extLst>
          </p:cNvPr>
          <p:cNvSpPr/>
          <p:nvPr/>
        </p:nvSpPr>
        <p:spPr>
          <a:xfrm>
            <a:off x="9723812" y="1497724"/>
            <a:ext cx="388881" cy="3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134FD-924F-F66A-60A5-A3734113103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1865506" y="856592"/>
            <a:ext cx="1792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69C69D-AF5A-1113-4266-97907B81855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59822" y="856592"/>
            <a:ext cx="1245516" cy="835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833CA9D-48B9-EB17-4B13-C5A7AD5CE286}"/>
              </a:ext>
            </a:extLst>
          </p:cNvPr>
          <p:cNvCxnSpPr>
            <a:cxnSpLocks/>
            <a:stCxn id="10" idx="3"/>
            <a:endCxn id="14" idx="2"/>
          </p:cNvCxnSpPr>
          <p:nvPr/>
        </p:nvCxnSpPr>
        <p:spPr>
          <a:xfrm flipV="1">
            <a:off x="8418830" y="1692165"/>
            <a:ext cx="130498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38DA7B-268D-D096-EFCA-7A377EF33D23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2121791" y="2459421"/>
            <a:ext cx="1535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4AD5A9-A52C-A838-A893-337907358AFE}"/>
              </a:ext>
            </a:extLst>
          </p:cNvPr>
          <p:cNvSpPr/>
          <p:nvPr/>
        </p:nvSpPr>
        <p:spPr>
          <a:xfrm>
            <a:off x="1991708" y="661578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게시글 입력</a:t>
            </a:r>
            <a:endParaRPr kumimoji="1"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D0EB89-CDF1-2049-075A-ED0C0BEAA88C}"/>
              </a:ext>
            </a:extLst>
          </p:cNvPr>
          <p:cNvSpPr/>
          <p:nvPr/>
        </p:nvSpPr>
        <p:spPr>
          <a:xfrm>
            <a:off x="5914616" y="843451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96A51E-8583-F5A2-9711-3B985F62D954}"/>
              </a:ext>
            </a:extLst>
          </p:cNvPr>
          <p:cNvSpPr/>
          <p:nvPr/>
        </p:nvSpPr>
        <p:spPr>
          <a:xfrm>
            <a:off x="8366961" y="846079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적용후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-15295" y="2065283"/>
            <a:ext cx="2137086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EBAA62-B0D4-E802-E7FF-10B3DFFED867}"/>
              </a:ext>
            </a:extLst>
          </p:cNvPr>
          <p:cNvSpPr/>
          <p:nvPr/>
        </p:nvSpPr>
        <p:spPr>
          <a:xfrm>
            <a:off x="2174951" y="1870270"/>
            <a:ext cx="1429488" cy="3900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 </a:t>
            </a:r>
            <a:r>
              <a:rPr kumimoji="1" lang="en-US" altLang="ko-KR" sz="1200" dirty="0" err="1"/>
              <a:t>executeUpdate</a:t>
            </a:r>
            <a:r>
              <a:rPr kumimoji="1" lang="en-US" altLang="ko-KR" sz="1200" dirty="0"/>
              <a:t>()</a:t>
            </a:r>
          </a:p>
          <a:p>
            <a:pPr algn="ctr"/>
            <a:r>
              <a:rPr kumimoji="1" lang="ko-KR" altLang="en-US" sz="1200" dirty="0"/>
              <a:t>첨부파일 입력</a:t>
            </a:r>
            <a:endParaRPr kumimoji="1" lang="en-US" altLang="ko-KR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EB2964-1EF8-77A1-44EF-15AB171D81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812222" y="1692166"/>
            <a:ext cx="1093116" cy="767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A52AA3-1287-B9CC-6759-B7AEC470DC19}"/>
              </a:ext>
            </a:extLst>
          </p:cNvPr>
          <p:cNvSpPr/>
          <p:nvPr/>
        </p:nvSpPr>
        <p:spPr>
          <a:xfrm>
            <a:off x="5990816" y="2260296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insert SQL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8E85FAE-527F-1422-3584-59F582CE6791}"/>
              </a:ext>
            </a:extLst>
          </p:cNvPr>
          <p:cNvSpPr/>
          <p:nvPr/>
        </p:nvSpPr>
        <p:spPr>
          <a:xfrm>
            <a:off x="8366961" y="1960788"/>
            <a:ext cx="142948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 insert</a:t>
            </a:r>
            <a:r>
              <a:rPr kumimoji="1" lang="ko-KR" altLang="en-US" sz="1200" dirty="0"/>
              <a:t> 요청</a:t>
            </a:r>
            <a:endParaRPr kumimoji="1" lang="en-US" altLang="ko-KR" sz="12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0EA5F59-CB32-231C-0E39-DE9418776345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 flipH="1">
            <a:off x="9885286" y="1886605"/>
            <a:ext cx="32967" cy="1716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B5E156-9D82-843D-7ED1-48628A241924}"/>
              </a:ext>
            </a:extLst>
          </p:cNvPr>
          <p:cNvSpPr/>
          <p:nvPr/>
        </p:nvSpPr>
        <p:spPr>
          <a:xfrm>
            <a:off x="9131168" y="3602708"/>
            <a:ext cx="1508235" cy="2642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200" dirty="0"/>
              <a:t>임시 데이터베이스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F868639-8EBF-4D56-21CB-450AB2B74DE2}"/>
              </a:ext>
            </a:extLst>
          </p:cNvPr>
          <p:cNvSpPr/>
          <p:nvPr/>
        </p:nvSpPr>
        <p:spPr>
          <a:xfrm>
            <a:off x="9170541" y="3968963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데이터 입력</a:t>
            </a:r>
            <a:endParaRPr kumimoji="1"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65A421-C3FB-8D89-D1DE-4CBCE27AA566}"/>
              </a:ext>
            </a:extLst>
          </p:cNvPr>
          <p:cNvSpPr/>
          <p:nvPr/>
        </p:nvSpPr>
        <p:spPr>
          <a:xfrm>
            <a:off x="9170541" y="4362444"/>
            <a:ext cx="1429488" cy="310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첨부파일 입력</a:t>
            </a:r>
            <a:endParaRPr kumimoji="1"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74B1B9-A261-E40D-ACDE-408D2FA56BFF}"/>
              </a:ext>
            </a:extLst>
          </p:cNvPr>
          <p:cNvSpPr/>
          <p:nvPr/>
        </p:nvSpPr>
        <p:spPr>
          <a:xfrm>
            <a:off x="5578632" y="3694386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9. rollback</a:t>
            </a: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9BCDEFE8-99E7-E079-E4AD-36D08BD16C53}"/>
              </a:ext>
            </a:extLst>
          </p:cNvPr>
          <p:cNvCxnSpPr>
            <a:stCxn id="21" idx="0"/>
            <a:endCxn id="10" idx="2"/>
          </p:cNvCxnSpPr>
          <p:nvPr/>
        </p:nvCxnSpPr>
        <p:spPr>
          <a:xfrm rot="5400000" flipH="1" flipV="1">
            <a:off x="6173689" y="2205991"/>
            <a:ext cx="1608083" cy="1368708"/>
          </a:xfrm>
          <a:prstGeom prst="curvedConnector3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2249F7-8F03-F7AC-6509-D41A0933A329}"/>
              </a:ext>
            </a:extLst>
          </p:cNvPr>
          <p:cNvSpPr/>
          <p:nvPr/>
        </p:nvSpPr>
        <p:spPr>
          <a:xfrm>
            <a:off x="8366961" y="2325769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10.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D1D3A982-8C25-DAA3-BDA9-69A564861655}"/>
              </a:ext>
            </a:extLst>
          </p:cNvPr>
          <p:cNvSpPr/>
          <p:nvPr/>
        </p:nvSpPr>
        <p:spPr>
          <a:xfrm>
            <a:off x="8978768" y="4318433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960619-0B37-B8FE-2E7A-F80D57B33385}"/>
              </a:ext>
            </a:extLst>
          </p:cNvPr>
          <p:cNvSpPr/>
          <p:nvPr/>
        </p:nvSpPr>
        <p:spPr>
          <a:xfrm>
            <a:off x="9709774" y="4841173"/>
            <a:ext cx="1429488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오류발생</a:t>
            </a:r>
            <a:endParaRPr kumimoji="1"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48B23F-B364-0A06-527D-135AD75A9CDD}"/>
              </a:ext>
            </a:extLst>
          </p:cNvPr>
          <p:cNvSpPr/>
          <p:nvPr/>
        </p:nvSpPr>
        <p:spPr>
          <a:xfrm>
            <a:off x="11302132" y="4024477"/>
            <a:ext cx="889868" cy="5920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제거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945923-3092-6B73-59FD-BFBD0A445879}"/>
              </a:ext>
            </a:extLst>
          </p:cNvPr>
          <p:cNvSpPr/>
          <p:nvPr/>
        </p:nvSpPr>
        <p:spPr>
          <a:xfrm>
            <a:off x="9028385" y="3855322"/>
            <a:ext cx="1712763" cy="930392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8FA1A5-008D-D5A9-B2BC-A2693D5D8BB6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>
            <a:off x="10741148" y="4320518"/>
            <a:ext cx="5609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6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CF110C4-8CB3-08E4-DFB8-443855C55F5E}"/>
              </a:ext>
            </a:extLst>
          </p:cNvPr>
          <p:cNvSpPr/>
          <p:nvPr/>
        </p:nvSpPr>
        <p:spPr>
          <a:xfrm>
            <a:off x="-1" y="462454"/>
            <a:ext cx="2480441" cy="788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BoardService.insert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A38A4C3C-90B3-33DD-B4E5-505D2EF3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7" y="-133717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ore-KR" altLang="en-US" sz="2800" b="1" dirty="0"/>
              <a:t>트랜잭션</a:t>
            </a:r>
            <a:r>
              <a:rPr kumimoji="1" lang="ko-KR" altLang="en-US" sz="2800" b="1" dirty="0"/>
              <a:t> 적용하기</a:t>
            </a:r>
            <a:endParaRPr kumimoji="1" lang="ko-Kore-KR" altLang="en-US" sz="28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7F30C6-77F1-D86A-61B0-4A9E0174AA5C}"/>
              </a:ext>
            </a:extLst>
          </p:cNvPr>
          <p:cNvSpPr/>
          <p:nvPr/>
        </p:nvSpPr>
        <p:spPr>
          <a:xfrm>
            <a:off x="1771464" y="1836574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</a:t>
            </a:r>
            <a:r>
              <a:rPr kumimoji="1" lang="en-US" altLang="ko-Kore-KR" sz="1600" dirty="0" err="1"/>
              <a:t>BoardDao.insert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BE95DF-8EDD-1036-0E3B-DF6E7D08098E}"/>
              </a:ext>
            </a:extLst>
          </p:cNvPr>
          <p:cNvSpPr/>
          <p:nvPr/>
        </p:nvSpPr>
        <p:spPr>
          <a:xfrm>
            <a:off x="4940590" y="1957441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</a:t>
            </a:r>
            <a:r>
              <a:rPr kumimoji="1" lang="ko-KR" altLang="en-US" sz="1200" dirty="0"/>
              <a:t> 테이블에 게시글 입력</a:t>
            </a:r>
            <a:endParaRPr kumimoji="1"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03CBD2-8E05-7852-198A-B81DC25AA7C7}"/>
              </a:ext>
            </a:extLst>
          </p:cNvPr>
          <p:cNvSpPr/>
          <p:nvPr/>
        </p:nvSpPr>
        <p:spPr>
          <a:xfrm>
            <a:off x="1771464" y="2974211"/>
            <a:ext cx="2653392" cy="5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2. </a:t>
            </a:r>
            <a:r>
              <a:rPr kumimoji="1" lang="en-US" altLang="ko-Kore-KR" sz="1600" dirty="0" err="1"/>
              <a:t>BoardDao.insertFiles</a:t>
            </a:r>
            <a:r>
              <a:rPr kumimoji="1" lang="en-US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B52F55-3822-DA80-86D7-48AA931ED4CD}"/>
              </a:ext>
            </a:extLst>
          </p:cNvPr>
          <p:cNvSpPr/>
          <p:nvPr/>
        </p:nvSpPr>
        <p:spPr>
          <a:xfrm>
            <a:off x="4940590" y="309507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app-board-file</a:t>
            </a:r>
            <a:r>
              <a:rPr kumimoji="1" lang="ko-KR" altLang="en-US" sz="1200" dirty="0"/>
              <a:t> 테이블에 첨부파일 입력</a:t>
            </a:r>
            <a:endParaRPr kumimoji="1" lang="en-US" altLang="ko-KR" sz="12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6CCA7E-9A9A-1D25-B61C-E339AC9DEF87}"/>
              </a:ext>
            </a:extLst>
          </p:cNvPr>
          <p:cNvCxnSpPr>
            <a:stCxn id="6" idx="1"/>
            <a:endCxn id="49" idx="3"/>
          </p:cNvCxnSpPr>
          <p:nvPr/>
        </p:nvCxnSpPr>
        <p:spPr>
          <a:xfrm flipH="1">
            <a:off x="4424856" y="2112470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1A6D5D7-5B09-4F8E-A809-99E078E9F012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flipH="1">
            <a:off x="4424856" y="3250107"/>
            <a:ext cx="515734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D8EAE1-F107-84CA-4107-2943118ECDD8}"/>
              </a:ext>
            </a:extLst>
          </p:cNvPr>
          <p:cNvSpPr/>
          <p:nvPr/>
        </p:nvSpPr>
        <p:spPr>
          <a:xfrm>
            <a:off x="1067162" y="1388623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 err="1">
                <a:sym typeface="Wingdings" pitchFamily="2" charset="2"/>
              </a:rPr>
              <a:t>Connection.setAutoCommit</a:t>
            </a:r>
            <a:r>
              <a:rPr kumimoji="1" lang="en-US" altLang="ko-KR" sz="1200" dirty="0">
                <a:sym typeface="Wingdings" pitchFamily="2" charset="2"/>
              </a:rPr>
              <a:t>(false)</a:t>
            </a:r>
            <a:endParaRPr kumimoji="1" lang="en-US" altLang="ko-KR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7243BB-8A97-363F-46A2-CE1E45F1CE9A}"/>
              </a:ext>
            </a:extLst>
          </p:cNvPr>
          <p:cNvSpPr/>
          <p:nvPr/>
        </p:nvSpPr>
        <p:spPr>
          <a:xfrm>
            <a:off x="4424856" y="1393820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수동 </a:t>
            </a:r>
            <a:r>
              <a:rPr kumimoji="1" lang="ko-KR" altLang="en-US" sz="1200" dirty="0" err="1"/>
              <a:t>커밋으로</a:t>
            </a:r>
            <a:r>
              <a:rPr kumimoji="1" lang="ko-KR" altLang="en-US" sz="1200" dirty="0"/>
              <a:t> 설정</a:t>
            </a:r>
            <a:endParaRPr kumimoji="1" lang="en-US" altLang="ko-KR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9549176-B88E-B3F2-BA28-EC7FA38A7729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H="1" flipV="1">
            <a:off x="3893718" y="1543652"/>
            <a:ext cx="531138" cy="5197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E79D5C-0418-C437-59E6-CBE04D3FC70F}"/>
              </a:ext>
            </a:extLst>
          </p:cNvPr>
          <p:cNvSpPr/>
          <p:nvPr/>
        </p:nvSpPr>
        <p:spPr>
          <a:xfrm>
            <a:off x="1067162" y="3825389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OK: </a:t>
            </a:r>
            <a:r>
              <a:rPr kumimoji="1" lang="en-US" altLang="ko-KR" sz="1200" dirty="0" err="1">
                <a:sym typeface="Wingdings" pitchFamily="2" charset="2"/>
              </a:rPr>
              <a:t>Connection.commit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1290195-3D0C-1979-C8EC-E3BE1E7FD833}"/>
              </a:ext>
            </a:extLst>
          </p:cNvPr>
          <p:cNvSpPr/>
          <p:nvPr/>
        </p:nvSpPr>
        <p:spPr>
          <a:xfrm>
            <a:off x="4424856" y="3823588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Commit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212E00-7E60-C218-6752-90AAD61E5F8E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3893718" y="3978617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C9567B-6F3C-B54F-E3F3-00BEF1B548DA}"/>
              </a:ext>
            </a:extLst>
          </p:cNvPr>
          <p:cNvSpPr/>
          <p:nvPr/>
        </p:nvSpPr>
        <p:spPr>
          <a:xfrm>
            <a:off x="1067162" y="4577226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Error: </a:t>
            </a:r>
            <a:r>
              <a:rPr kumimoji="1" lang="en-US" altLang="ko-KR" sz="1200" dirty="0" err="1">
                <a:sym typeface="Wingdings" pitchFamily="2" charset="2"/>
              </a:rPr>
              <a:t>Connection.rollback</a:t>
            </a:r>
            <a:r>
              <a:rPr kumimoji="1" lang="en-US" altLang="ko-KR" sz="1200" dirty="0">
                <a:sym typeface="Wingdings" pitchFamily="2" charset="2"/>
              </a:rPr>
              <a:t>()</a:t>
            </a:r>
            <a:endParaRPr kumimoji="1" lang="en-US" altLang="ko-KR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6CECAE3-179F-3692-D167-3C83BF160CBD}"/>
              </a:ext>
            </a:extLst>
          </p:cNvPr>
          <p:cNvSpPr/>
          <p:nvPr/>
        </p:nvSpPr>
        <p:spPr>
          <a:xfrm>
            <a:off x="4424856" y="4575425"/>
            <a:ext cx="2826556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DBMS</a:t>
            </a:r>
            <a:r>
              <a:rPr kumimoji="1" lang="ko-KR" altLang="en-US" sz="1200" dirty="0"/>
              <a:t> 서버에 </a:t>
            </a:r>
            <a:r>
              <a:rPr kumimoji="1" lang="en-US" altLang="ko-KR" sz="1200" dirty="0"/>
              <a:t>rollback </a:t>
            </a:r>
            <a:r>
              <a:rPr kumimoji="1" lang="ko-KR" altLang="en-US" sz="1200" dirty="0"/>
              <a:t>요청</a:t>
            </a:r>
            <a:endParaRPr kumimoji="1" lang="en-US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5E0DCA-878C-3372-96F4-9DDB4CC4760C}"/>
              </a:ext>
            </a:extLst>
          </p:cNvPr>
          <p:cNvCxnSpPr>
            <a:cxnSpLocks/>
            <a:stCxn id="50" idx="1"/>
            <a:endCxn id="47" idx="3"/>
          </p:cNvCxnSpPr>
          <p:nvPr/>
        </p:nvCxnSpPr>
        <p:spPr>
          <a:xfrm flipH="1">
            <a:off x="3893718" y="4730454"/>
            <a:ext cx="531138" cy="1801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267901" y="289363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54510" y="2835824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877299" y="3734464"/>
            <a:ext cx="1723693" cy="285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0804630" y="12480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8932481" y="4093127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1588A03-4F45-358D-7C4F-36F10EA97458}"/>
              </a:ext>
            </a:extLst>
          </p:cNvPr>
          <p:cNvSpPr/>
          <p:nvPr/>
        </p:nvSpPr>
        <p:spPr>
          <a:xfrm>
            <a:off x="8932481" y="4513540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957845" y="2154620"/>
            <a:ext cx="620112" cy="73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7888013" y="3124866"/>
            <a:ext cx="1266497" cy="15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6"/>
            <a:endCxn id="20" idx="0"/>
          </p:cNvCxnSpPr>
          <p:nvPr/>
        </p:nvCxnSpPr>
        <p:spPr>
          <a:xfrm flipH="1">
            <a:off x="9739146" y="3140623"/>
            <a:ext cx="24962" cy="593841"/>
          </a:xfrm>
          <a:prstGeom prst="curvedConnector4">
            <a:avLst>
              <a:gd name="adj1" fmla="val -915792"/>
              <a:gd name="adj2" fmla="val 7566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0"/>
            <a:endCxn id="18" idx="2"/>
          </p:cNvCxnSpPr>
          <p:nvPr/>
        </p:nvCxnSpPr>
        <p:spPr>
          <a:xfrm flipV="1">
            <a:off x="6964414" y="3356094"/>
            <a:ext cx="613543" cy="915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04702" y="407276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282E08-F892-69B2-24AE-A7CF3A35923B}"/>
              </a:ext>
            </a:extLst>
          </p:cNvPr>
          <p:cNvSpPr/>
          <p:nvPr/>
        </p:nvSpPr>
        <p:spPr>
          <a:xfrm>
            <a:off x="9504702" y="449710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40BC711-AB13-C7E4-5D07-38D13DAF5441}"/>
              </a:ext>
            </a:extLst>
          </p:cNvPr>
          <p:cNvSpPr/>
          <p:nvPr/>
        </p:nvSpPr>
        <p:spPr>
          <a:xfrm>
            <a:off x="8936122" y="49096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1E46F83-FEDE-BAAA-4165-CBE97979D186}"/>
              </a:ext>
            </a:extLst>
          </p:cNvPr>
          <p:cNvSpPr/>
          <p:nvPr/>
        </p:nvSpPr>
        <p:spPr>
          <a:xfrm>
            <a:off x="9508343" y="48932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1B6BC05B-8C6D-C983-BB04-E1548E5FD931}"/>
              </a:ext>
            </a:extLst>
          </p:cNvPr>
          <p:cNvSpPr/>
          <p:nvPr/>
        </p:nvSpPr>
        <p:spPr>
          <a:xfrm>
            <a:off x="8936122" y="5350434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9FE0A1-65FA-F1EB-7988-DE86E3DD67BA}"/>
              </a:ext>
            </a:extLst>
          </p:cNvPr>
          <p:cNvSpPr/>
          <p:nvPr/>
        </p:nvSpPr>
        <p:spPr>
          <a:xfrm>
            <a:off x="9508343" y="5330069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</a:t>
            </a:r>
            <a:endParaRPr kumimoji="1" lang="en-US" altLang="ko-KR" sz="1000" dirty="0"/>
          </a:p>
          <a:p>
            <a:pPr algn="ctr"/>
            <a:r>
              <a:rPr kumimoji="1" lang="ko-KR" altLang="en-US" sz="1000" dirty="0"/>
              <a:t>입력</a:t>
            </a:r>
            <a:endParaRPr kumimoji="1" lang="en-US" altLang="ko-KR" sz="1000" dirty="0"/>
          </a:p>
        </p:txBody>
      </p:sp>
      <p:sp>
        <p:nvSpPr>
          <p:cNvPr id="92" name="곱하기 91">
            <a:extLst>
              <a:ext uri="{FF2B5EF4-FFF2-40B4-BE49-F238E27FC236}">
                <a16:creationId xmlns:a16="http://schemas.microsoft.com/office/drawing/2014/main" id="{151C0203-20CE-EA97-15CB-BE4E20C8620E}"/>
              </a:ext>
            </a:extLst>
          </p:cNvPr>
          <p:cNvSpPr/>
          <p:nvPr/>
        </p:nvSpPr>
        <p:spPr>
          <a:xfrm>
            <a:off x="9135492" y="5243641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C57306C-487A-ADCC-4613-9952574A65F9}"/>
              </a:ext>
            </a:extLst>
          </p:cNvPr>
          <p:cNvSpPr/>
          <p:nvPr/>
        </p:nvSpPr>
        <p:spPr>
          <a:xfrm>
            <a:off x="10590197" y="542271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1B3BB24-DE35-3C8A-CE38-86F2A8A8F5A7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2BABF66-0734-E6FE-5265-BC266D48F51A}"/>
              </a:ext>
            </a:extLst>
          </p:cNvPr>
          <p:cNvSpPr/>
          <p:nvPr/>
        </p:nvSpPr>
        <p:spPr>
          <a:xfrm>
            <a:off x="11116059" y="4471522"/>
            <a:ext cx="1082507" cy="78559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C2</a:t>
            </a:r>
            <a:r>
              <a:rPr kumimoji="1" lang="ko-KR" altLang="en-US" sz="1200" dirty="0"/>
              <a:t>의 작업까지 </a:t>
            </a:r>
            <a:r>
              <a:rPr kumimoji="1" lang="en-US" altLang="ko-KR" sz="1200" dirty="0"/>
              <a:t>rollback</a:t>
            </a:r>
            <a:r>
              <a:rPr kumimoji="1" lang="ko-KR" altLang="en-US" sz="1200" dirty="0"/>
              <a:t>되는 문제 발생</a:t>
            </a:r>
            <a:r>
              <a:rPr kumimoji="1" lang="en-US" altLang="ko-KR" sz="1200" dirty="0"/>
              <a:t>!</a:t>
            </a:r>
            <a:endParaRPr kumimoji="1" lang="ko-Kore-KR" altLang="en-US" sz="12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5FEC13-9B98-A91B-823C-7E296278531D}"/>
              </a:ext>
            </a:extLst>
          </p:cNvPr>
          <p:cNvSpPr/>
          <p:nvPr/>
        </p:nvSpPr>
        <p:spPr>
          <a:xfrm>
            <a:off x="8657607" y="3662851"/>
            <a:ext cx="2083542" cy="2402941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32FE37E-CED2-794D-F248-E45CAB535111}"/>
              </a:ext>
            </a:extLst>
          </p:cNvPr>
          <p:cNvCxnSpPr>
            <a:cxnSpLocks/>
            <a:stCxn id="95" idx="1"/>
            <a:endCxn id="96" idx="3"/>
          </p:cNvCxnSpPr>
          <p:nvPr/>
        </p:nvCxnSpPr>
        <p:spPr>
          <a:xfrm flipH="1">
            <a:off x="10741149" y="4864322"/>
            <a:ext cx="374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90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9CCA3-C00D-CDA3-EAFB-AD5E76DF5C6B}"/>
              </a:ext>
            </a:extLst>
          </p:cNvPr>
          <p:cNvSpPr/>
          <p:nvPr/>
        </p:nvSpPr>
        <p:spPr>
          <a:xfrm>
            <a:off x="1250731" y="273270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Client</a:t>
            </a:r>
            <a:endParaRPr kumimoji="1" lang="ko-Kore-KR" altLang="en-US" sz="1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27FE1-B6BF-68E1-5C5F-2D3093B492B4}"/>
              </a:ext>
            </a:extLst>
          </p:cNvPr>
          <p:cNvSpPr/>
          <p:nvPr/>
        </p:nvSpPr>
        <p:spPr>
          <a:xfrm>
            <a:off x="5276193" y="273269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HTTP Server</a:t>
            </a:r>
            <a:endParaRPr kumimoji="1" lang="ko-Kore-KR" altLang="en-US" sz="1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60EEEC-E235-55F7-5245-460E02395379}"/>
              </a:ext>
            </a:extLst>
          </p:cNvPr>
          <p:cNvSpPr/>
          <p:nvPr/>
        </p:nvSpPr>
        <p:spPr>
          <a:xfrm>
            <a:off x="9301655" y="273268"/>
            <a:ext cx="1639614" cy="536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DBMS </a:t>
            </a:r>
            <a:r>
              <a:rPr kumimoji="1" lang="ko-Kore-KR" altLang="en-US" sz="1600" b="1" dirty="0"/>
              <a:t>서버</a:t>
            </a: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BA58C06-3F7B-134F-E4B5-88F957F38E96}"/>
              </a:ext>
            </a:extLst>
          </p:cNvPr>
          <p:cNvCxnSpPr>
            <a:cxnSpLocks/>
          </p:cNvCxnSpPr>
          <p:nvPr/>
        </p:nvCxnSpPr>
        <p:spPr>
          <a:xfrm>
            <a:off x="3258207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F9A4168-6187-8E9F-D87D-F94014FED27B}"/>
              </a:ext>
            </a:extLst>
          </p:cNvPr>
          <p:cNvCxnSpPr>
            <a:cxnSpLocks/>
          </p:cNvCxnSpPr>
          <p:nvPr/>
        </p:nvCxnSpPr>
        <p:spPr>
          <a:xfrm>
            <a:off x="8182304" y="0"/>
            <a:ext cx="0" cy="6858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485FA8D-D611-6F2D-5C90-AD0B69BBFD5E}"/>
              </a:ext>
            </a:extLst>
          </p:cNvPr>
          <p:cNvSpPr/>
          <p:nvPr/>
        </p:nvSpPr>
        <p:spPr>
          <a:xfrm>
            <a:off x="1497732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C1</a:t>
            </a:r>
            <a:endParaRPr kumimoji="1" lang="ko-Kore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F8F025-D4D4-45F4-6EE1-9FA71EC2587D}"/>
              </a:ext>
            </a:extLst>
          </p:cNvPr>
          <p:cNvSpPr/>
          <p:nvPr/>
        </p:nvSpPr>
        <p:spPr>
          <a:xfrm>
            <a:off x="4729655" y="1692164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70FDD7-2988-BA2D-A2B0-B431A1714A80}"/>
              </a:ext>
            </a:extLst>
          </p:cNvPr>
          <p:cNvSpPr/>
          <p:nvPr/>
        </p:nvSpPr>
        <p:spPr>
          <a:xfrm>
            <a:off x="571499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B5007-82A0-3EB0-1380-78CABD69E49A}"/>
              </a:ext>
            </a:extLst>
          </p:cNvPr>
          <p:cNvSpPr/>
          <p:nvPr/>
        </p:nvSpPr>
        <p:spPr>
          <a:xfrm>
            <a:off x="6647789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CA76A-1440-6AA2-824B-36341FF6186C}"/>
              </a:ext>
            </a:extLst>
          </p:cNvPr>
          <p:cNvSpPr/>
          <p:nvPr/>
        </p:nvSpPr>
        <p:spPr>
          <a:xfrm>
            <a:off x="7500211" y="1692164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E3A2CD2-8DD2-D5D1-3BFA-B2B585B7C03A}"/>
              </a:ext>
            </a:extLst>
          </p:cNvPr>
          <p:cNvSpPr/>
          <p:nvPr/>
        </p:nvSpPr>
        <p:spPr>
          <a:xfrm>
            <a:off x="9103994" y="162063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1</a:t>
            </a:r>
            <a:endParaRPr kumimoji="1" lang="ko-Kore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AEBCFF-68E0-027B-42D6-6DA5B714CFD0}"/>
              </a:ext>
            </a:extLst>
          </p:cNvPr>
          <p:cNvSpPr/>
          <p:nvPr/>
        </p:nvSpPr>
        <p:spPr>
          <a:xfrm>
            <a:off x="8970575" y="2372766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8904F74-22B6-0686-58E0-65F4A5F1DBD2}"/>
              </a:ext>
            </a:extLst>
          </p:cNvPr>
          <p:cNvSpPr/>
          <p:nvPr/>
        </p:nvSpPr>
        <p:spPr>
          <a:xfrm>
            <a:off x="11368967" y="120214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3E00E1-ADEC-FE36-D5D9-9C1D79DE32E5}"/>
              </a:ext>
            </a:extLst>
          </p:cNvPr>
          <p:cNvSpPr/>
          <p:nvPr/>
        </p:nvSpPr>
        <p:spPr>
          <a:xfrm>
            <a:off x="11368967" y="183671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A14CCB-8F14-904A-CA9B-CF8977B47C22}"/>
              </a:ext>
            </a:extLst>
          </p:cNvPr>
          <p:cNvSpPr/>
          <p:nvPr/>
        </p:nvSpPr>
        <p:spPr>
          <a:xfrm>
            <a:off x="11368967" y="248702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0ADD0B5-FEDD-70A6-FE4E-187582D7B661}"/>
              </a:ext>
            </a:extLst>
          </p:cNvPr>
          <p:cNvSpPr/>
          <p:nvPr/>
        </p:nvSpPr>
        <p:spPr>
          <a:xfrm>
            <a:off x="11368967" y="31544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947BD8-C843-FB6F-66B3-C661E5638E20}"/>
              </a:ext>
            </a:extLst>
          </p:cNvPr>
          <p:cNvSpPr/>
          <p:nvPr/>
        </p:nvSpPr>
        <p:spPr>
          <a:xfrm>
            <a:off x="9025757" y="2731429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75A589-5C89-3E8B-9F29-7A1D34442E95}"/>
              </a:ext>
            </a:extLst>
          </p:cNvPr>
          <p:cNvSpPr/>
          <p:nvPr/>
        </p:nvSpPr>
        <p:spPr>
          <a:xfrm>
            <a:off x="1497732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C2</a:t>
            </a:r>
            <a:endParaRPr kumimoji="1" lang="ko-Kore-KR" altLang="en-US" sz="16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8B858-7401-EE28-4E50-F69B7BE0C473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2107330" y="1923392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11B19E7-8407-EB39-26CA-78AF7B2B2F16}"/>
              </a:ext>
            </a:extLst>
          </p:cNvPr>
          <p:cNvSpPr/>
          <p:nvPr/>
        </p:nvSpPr>
        <p:spPr>
          <a:xfrm>
            <a:off x="3555128" y="161859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B32860-2EC7-F937-25FF-2EE5421765CD}"/>
              </a:ext>
            </a:extLst>
          </p:cNvPr>
          <p:cNvSpPr/>
          <p:nvPr/>
        </p:nvSpPr>
        <p:spPr>
          <a:xfrm>
            <a:off x="4729655" y="4271139"/>
            <a:ext cx="62011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Ctrl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48D73C-D6B3-555A-69CF-166890B856FB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107330" y="4502367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ABE2854-D863-C8C4-F355-6BE2DDAE696A}"/>
              </a:ext>
            </a:extLst>
          </p:cNvPr>
          <p:cNvSpPr/>
          <p:nvPr/>
        </p:nvSpPr>
        <p:spPr>
          <a:xfrm>
            <a:off x="3555128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C70DE9F-BF81-CD1C-5047-E9F4FED375F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349768" y="1923392"/>
            <a:ext cx="365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A3AF1D-24D9-87DA-051E-9ADFEDB8D3A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35111" y="1923392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32CB96-0D97-13BF-D59E-9E963F4B0F9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267901" y="1923392"/>
            <a:ext cx="232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483649-F6C2-CA85-F7F5-2E2C6298765E}"/>
              </a:ext>
            </a:extLst>
          </p:cNvPr>
          <p:cNvCxnSpPr>
            <a:cxnSpLocks/>
            <a:stCxn id="18" idx="3"/>
            <a:endCxn id="19" idx="2"/>
          </p:cNvCxnSpPr>
          <p:nvPr/>
        </p:nvCxnSpPr>
        <p:spPr>
          <a:xfrm>
            <a:off x="8120323" y="1923392"/>
            <a:ext cx="983671" cy="2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[U] 51">
            <a:extLst>
              <a:ext uri="{FF2B5EF4-FFF2-40B4-BE49-F238E27FC236}">
                <a16:creationId xmlns:a16="http://schemas.microsoft.com/office/drawing/2014/main" id="{37825380-F5B0-435A-3936-C43433B1839E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 rot="16200000" flipH="1">
            <a:off x="9549341" y="2089685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1F83737-A500-93F4-5AC7-0491417E59CD}"/>
              </a:ext>
            </a:extLst>
          </p:cNvPr>
          <p:cNvSpPr/>
          <p:nvPr/>
        </p:nvSpPr>
        <p:spPr>
          <a:xfrm>
            <a:off x="572156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0BB935-D79A-C182-F32B-BC203B0AD4AF}"/>
              </a:ext>
            </a:extLst>
          </p:cNvPr>
          <p:cNvSpPr/>
          <p:nvPr/>
        </p:nvSpPr>
        <p:spPr>
          <a:xfrm>
            <a:off x="6654358" y="427113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55FAA53-ADDC-1821-2260-C5A4B6CC7EDA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349768" y="4502367"/>
            <a:ext cx="37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80ADC0-1C12-AB76-6375-BD00ED49BD37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6341680" y="4502367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4347DB1-B859-A692-19E0-ECD3AF50EBCF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7274470" y="4496457"/>
            <a:ext cx="235172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1F72588-AD3F-C002-717F-EB23D58238BC}"/>
              </a:ext>
            </a:extLst>
          </p:cNvPr>
          <p:cNvSpPr/>
          <p:nvPr/>
        </p:nvSpPr>
        <p:spPr>
          <a:xfrm>
            <a:off x="5208895" y="1324297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C32FD3-889F-58DB-2F26-088524A00CC4}"/>
              </a:ext>
            </a:extLst>
          </p:cNvPr>
          <p:cNvSpPr/>
          <p:nvPr/>
        </p:nvSpPr>
        <p:spPr>
          <a:xfrm>
            <a:off x="6200519" y="1305908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04B845-DD9E-77C1-6970-A157F90F1D64}"/>
              </a:ext>
            </a:extLst>
          </p:cNvPr>
          <p:cNvSpPr/>
          <p:nvPr/>
        </p:nvSpPr>
        <p:spPr>
          <a:xfrm>
            <a:off x="9597978" y="2711064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BB84316-48B1-09AA-742A-2435FC34DB01}"/>
              </a:ext>
            </a:extLst>
          </p:cNvPr>
          <p:cNvSpPr/>
          <p:nvPr/>
        </p:nvSpPr>
        <p:spPr>
          <a:xfrm>
            <a:off x="5208895" y="386648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0868609-E12F-6C33-11A4-271398ED310A}"/>
              </a:ext>
            </a:extLst>
          </p:cNvPr>
          <p:cNvSpPr/>
          <p:nvPr/>
        </p:nvSpPr>
        <p:spPr>
          <a:xfrm>
            <a:off x="6194246" y="3866481"/>
            <a:ext cx="86243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insert()</a:t>
            </a:r>
          </a:p>
          <a:p>
            <a:pPr algn="ctr"/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8FE0C74-148F-9CF9-066A-5996294B2FED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>
            <a:off x="4164726" y="1923392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BB4DD6-CE87-D3CD-5AD1-5F5816491E63}"/>
              </a:ext>
            </a:extLst>
          </p:cNvPr>
          <p:cNvCxnSpPr>
            <a:cxnSpLocks/>
            <a:stCxn id="36" idx="6"/>
            <a:endCxn id="34" idx="1"/>
          </p:cNvCxnSpPr>
          <p:nvPr/>
        </p:nvCxnSpPr>
        <p:spPr>
          <a:xfrm>
            <a:off x="4164726" y="4502367"/>
            <a:ext cx="564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D72B57-91C1-F264-5D97-A11488734FF6}"/>
              </a:ext>
            </a:extLst>
          </p:cNvPr>
          <p:cNvSpPr/>
          <p:nvPr/>
        </p:nvSpPr>
        <p:spPr>
          <a:xfrm>
            <a:off x="7509642" y="4265229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A874096-7D5A-C4E8-F773-4B1BE22525AE}"/>
              </a:ext>
            </a:extLst>
          </p:cNvPr>
          <p:cNvSpPr/>
          <p:nvPr/>
        </p:nvSpPr>
        <p:spPr>
          <a:xfrm>
            <a:off x="9207795" y="419756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r>
              <a:rPr kumimoji="1" lang="en-US" altLang="ko-KR" sz="1600" dirty="0"/>
              <a:t>2</a:t>
            </a:r>
            <a:endParaRPr kumimoji="1" lang="ko-Kore-KR" altLang="en-US" sz="16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EBD5E6-1097-B980-F476-66AA94A3DD71}"/>
              </a:ext>
            </a:extLst>
          </p:cNvPr>
          <p:cNvSpPr/>
          <p:nvPr/>
        </p:nvSpPr>
        <p:spPr>
          <a:xfrm>
            <a:off x="9074376" y="4949698"/>
            <a:ext cx="1723693" cy="124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1400" dirty="0"/>
              <a:t>임시데이터베이스</a:t>
            </a:r>
            <a:endParaRPr kumimoji="1" lang="ko-Kore-KR" altLang="en-US" sz="14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0A1B503-CC81-5C7C-EF60-7EDB43ED98B8}"/>
              </a:ext>
            </a:extLst>
          </p:cNvPr>
          <p:cNvSpPr/>
          <p:nvPr/>
        </p:nvSpPr>
        <p:spPr>
          <a:xfrm>
            <a:off x="9129558" y="5290633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D7184F9-D939-5881-E999-3148DBAEA08D}"/>
              </a:ext>
            </a:extLst>
          </p:cNvPr>
          <p:cNvCxnSpPr>
            <a:cxnSpLocks/>
            <a:stCxn id="3" idx="3"/>
            <a:endCxn id="45" idx="2"/>
          </p:cNvCxnSpPr>
          <p:nvPr/>
        </p:nvCxnSpPr>
        <p:spPr>
          <a:xfrm>
            <a:off x="8129754" y="4496457"/>
            <a:ext cx="1078041" cy="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695EFF0-3354-A97D-0D79-96358556DB1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16200000" flipH="1">
            <a:off x="9653142" y="4666617"/>
            <a:ext cx="142532" cy="4236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0FD4FED-F201-DBA2-D12B-D54CE82E57CB}"/>
              </a:ext>
            </a:extLst>
          </p:cNvPr>
          <p:cNvSpPr/>
          <p:nvPr/>
        </p:nvSpPr>
        <p:spPr>
          <a:xfrm>
            <a:off x="9701779" y="5274202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게시글 입력</a:t>
            </a:r>
            <a:endParaRPr kumimoji="1" lang="en-US" altLang="ko-KR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FFF13C8-9F97-B151-E2C4-1E19CC23AC6A}"/>
              </a:ext>
            </a:extLst>
          </p:cNvPr>
          <p:cNvSpPr/>
          <p:nvPr/>
        </p:nvSpPr>
        <p:spPr>
          <a:xfrm>
            <a:off x="9129558" y="5691356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</a:t>
            </a:r>
            <a:r>
              <a:rPr kumimoji="1" lang="en-US" altLang="ko-KR" sz="1100" dirty="0"/>
              <a:t>2</a:t>
            </a:r>
            <a:endParaRPr kumimoji="1" lang="ko-Kore-KR" altLang="en-US" sz="11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5E8AF9B-DD22-B975-D730-346FE7DAFECA}"/>
              </a:ext>
            </a:extLst>
          </p:cNvPr>
          <p:cNvSpPr/>
          <p:nvPr/>
        </p:nvSpPr>
        <p:spPr>
          <a:xfrm>
            <a:off x="9701779" y="5674925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B670188-E5EE-9CE5-FFD6-4B5035383F56}"/>
              </a:ext>
            </a:extLst>
          </p:cNvPr>
          <p:cNvSpPr/>
          <p:nvPr/>
        </p:nvSpPr>
        <p:spPr>
          <a:xfrm>
            <a:off x="9025757" y="3147241"/>
            <a:ext cx="493980" cy="269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/>
              <a:t>C1</a:t>
            </a:r>
            <a:endParaRPr kumimoji="1" lang="ko-Kore-KR" altLang="en-US" sz="11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3437A8-D7A7-EB5F-C03E-D396C37DDF86}"/>
              </a:ext>
            </a:extLst>
          </p:cNvPr>
          <p:cNvSpPr/>
          <p:nvPr/>
        </p:nvSpPr>
        <p:spPr>
          <a:xfrm>
            <a:off x="9597978" y="3126876"/>
            <a:ext cx="962294" cy="3100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첨부파일 입력</a:t>
            </a:r>
            <a:endParaRPr kumimoji="1" lang="en-US" altLang="ko-KR" sz="1000" dirty="0"/>
          </a:p>
        </p:txBody>
      </p:sp>
      <p:sp>
        <p:nvSpPr>
          <p:cNvPr id="83" name="곱하기 82">
            <a:extLst>
              <a:ext uri="{FF2B5EF4-FFF2-40B4-BE49-F238E27FC236}">
                <a16:creationId xmlns:a16="http://schemas.microsoft.com/office/drawing/2014/main" id="{EC9D5FE1-44E4-5885-362C-13960A9DAA1C}"/>
              </a:ext>
            </a:extLst>
          </p:cNvPr>
          <p:cNvSpPr/>
          <p:nvPr/>
        </p:nvSpPr>
        <p:spPr>
          <a:xfrm>
            <a:off x="9252461" y="3046529"/>
            <a:ext cx="1762380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2AC467E-BCCF-E87F-BBF0-0773FE827555}"/>
              </a:ext>
            </a:extLst>
          </p:cNvPr>
          <p:cNvSpPr/>
          <p:nvPr/>
        </p:nvSpPr>
        <p:spPr>
          <a:xfrm>
            <a:off x="10202628" y="3468452"/>
            <a:ext cx="8289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4DB6A1-380E-876D-79D8-77CF2B9BE06A}"/>
              </a:ext>
            </a:extLst>
          </p:cNvPr>
          <p:cNvSpPr/>
          <p:nvPr/>
        </p:nvSpPr>
        <p:spPr>
          <a:xfrm>
            <a:off x="6194246" y="2318166"/>
            <a:ext cx="828990" cy="23122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rollback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4C8EAB-1753-EB9F-B002-BF63F4693F27}"/>
              </a:ext>
            </a:extLst>
          </p:cNvPr>
          <p:cNvSpPr/>
          <p:nvPr/>
        </p:nvSpPr>
        <p:spPr>
          <a:xfrm>
            <a:off x="9957008" y="917845"/>
            <a:ext cx="1973097" cy="82537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취소</a:t>
            </a:r>
            <a:endParaRPr kumimoji="1" lang="en-US" altLang="ko-KR" sz="1200" b="1" dirty="0"/>
          </a:p>
          <a:p>
            <a:pPr algn="ctr"/>
            <a:r>
              <a:rPr kumimoji="1" lang="en-US" altLang="ko-Kore-KR" sz="1200" dirty="0"/>
              <a:t>C1</a:t>
            </a:r>
            <a:r>
              <a:rPr kumimoji="1" lang="ko-KR" altLang="en-US" sz="1200" dirty="0"/>
              <a:t>의 작업을 취소하더라도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C2</a:t>
            </a:r>
            <a:r>
              <a:rPr kumimoji="1" lang="ko-KR" altLang="en-US" sz="1200" dirty="0"/>
              <a:t>의 작업에는 영향을 끼치지 않는다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B664834-80BB-0579-578E-628C1884DB9A}"/>
              </a:ext>
            </a:extLst>
          </p:cNvPr>
          <p:cNvSpPr/>
          <p:nvPr/>
        </p:nvSpPr>
        <p:spPr>
          <a:xfrm>
            <a:off x="8847445" y="2318165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91A5061-74E8-5FD9-4F92-3C74ED77DE7F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9889216" y="1743224"/>
            <a:ext cx="1054341" cy="574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F2DB24-DDAB-742A-4459-3D3D1ACE6C82}"/>
              </a:ext>
            </a:extLst>
          </p:cNvPr>
          <p:cNvSpPr/>
          <p:nvPr/>
        </p:nvSpPr>
        <p:spPr>
          <a:xfrm>
            <a:off x="6260114" y="4897139"/>
            <a:ext cx="73069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commit()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27D7C99-BF9F-6523-7C00-D8A3A59FE205}"/>
              </a:ext>
            </a:extLst>
          </p:cNvPr>
          <p:cNvSpPr/>
          <p:nvPr/>
        </p:nvSpPr>
        <p:spPr>
          <a:xfrm>
            <a:off x="10977994" y="4228271"/>
            <a:ext cx="711336" cy="4464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/>
              <a:t>적용</a:t>
            </a:r>
            <a:endParaRPr kumimoji="1" lang="ko-Kore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9EFC2CE-DC8A-371F-3119-F122408627B7}"/>
              </a:ext>
            </a:extLst>
          </p:cNvPr>
          <p:cNvSpPr/>
          <p:nvPr/>
        </p:nvSpPr>
        <p:spPr>
          <a:xfrm>
            <a:off x="8894452" y="4890557"/>
            <a:ext cx="2083542" cy="1387403"/>
          </a:xfrm>
          <a:prstGeom prst="rect">
            <a:avLst/>
          </a:prstGeom>
          <a:noFill/>
          <a:ln w="412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787A421-C823-7661-24D3-8B627861304C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9936223" y="4674712"/>
            <a:ext cx="1397439" cy="21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48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BB6783-5E83-47BB-8F05-D66206408EB8}"/>
              </a:ext>
            </a:extLst>
          </p:cNvPr>
          <p:cNvCxnSpPr>
            <a:cxnSpLocks/>
            <a:stCxn id="61" idx="3"/>
            <a:endCxn id="26" idx="1"/>
          </p:cNvCxnSpPr>
          <p:nvPr/>
        </p:nvCxnSpPr>
        <p:spPr>
          <a:xfrm flipV="1">
            <a:off x="7061340" y="3429000"/>
            <a:ext cx="1152490" cy="1366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813AB9A-E1C9-6F82-66AE-B8C1BC1FDCAA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8833942" y="3429000"/>
            <a:ext cx="1970688" cy="1353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5D9412-1B27-AEDB-279B-AE7283B51535}"/>
              </a:ext>
            </a:extLst>
          </p:cNvPr>
          <p:cNvSpPr/>
          <p:nvPr/>
        </p:nvSpPr>
        <p:spPr>
          <a:xfrm>
            <a:off x="108046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E2375-46DB-9807-1F79-3598C3A922F7}"/>
              </a:ext>
            </a:extLst>
          </p:cNvPr>
          <p:cNvSpPr/>
          <p:nvPr/>
        </p:nvSpPr>
        <p:spPr>
          <a:xfrm>
            <a:off x="10804630" y="188266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901071-3171-50D9-6A4C-C5C17065E7CF}"/>
              </a:ext>
            </a:extLst>
          </p:cNvPr>
          <p:cNvSpPr/>
          <p:nvPr/>
        </p:nvSpPr>
        <p:spPr>
          <a:xfrm>
            <a:off x="10804630" y="253298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A5EF65-8CCA-3EA6-92EB-85B12FB12DAE}"/>
              </a:ext>
            </a:extLst>
          </p:cNvPr>
          <p:cNvSpPr/>
          <p:nvPr/>
        </p:nvSpPr>
        <p:spPr>
          <a:xfrm>
            <a:off x="10804630" y="3200395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E6ED3D-B674-DA05-115A-79ACA25AFB03}"/>
              </a:ext>
            </a:extLst>
          </p:cNvPr>
          <p:cNvSpPr/>
          <p:nvPr/>
        </p:nvSpPr>
        <p:spPr>
          <a:xfrm>
            <a:off x="10804630" y="4550998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Table</a:t>
            </a:r>
            <a:endParaRPr kumimoji="1" lang="ko-Kore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D5CF0-5EFE-575F-C3CB-C6B7278DA277}"/>
              </a:ext>
            </a:extLst>
          </p:cNvPr>
          <p:cNvSpPr/>
          <p:nvPr/>
        </p:nvSpPr>
        <p:spPr>
          <a:xfrm>
            <a:off x="8213830" y="5878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8AE6EB-7B5C-D3CF-4D04-D3715527350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8833942" y="819100"/>
            <a:ext cx="19706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B481E0-A28A-C5AD-E7E1-3AA57A3D389A}"/>
              </a:ext>
            </a:extLst>
          </p:cNvPr>
          <p:cNvSpPr/>
          <p:nvPr/>
        </p:nvSpPr>
        <p:spPr>
          <a:xfrm>
            <a:off x="8971010" y="637156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02B4E7-7FFA-07A4-4F62-F81B32C33235}"/>
              </a:ext>
            </a:extLst>
          </p:cNvPr>
          <p:cNvSpPr/>
          <p:nvPr/>
        </p:nvSpPr>
        <p:spPr>
          <a:xfrm>
            <a:off x="8213830" y="186294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03074E-224C-0E4C-557C-5F529BB24C3D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833942" y="2094175"/>
            <a:ext cx="1970688" cy="19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4B06B1-FE79-B6B3-EDE9-E7E64854DF1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8833942" y="2094175"/>
            <a:ext cx="1970688" cy="67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089126-F261-DC9F-728C-2110E8B7D832}"/>
              </a:ext>
            </a:extLst>
          </p:cNvPr>
          <p:cNvSpPr/>
          <p:nvPr/>
        </p:nvSpPr>
        <p:spPr>
          <a:xfrm>
            <a:off x="8213830" y="319777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24E7DB-4FE0-244B-7205-16BDD7711F10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>
            <a:off x="8833942" y="3429000"/>
            <a:ext cx="1970688" cy="2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CE36234-C546-6691-F079-C3B2B23857BF}"/>
              </a:ext>
            </a:extLst>
          </p:cNvPr>
          <p:cNvCxnSpPr>
            <a:cxnSpLocks/>
            <a:stCxn id="26" idx="3"/>
            <a:endCxn id="5" idx="1"/>
          </p:cNvCxnSpPr>
          <p:nvPr/>
        </p:nvCxnSpPr>
        <p:spPr>
          <a:xfrm flipV="1">
            <a:off x="8833942" y="2113893"/>
            <a:ext cx="1970688" cy="1315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39574E-84F1-1BE7-144D-4956D7391FF7}"/>
              </a:ext>
            </a:extLst>
          </p:cNvPr>
          <p:cNvSpPr/>
          <p:nvPr/>
        </p:nvSpPr>
        <p:spPr>
          <a:xfrm>
            <a:off x="9171295" y="3273971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FAB5D8-6EC0-6999-55DE-1C599DCBC43E}"/>
              </a:ext>
            </a:extLst>
          </p:cNvPr>
          <p:cNvSpPr/>
          <p:nvPr/>
        </p:nvSpPr>
        <p:spPr>
          <a:xfrm>
            <a:off x="9006774" y="282069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35" name="곱하기 34">
            <a:extLst>
              <a:ext uri="{FF2B5EF4-FFF2-40B4-BE49-F238E27FC236}">
                <a16:creationId xmlns:a16="http://schemas.microsoft.com/office/drawing/2014/main" id="{E1DD2F93-A165-7267-7D65-67B9BA13207A}"/>
              </a:ext>
            </a:extLst>
          </p:cNvPr>
          <p:cNvSpPr/>
          <p:nvPr/>
        </p:nvSpPr>
        <p:spPr>
          <a:xfrm>
            <a:off x="8960940" y="2743037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F04AF6-3295-5AB3-A808-5B63D3EF6D8D}"/>
              </a:ext>
            </a:extLst>
          </p:cNvPr>
          <p:cNvSpPr/>
          <p:nvPr/>
        </p:nvSpPr>
        <p:spPr>
          <a:xfrm>
            <a:off x="9626886" y="282727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2F6D5E-8225-735C-7844-4AE5640B347D}"/>
              </a:ext>
            </a:extLst>
          </p:cNvPr>
          <p:cNvSpPr/>
          <p:nvPr/>
        </p:nvSpPr>
        <p:spPr>
          <a:xfrm>
            <a:off x="8213830" y="4564133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0DB5FA8-3AC4-553F-64C5-E962D91ABF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8833942" y="4782226"/>
            <a:ext cx="1970688" cy="13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BB3EBD-3C2C-77A1-2384-476F9C505D53}"/>
              </a:ext>
            </a:extLst>
          </p:cNvPr>
          <p:cNvSpPr/>
          <p:nvPr/>
        </p:nvSpPr>
        <p:spPr>
          <a:xfrm>
            <a:off x="9171295" y="4640332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A7B05F-69ED-D3EE-7951-AFD97FA0BA32}"/>
              </a:ext>
            </a:extLst>
          </p:cNvPr>
          <p:cNvSpPr/>
          <p:nvPr/>
        </p:nvSpPr>
        <p:spPr>
          <a:xfrm>
            <a:off x="9171295" y="379553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viewer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8D1572-CA5B-D970-7323-18FD25AF408F}"/>
              </a:ext>
            </a:extLst>
          </p:cNvPr>
          <p:cNvSpPr/>
          <p:nvPr/>
        </p:nvSpPr>
        <p:spPr>
          <a:xfrm>
            <a:off x="6243142" y="59180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C5CD4A1-562C-2F2E-FCD0-3F9A8B995B6B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V="1">
            <a:off x="7052441" y="819100"/>
            <a:ext cx="1161389" cy="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061C7C-6EE0-ADD1-9152-5C1477C98079}"/>
              </a:ext>
            </a:extLst>
          </p:cNvPr>
          <p:cNvSpPr/>
          <p:nvPr/>
        </p:nvSpPr>
        <p:spPr>
          <a:xfrm>
            <a:off x="7223660" y="6371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4186F4-0DE7-4DF5-4D1C-F8C93E7676A5}"/>
              </a:ext>
            </a:extLst>
          </p:cNvPr>
          <p:cNvSpPr/>
          <p:nvPr/>
        </p:nvSpPr>
        <p:spPr>
          <a:xfrm>
            <a:off x="6243142" y="187607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080C22F-6D1D-F21E-E060-A11F3657D17A}"/>
              </a:ext>
            </a:extLst>
          </p:cNvPr>
          <p:cNvCxnSpPr>
            <a:cxnSpLocks/>
            <a:stCxn id="52" idx="3"/>
            <a:endCxn id="13" idx="1"/>
          </p:cNvCxnSpPr>
          <p:nvPr/>
        </p:nvCxnSpPr>
        <p:spPr>
          <a:xfrm flipV="1">
            <a:off x="7052441" y="209417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4C47B82-FB40-3514-710B-C6DBF840279D}"/>
              </a:ext>
            </a:extLst>
          </p:cNvPr>
          <p:cNvSpPr/>
          <p:nvPr/>
        </p:nvSpPr>
        <p:spPr>
          <a:xfrm>
            <a:off x="7225579" y="188265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C67D375-B0DD-D7EA-517B-8F204684AD9A}"/>
              </a:ext>
            </a:extLst>
          </p:cNvPr>
          <p:cNvCxnSpPr>
            <a:cxnSpLocks/>
            <a:stCxn id="52" idx="3"/>
            <a:endCxn id="26" idx="1"/>
          </p:cNvCxnSpPr>
          <p:nvPr/>
        </p:nvCxnSpPr>
        <p:spPr>
          <a:xfrm>
            <a:off x="7052441" y="2107301"/>
            <a:ext cx="1161389" cy="1321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AEBD78-3326-8BE2-8ADF-7C40D2D08B2F}"/>
              </a:ext>
            </a:extLst>
          </p:cNvPr>
          <p:cNvSpPr/>
          <p:nvPr/>
        </p:nvSpPr>
        <p:spPr>
          <a:xfrm>
            <a:off x="7226601" y="2399625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87D38AC-394D-BD79-ED60-E0E8B7617D2C}"/>
              </a:ext>
            </a:extLst>
          </p:cNvPr>
          <p:cNvSpPr/>
          <p:nvPr/>
        </p:nvSpPr>
        <p:spPr>
          <a:xfrm>
            <a:off x="6252041" y="4564133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2D68ED-9D40-2EB9-5F84-70F508328CC5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061340" y="4782235"/>
            <a:ext cx="1161389" cy="13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075F795-B27B-57EE-0563-3AE036D8647D}"/>
              </a:ext>
            </a:extLst>
          </p:cNvPr>
          <p:cNvSpPr/>
          <p:nvPr/>
        </p:nvSpPr>
        <p:spPr>
          <a:xfrm>
            <a:off x="7225580" y="463376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F7BA96-01FA-6B3B-C8A1-6AFA0E1EC98B}"/>
              </a:ext>
            </a:extLst>
          </p:cNvPr>
          <p:cNvSpPr/>
          <p:nvPr/>
        </p:nvSpPr>
        <p:spPr>
          <a:xfrm>
            <a:off x="7225579" y="4189746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B21EB9-3F95-D849-EC4C-865B60E31CA2}"/>
              </a:ext>
            </a:extLst>
          </p:cNvPr>
          <p:cNvSpPr/>
          <p:nvPr/>
        </p:nvSpPr>
        <p:spPr>
          <a:xfrm>
            <a:off x="3836694" y="591804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7EED6AB-6919-5E25-6A6E-30EE7B2ABC62}"/>
              </a:ext>
            </a:extLst>
          </p:cNvPr>
          <p:cNvCxnSpPr>
            <a:cxnSpLocks/>
            <a:stCxn id="67" idx="3"/>
            <a:endCxn id="46" idx="1"/>
          </p:cNvCxnSpPr>
          <p:nvPr/>
        </p:nvCxnSpPr>
        <p:spPr>
          <a:xfrm>
            <a:off x="4975039" y="823032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A138570-4C29-0961-FACC-FD87DB21ACF1}"/>
              </a:ext>
            </a:extLst>
          </p:cNvPr>
          <p:cNvSpPr/>
          <p:nvPr/>
        </p:nvSpPr>
        <p:spPr>
          <a:xfrm>
            <a:off x="5112107" y="664071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68C3D89-8401-64AD-D214-8953203B1606}"/>
              </a:ext>
            </a:extLst>
          </p:cNvPr>
          <p:cNvSpPr/>
          <p:nvPr/>
        </p:nvSpPr>
        <p:spPr>
          <a:xfrm>
            <a:off x="3836694" y="1876073"/>
            <a:ext cx="1138345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427C0AB-96CD-B2C8-F2A8-CDD0C0189AEC}"/>
              </a:ext>
            </a:extLst>
          </p:cNvPr>
          <p:cNvCxnSpPr>
            <a:cxnSpLocks/>
            <a:stCxn id="74" idx="3"/>
            <a:endCxn id="52" idx="1"/>
          </p:cNvCxnSpPr>
          <p:nvPr/>
        </p:nvCxnSpPr>
        <p:spPr>
          <a:xfrm>
            <a:off x="4975039" y="2107301"/>
            <a:ext cx="1268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A3AE5FE-6F01-8853-78D1-40BD10AEE510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 flipV="1">
            <a:off x="4975039" y="823032"/>
            <a:ext cx="1268103" cy="1284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A3DC889-A97D-8ED6-B86D-074499FC4057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4975039" y="2107301"/>
            <a:ext cx="1277002" cy="2688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ADC836-0970-1AB9-DC52-A24A30D72825}"/>
              </a:ext>
            </a:extLst>
          </p:cNvPr>
          <p:cNvSpPr/>
          <p:nvPr/>
        </p:nvSpPr>
        <p:spPr>
          <a:xfrm>
            <a:off x="5116189" y="196074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6D3F62-E6CB-BF5A-0EC8-7AA92FA594A6}"/>
              </a:ext>
            </a:extLst>
          </p:cNvPr>
          <p:cNvSpPr/>
          <p:nvPr/>
        </p:nvSpPr>
        <p:spPr>
          <a:xfrm>
            <a:off x="5112107" y="2454154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2381931-DB56-DFDF-D786-AE087D0CF94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23886" y="1050328"/>
            <a:ext cx="0" cy="812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180D75C-BCBD-0456-0197-D0FB96BC72D0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>
            <a:off x="6647792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4BC8396-F853-43F4-6271-2AE14900DDDF}"/>
              </a:ext>
            </a:extLst>
          </p:cNvPr>
          <p:cNvCxnSpPr>
            <a:cxnSpLocks/>
            <a:stCxn id="67" idx="2"/>
            <a:endCxn id="74" idx="0"/>
          </p:cNvCxnSpPr>
          <p:nvPr/>
        </p:nvCxnSpPr>
        <p:spPr>
          <a:xfrm>
            <a:off x="4405867" y="1054260"/>
            <a:ext cx="0" cy="821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곱하기 102">
            <a:extLst>
              <a:ext uri="{FF2B5EF4-FFF2-40B4-BE49-F238E27FC236}">
                <a16:creationId xmlns:a16="http://schemas.microsoft.com/office/drawing/2014/main" id="{04E0C1EB-F73F-C007-BCA8-DC5A5D5FE788}"/>
              </a:ext>
            </a:extLst>
          </p:cNvPr>
          <p:cNvSpPr/>
          <p:nvPr/>
        </p:nvSpPr>
        <p:spPr>
          <a:xfrm>
            <a:off x="8176759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4" name="곱하기 103">
            <a:extLst>
              <a:ext uri="{FF2B5EF4-FFF2-40B4-BE49-F238E27FC236}">
                <a16:creationId xmlns:a16="http://schemas.microsoft.com/office/drawing/2014/main" id="{195DEBB2-8998-AFF9-952F-04073AEB2D56}"/>
              </a:ext>
            </a:extLst>
          </p:cNvPr>
          <p:cNvSpPr/>
          <p:nvPr/>
        </p:nvSpPr>
        <p:spPr>
          <a:xfrm>
            <a:off x="6319199" y="1175875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5" name="곱하기 104">
            <a:extLst>
              <a:ext uri="{FF2B5EF4-FFF2-40B4-BE49-F238E27FC236}">
                <a16:creationId xmlns:a16="http://schemas.microsoft.com/office/drawing/2014/main" id="{6024378B-419D-BE70-7285-57FC73A47725}"/>
              </a:ext>
            </a:extLst>
          </p:cNvPr>
          <p:cNvSpPr/>
          <p:nvPr/>
        </p:nvSpPr>
        <p:spPr>
          <a:xfrm>
            <a:off x="4054356" y="1174683"/>
            <a:ext cx="657183" cy="448769"/>
          </a:xfrm>
          <a:prstGeom prst="mathMultiply">
            <a:avLst/>
          </a:prstGeom>
          <a:solidFill>
            <a:srgbClr val="C43EA7">
              <a:alpha val="82000"/>
            </a:srgbClr>
          </a:solidFill>
          <a:ln>
            <a:solidFill>
              <a:srgbClr val="C43E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67" idx="1"/>
          </p:cNvCxnSpPr>
          <p:nvPr/>
        </p:nvCxnSpPr>
        <p:spPr>
          <a:xfrm flipV="1">
            <a:off x="2655473" y="823032"/>
            <a:ext cx="1181221" cy="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2790895" y="664070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6526085-4DCC-F6D4-EB8C-5DC36CF338FB}"/>
              </a:ext>
            </a:extLst>
          </p:cNvPr>
          <p:cNvSpPr/>
          <p:nvPr/>
        </p:nvSpPr>
        <p:spPr>
          <a:xfrm>
            <a:off x="1849821" y="1882665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CC86237-950C-CE99-AD94-AA6370482B5A}"/>
              </a:ext>
            </a:extLst>
          </p:cNvPr>
          <p:cNvCxnSpPr>
            <a:cxnSpLocks/>
            <a:stCxn id="111" idx="3"/>
            <a:endCxn id="74" idx="1"/>
          </p:cNvCxnSpPr>
          <p:nvPr/>
        </p:nvCxnSpPr>
        <p:spPr>
          <a:xfrm flipV="1">
            <a:off x="2659120" y="2107301"/>
            <a:ext cx="1177574" cy="6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674D601-40F6-C849-53B3-AC88AF1678D7}"/>
              </a:ext>
            </a:extLst>
          </p:cNvPr>
          <p:cNvSpPr/>
          <p:nvPr/>
        </p:nvSpPr>
        <p:spPr>
          <a:xfrm>
            <a:off x="2794542" y="195421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74F5CC5-AD48-45F2-086C-D95CEDB60DCA}"/>
              </a:ext>
            </a:extLst>
          </p:cNvPr>
          <p:cNvSpPr/>
          <p:nvPr/>
        </p:nvSpPr>
        <p:spPr>
          <a:xfrm>
            <a:off x="5116189" y="1497712"/>
            <a:ext cx="383411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use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B464CC-FA00-6EA1-E738-C05EB417A357}"/>
              </a:ext>
            </a:extLst>
          </p:cNvPr>
          <p:cNvSpPr/>
          <p:nvPr/>
        </p:nvSpPr>
        <p:spPr>
          <a:xfrm>
            <a:off x="9032616" y="2269908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F7A3E7-FEA0-190A-3E26-41493322832E}"/>
              </a:ext>
            </a:extLst>
          </p:cNvPr>
          <p:cNvSpPr/>
          <p:nvPr/>
        </p:nvSpPr>
        <p:spPr>
          <a:xfrm>
            <a:off x="9006772" y="1875234"/>
            <a:ext cx="56551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owner</a:t>
            </a:r>
          </a:p>
        </p:txBody>
      </p:sp>
    </p:spTree>
    <p:extLst>
      <p:ext uri="{BB962C8B-B14F-4D97-AF65-F5344CB8AC3E}">
        <p14:creationId xmlns:p14="http://schemas.microsoft.com/office/powerpoint/2010/main" val="3784421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3185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D7C941-8634-E777-1A1D-B21C0E00DB1E}"/>
              </a:ext>
            </a:extLst>
          </p:cNvPr>
          <p:cNvSpPr/>
          <p:nvPr/>
        </p:nvSpPr>
        <p:spPr>
          <a:xfrm>
            <a:off x="1846174" y="592517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99F9482-F2F4-1A5C-8ACF-7AD7D2242806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2655473" y="823745"/>
            <a:ext cx="13085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90965-3650-9C66-55D5-3BC2FACE3103}"/>
              </a:ext>
            </a:extLst>
          </p:cNvPr>
          <p:cNvSpPr/>
          <p:nvPr/>
        </p:nvSpPr>
        <p:spPr>
          <a:xfrm>
            <a:off x="3964008" y="592517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A9E5DA-2E77-BB86-F91F-4A6B76A737E9}"/>
              </a:ext>
            </a:extLst>
          </p:cNvPr>
          <p:cNvSpPr/>
          <p:nvPr/>
        </p:nvSpPr>
        <p:spPr>
          <a:xfrm>
            <a:off x="5048762" y="149062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Thread</a:t>
            </a:r>
            <a:r>
              <a:rPr kumimoji="1" lang="ko-KR" altLang="en-US" sz="1000" dirty="0"/>
              <a:t>전용</a:t>
            </a:r>
            <a:r>
              <a:rPr kumimoji="1" lang="en-US" altLang="ko-KR" sz="1000" dirty="0"/>
              <a:t>DB</a:t>
            </a:r>
            <a:r>
              <a:rPr kumimoji="1" lang="ko-KR" altLang="en-US" sz="1000" dirty="0"/>
              <a:t> 커넥션 제공</a:t>
            </a:r>
            <a:endParaRPr kumimoji="1" lang="en-US" altLang="ko-KR" sz="10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E451E5FB-6871-526C-BE37-25550ABDAD96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4578060" y="304091"/>
            <a:ext cx="470703" cy="288426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5C273-A5CD-7684-F9A0-319163523C66}"/>
              </a:ext>
            </a:extLst>
          </p:cNvPr>
          <p:cNvSpPr/>
          <p:nvPr/>
        </p:nvSpPr>
        <p:spPr>
          <a:xfrm>
            <a:off x="3964008" y="1428090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698888-364D-6175-D36D-23C7678ECB2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4578059" y="1054973"/>
            <a:ext cx="0" cy="373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A46C3F-5093-D7B0-A085-50540B72C2CD}"/>
              </a:ext>
            </a:extLst>
          </p:cNvPr>
          <p:cNvSpPr/>
          <p:nvPr/>
        </p:nvSpPr>
        <p:spPr>
          <a:xfrm>
            <a:off x="1744504" y="1286201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insert()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 err="1"/>
              <a:t>insertFiles</a:t>
            </a:r>
            <a:r>
              <a:rPr kumimoji="1" lang="en-US" altLang="ko-KR" sz="1000" dirty="0"/>
              <a:t>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3CBC92-2C5F-7F4E-93A9-744DA2CC9D70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2757142" y="1659318"/>
            <a:ext cx="1206866" cy="167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DB6CA9E-FD9E-1A79-9160-2FCF6BB7F0B7}"/>
              </a:ext>
            </a:extLst>
          </p:cNvPr>
          <p:cNvSpPr/>
          <p:nvPr/>
        </p:nvSpPr>
        <p:spPr>
          <a:xfrm>
            <a:off x="3128848" y="1588044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FE819F-21CD-6098-2B26-3A031DF62956}"/>
              </a:ext>
            </a:extLst>
          </p:cNvPr>
          <p:cNvSpPr/>
          <p:nvPr/>
        </p:nvSpPr>
        <p:spPr>
          <a:xfrm>
            <a:off x="396400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63899E-AF6F-978F-CF2C-51389E54F8BD}"/>
              </a:ext>
            </a:extLst>
          </p:cNvPr>
          <p:cNvSpPr/>
          <p:nvPr/>
        </p:nvSpPr>
        <p:spPr>
          <a:xfrm>
            <a:off x="6007468" y="3355428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1292D43-7B5D-8A6F-FB16-5A91B2126D94}"/>
              </a:ext>
            </a:extLst>
          </p:cNvPr>
          <p:cNvSpPr/>
          <p:nvPr/>
        </p:nvSpPr>
        <p:spPr>
          <a:xfrm>
            <a:off x="2721162" y="3281858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1F7179-DB58-1BEC-1E51-122F1EBED267}"/>
              </a:ext>
            </a:extLst>
          </p:cNvPr>
          <p:cNvSpPr/>
          <p:nvPr/>
        </p:nvSpPr>
        <p:spPr>
          <a:xfrm>
            <a:off x="514352" y="3355429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154E2DB-EA18-27E6-8464-9BDFBBD71E49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1323651" y="3586657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2D5083-4B7A-F714-5DC3-57068CAC4A36}"/>
              </a:ext>
            </a:extLst>
          </p:cNvPr>
          <p:cNvSpPr/>
          <p:nvPr/>
        </p:nvSpPr>
        <p:spPr>
          <a:xfrm>
            <a:off x="1712928" y="343162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477DEA-1BCD-0D89-BC46-BF0D40C45EA5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3330760" y="3586656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FB82109-C0A6-D233-E933-880AD5136C7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92110" y="3586656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BF038C-D9E7-ECF3-D5AF-54F6BD8E2CA6}"/>
              </a:ext>
            </a:extLst>
          </p:cNvPr>
          <p:cNvSpPr/>
          <p:nvPr/>
        </p:nvSpPr>
        <p:spPr>
          <a:xfrm>
            <a:off x="8050928" y="3354112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252AB5-1BAB-3DA3-50A8-9F3FA199F2C7}"/>
              </a:ext>
            </a:extLst>
          </p:cNvPr>
          <p:cNvSpPr/>
          <p:nvPr/>
        </p:nvSpPr>
        <p:spPr>
          <a:xfrm>
            <a:off x="8053559" y="4347340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23B72B-DC4A-6637-EA94-FCA6F8D01F6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7235570" y="3585340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39148EF-9B21-E1EB-3D42-0423547217DE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>
            <a:off x="7235570" y="3586656"/>
            <a:ext cx="817989" cy="991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FE1F65-4BFF-3811-EF41-198F62D18799}"/>
              </a:ext>
            </a:extLst>
          </p:cNvPr>
          <p:cNvSpPr/>
          <p:nvPr/>
        </p:nvSpPr>
        <p:spPr>
          <a:xfrm>
            <a:off x="396137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A64E36-BB6A-D77F-5761-84359B731A08}"/>
              </a:ext>
            </a:extLst>
          </p:cNvPr>
          <p:cNvSpPr/>
          <p:nvPr/>
        </p:nvSpPr>
        <p:spPr>
          <a:xfrm>
            <a:off x="6004837" y="504234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F52F2DB-0039-18D7-F29E-4E93B746D653}"/>
              </a:ext>
            </a:extLst>
          </p:cNvPr>
          <p:cNvSpPr/>
          <p:nvPr/>
        </p:nvSpPr>
        <p:spPr>
          <a:xfrm>
            <a:off x="2718531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9CC43A-84C6-F2FA-0B92-D2D5849C8F1C}"/>
              </a:ext>
            </a:extLst>
          </p:cNvPr>
          <p:cNvSpPr/>
          <p:nvPr/>
        </p:nvSpPr>
        <p:spPr>
          <a:xfrm>
            <a:off x="511721" y="5042344"/>
            <a:ext cx="809299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F888CDA-0E76-424B-D69C-02B6966EC7B5}"/>
              </a:ext>
            </a:extLst>
          </p:cNvPr>
          <p:cNvCxnSpPr>
            <a:cxnSpLocks/>
            <a:stCxn id="38" idx="3"/>
            <a:endCxn id="37" idx="2"/>
          </p:cNvCxnSpPr>
          <p:nvPr/>
        </p:nvCxnSpPr>
        <p:spPr>
          <a:xfrm>
            <a:off x="1321020" y="5273572"/>
            <a:ext cx="1397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BE9F6B-D122-7B04-CD36-4D7AA91D97CB}"/>
              </a:ext>
            </a:extLst>
          </p:cNvPr>
          <p:cNvSpPr/>
          <p:nvPr/>
        </p:nvSpPr>
        <p:spPr>
          <a:xfrm>
            <a:off x="1710297" y="5118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7974FD9-C1CD-2B49-10F3-CD4B6ACF3690}"/>
              </a:ext>
            </a:extLst>
          </p:cNvPr>
          <p:cNvCxnSpPr>
            <a:cxnSpLocks/>
            <a:stCxn id="37" idx="6"/>
            <a:endCxn id="35" idx="1"/>
          </p:cNvCxnSpPr>
          <p:nvPr/>
        </p:nvCxnSpPr>
        <p:spPr>
          <a:xfrm flipV="1">
            <a:off x="3328129" y="5273571"/>
            <a:ext cx="63324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C0E597C-114E-4E70-A419-594898C7AF5C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189479" y="5273571"/>
            <a:ext cx="8153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181E27-01F4-6D71-6C03-5E76BE3FAEAD}"/>
              </a:ext>
            </a:extLst>
          </p:cNvPr>
          <p:cNvSpPr/>
          <p:nvPr/>
        </p:nvSpPr>
        <p:spPr>
          <a:xfrm>
            <a:off x="8048297" y="5041027"/>
            <a:ext cx="62011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DAO</a:t>
            </a:r>
            <a:endParaRPr kumimoji="1" lang="ko-Kore-KR" altLang="en-US" sz="16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6EB1BC5-14F3-6DB0-E376-C43E503B351D}"/>
              </a:ext>
            </a:extLst>
          </p:cNvPr>
          <p:cNvCxnSpPr>
            <a:cxnSpLocks/>
            <a:stCxn id="36" idx="3"/>
            <a:endCxn id="43" idx="1"/>
          </p:cNvCxnSpPr>
          <p:nvPr/>
        </p:nvCxnSpPr>
        <p:spPr>
          <a:xfrm flipV="1">
            <a:off x="7232939" y="5272255"/>
            <a:ext cx="815358" cy="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FF52199-A7CD-13D5-3BC0-FBDE2407CD25}"/>
              </a:ext>
            </a:extLst>
          </p:cNvPr>
          <p:cNvSpPr/>
          <p:nvPr/>
        </p:nvSpPr>
        <p:spPr>
          <a:xfrm>
            <a:off x="9469232" y="3674933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B3697A9-EFB3-9567-FA0A-67F7EB7A2173}"/>
              </a:ext>
            </a:extLst>
          </p:cNvPr>
          <p:cNvSpPr/>
          <p:nvPr/>
        </p:nvSpPr>
        <p:spPr>
          <a:xfrm>
            <a:off x="9469232" y="4864576"/>
            <a:ext cx="815358" cy="815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</a:t>
            </a:r>
            <a:endParaRPr kumimoji="1" lang="ko-Kore-KR" altLang="en-US" sz="16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E390EB8-64E1-52B7-468E-E2FBBCD3EA49}"/>
              </a:ext>
            </a:extLst>
          </p:cNvPr>
          <p:cNvCxnSpPr>
            <a:cxnSpLocks/>
            <a:stCxn id="26" idx="3"/>
            <a:endCxn id="47" idx="2"/>
          </p:cNvCxnSpPr>
          <p:nvPr/>
        </p:nvCxnSpPr>
        <p:spPr>
          <a:xfrm>
            <a:off x="8671040" y="3585340"/>
            <a:ext cx="798192" cy="497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5AEDB92-B8F4-730C-F42D-DB0DF5ED1850}"/>
              </a:ext>
            </a:extLst>
          </p:cNvPr>
          <p:cNvCxnSpPr>
            <a:cxnSpLocks/>
            <a:stCxn id="27" idx="3"/>
            <a:endCxn id="47" idx="2"/>
          </p:cNvCxnSpPr>
          <p:nvPr/>
        </p:nvCxnSpPr>
        <p:spPr>
          <a:xfrm flipV="1">
            <a:off x="8673671" y="4082612"/>
            <a:ext cx="795561" cy="495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718F45-089B-42D8-FB8B-5FEB307EE1F7}"/>
              </a:ext>
            </a:extLst>
          </p:cNvPr>
          <p:cNvCxnSpPr>
            <a:cxnSpLocks/>
            <a:stCxn id="43" idx="3"/>
            <a:endCxn id="48" idx="2"/>
          </p:cNvCxnSpPr>
          <p:nvPr/>
        </p:nvCxnSpPr>
        <p:spPr>
          <a:xfrm>
            <a:off x="8668409" y="5272255"/>
            <a:ext cx="8008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01C7E6C1-8F1D-5E85-8235-69BB97EB7FE6}"/>
              </a:ext>
            </a:extLst>
          </p:cNvPr>
          <p:cNvSpPr/>
          <p:nvPr/>
        </p:nvSpPr>
        <p:spPr>
          <a:xfrm>
            <a:off x="11375480" y="377781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ADC4855-9C04-D95E-1B64-BE4815A1D262}"/>
              </a:ext>
            </a:extLst>
          </p:cNvPr>
          <p:cNvSpPr/>
          <p:nvPr/>
        </p:nvSpPr>
        <p:spPr>
          <a:xfrm>
            <a:off x="11375480" y="4968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</a:t>
            </a:r>
            <a:endParaRPr kumimoji="1" lang="ko-Kore-KR" altLang="en-US" sz="16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E99895-58C6-B7E3-A00F-8910E0940AC8}"/>
              </a:ext>
            </a:extLst>
          </p:cNvPr>
          <p:cNvCxnSpPr>
            <a:cxnSpLocks/>
            <a:stCxn id="47" idx="6"/>
            <a:endCxn id="58" idx="2"/>
          </p:cNvCxnSpPr>
          <p:nvPr/>
        </p:nvCxnSpPr>
        <p:spPr>
          <a:xfrm>
            <a:off x="10284590" y="4082612"/>
            <a:ext cx="1090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7109DEB-64A9-4A36-2F7B-C637DFA3B8FC}"/>
              </a:ext>
            </a:extLst>
          </p:cNvPr>
          <p:cNvCxnSpPr>
            <a:cxnSpLocks/>
            <a:stCxn id="48" idx="6"/>
            <a:endCxn id="59" idx="2"/>
          </p:cNvCxnSpPr>
          <p:nvPr/>
        </p:nvCxnSpPr>
        <p:spPr>
          <a:xfrm>
            <a:off x="10284590" y="5272255"/>
            <a:ext cx="1090890" cy="1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DD8C5B-D40F-3736-6D0C-AF76FBF2E59D}"/>
              </a:ext>
            </a:extLst>
          </p:cNvPr>
          <p:cNvSpPr/>
          <p:nvPr/>
        </p:nvSpPr>
        <p:spPr>
          <a:xfrm>
            <a:off x="8241130" y="2312269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70" name="구부러진 연결선[U] 69">
            <a:extLst>
              <a:ext uri="{FF2B5EF4-FFF2-40B4-BE49-F238E27FC236}">
                <a16:creationId xmlns:a16="http://schemas.microsoft.com/office/drawing/2014/main" id="{070DB744-9CFD-AD4C-A106-80E2E6258B1F}"/>
              </a:ext>
            </a:extLst>
          </p:cNvPr>
          <p:cNvCxnSpPr>
            <a:stCxn id="26" idx="0"/>
            <a:endCxn id="68" idx="2"/>
          </p:cNvCxnSpPr>
          <p:nvPr/>
        </p:nvCxnSpPr>
        <p:spPr>
          <a:xfrm rot="5400000" flipH="1" flipV="1">
            <a:off x="8318389" y="2817321"/>
            <a:ext cx="579387" cy="4941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7E0B22A9-AAAF-2800-52FE-A1100CFD52CA}"/>
              </a:ext>
            </a:extLst>
          </p:cNvPr>
          <p:cNvCxnSpPr>
            <a:cxnSpLocks/>
            <a:stCxn id="27" idx="3"/>
            <a:endCxn id="68" idx="2"/>
          </p:cNvCxnSpPr>
          <p:nvPr/>
        </p:nvCxnSpPr>
        <p:spPr>
          <a:xfrm flipV="1">
            <a:off x="8673671" y="2774725"/>
            <a:ext cx="181510" cy="180384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2335069-3AE6-C11C-3A35-49A5BD1A1B35}"/>
              </a:ext>
            </a:extLst>
          </p:cNvPr>
          <p:cNvSpPr/>
          <p:nvPr/>
        </p:nvSpPr>
        <p:spPr>
          <a:xfrm>
            <a:off x="8074788" y="2982956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getConnection</a:t>
            </a:r>
            <a:r>
              <a:rPr kumimoji="1" lang="en-US" altLang="ko-KR" sz="1000" dirty="0"/>
              <a:t>()</a:t>
            </a:r>
          </a:p>
        </p:txBody>
      </p:sp>
      <p:cxnSp>
        <p:nvCxnSpPr>
          <p:cNvPr id="76" name="구부러진 연결선[U] 75">
            <a:extLst>
              <a:ext uri="{FF2B5EF4-FFF2-40B4-BE49-F238E27FC236}">
                <a16:creationId xmlns:a16="http://schemas.microsoft.com/office/drawing/2014/main" id="{C5193D87-7B06-1255-B1CD-C144F3E07BE1}"/>
              </a:ext>
            </a:extLst>
          </p:cNvPr>
          <p:cNvCxnSpPr>
            <a:cxnSpLocks/>
            <a:stCxn id="68" idx="3"/>
            <a:endCxn id="47" idx="0"/>
          </p:cNvCxnSpPr>
          <p:nvPr/>
        </p:nvCxnSpPr>
        <p:spPr>
          <a:xfrm>
            <a:off x="9469232" y="2543497"/>
            <a:ext cx="407679" cy="11314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C31758A-F9A7-CE26-80A1-02BE522EB662}"/>
              </a:ext>
            </a:extLst>
          </p:cNvPr>
          <p:cNvSpPr/>
          <p:nvPr/>
        </p:nvSpPr>
        <p:spPr>
          <a:xfrm>
            <a:off x="9437712" y="2977251"/>
            <a:ext cx="1228103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</a:t>
            </a:r>
            <a:r>
              <a:rPr kumimoji="1" lang="en-US" altLang="ko-KR" sz="1000" dirty="0">
                <a:sym typeface="Wingdings" pitchFamily="2" charset="2"/>
              </a:rPr>
              <a:t></a:t>
            </a:r>
            <a:r>
              <a:rPr kumimoji="1" lang="ko-KR" altLang="en-US" sz="1000" dirty="0">
                <a:sym typeface="Wingdings" pitchFamily="2" charset="2"/>
              </a:rPr>
              <a:t> 기존 객체 </a:t>
            </a:r>
            <a:endParaRPr kumimoji="1" lang="en-US" altLang="ko-KR" sz="1000" dirty="0">
              <a:sym typeface="Wingdings" pitchFamily="2" charset="2"/>
            </a:endParaRPr>
          </a:p>
          <a:p>
            <a:pPr algn="ctr"/>
            <a:r>
              <a:rPr kumimoji="1" lang="ko-KR" altLang="en-US" sz="1000" dirty="0">
                <a:sym typeface="Wingdings" pitchFamily="2" charset="2"/>
              </a:rPr>
              <a:t>리턴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359085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7C8948-0836-33E6-65DD-94353BDE2A47}"/>
              </a:ext>
            </a:extLst>
          </p:cNvPr>
          <p:cNvSpPr/>
          <p:nvPr/>
        </p:nvSpPr>
        <p:spPr>
          <a:xfrm>
            <a:off x="3007566" y="2220311"/>
            <a:ext cx="2447303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ThreadLocal</a:t>
            </a:r>
            <a:r>
              <a:rPr kumimoji="1" lang="en-US" altLang="ko-Kore-KR" sz="1600" dirty="0"/>
              <a:t>&lt;Connection&gt;</a:t>
            </a:r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D10210-19D1-EF4E-6784-163A15C0684B}"/>
              </a:ext>
            </a:extLst>
          </p:cNvPr>
          <p:cNvSpPr/>
          <p:nvPr/>
        </p:nvSpPr>
        <p:spPr>
          <a:xfrm>
            <a:off x="1232342" y="1292773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T1</a:t>
            </a:r>
            <a:endParaRPr kumimoji="1" lang="ko-Kore-KR" altLang="en-US" sz="16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34442C3-1CDD-5AD6-A4BC-9C71668F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04411"/>
              </p:ext>
            </p:extLst>
          </p:nvPr>
        </p:nvGraphicFramePr>
        <p:xfrm>
          <a:off x="7430814" y="1339019"/>
          <a:ext cx="38327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386">
                  <a:extLst>
                    <a:ext uri="{9D8B030D-6E8A-4147-A177-3AD203B41FA5}">
                      <a16:colId xmlns:a16="http://schemas.microsoft.com/office/drawing/2014/main" val="3952851839"/>
                    </a:ext>
                  </a:extLst>
                </a:gridCol>
                <a:gridCol w="1916386">
                  <a:extLst>
                    <a:ext uri="{9D8B030D-6E8A-4147-A177-3AD203B41FA5}">
                      <a16:colId xmlns:a16="http://schemas.microsoft.com/office/drawing/2014/main" val="84799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/>
                        <a:t>스레드명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8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6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8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9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79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741011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93936E-F0D3-BC40-084C-AB74783A606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5454869" y="2451539"/>
            <a:ext cx="19759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7C930E-EAB6-0A6F-2C8B-7A621D5D9CBE}"/>
              </a:ext>
            </a:extLst>
          </p:cNvPr>
          <p:cNvSpPr/>
          <p:nvPr/>
        </p:nvSpPr>
        <p:spPr>
          <a:xfrm>
            <a:off x="5860028" y="2024554"/>
            <a:ext cx="1165626" cy="758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스레드 전용 객체를 찾는다</a:t>
            </a:r>
            <a:r>
              <a:rPr kumimoji="1" lang="en-US" altLang="ko-KR" sz="1000" dirty="0"/>
              <a:t>.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962F807-5597-8C0D-4926-86F3F351E2E0}"/>
              </a:ext>
            </a:extLst>
          </p:cNvPr>
          <p:cNvSpPr/>
          <p:nvPr/>
        </p:nvSpPr>
        <p:spPr>
          <a:xfrm>
            <a:off x="1232342" y="3477609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T2</a:t>
            </a:r>
            <a:endParaRPr kumimoji="1" lang="ko-Kore-KR" altLang="en-US" sz="1600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391AE6DF-6A30-6274-C74A-F3A482C17491}"/>
              </a:ext>
            </a:extLst>
          </p:cNvPr>
          <p:cNvCxnSpPr>
            <a:stCxn id="4" idx="1"/>
            <a:endCxn id="5" idx="4"/>
          </p:cNvCxnSpPr>
          <p:nvPr/>
        </p:nvCxnSpPr>
        <p:spPr>
          <a:xfrm rot="10800000">
            <a:off x="1537142" y="1902371"/>
            <a:ext cx="1470425" cy="5491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73F13F-101A-039F-F86D-36BFF863ED0B}"/>
              </a:ext>
            </a:extLst>
          </p:cNvPr>
          <p:cNvSpPr/>
          <p:nvPr/>
        </p:nvSpPr>
        <p:spPr>
          <a:xfrm>
            <a:off x="1951046" y="2251842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A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F6C302-0687-3791-1EAE-14807209AFC1}"/>
              </a:ext>
            </a:extLst>
          </p:cNvPr>
          <p:cNvCxnSpPr>
            <a:cxnSpLocks/>
            <a:stCxn id="16" idx="6"/>
            <a:endCxn id="4" idx="1"/>
          </p:cNvCxnSpPr>
          <p:nvPr/>
        </p:nvCxnSpPr>
        <p:spPr>
          <a:xfrm flipV="1">
            <a:off x="1841940" y="2451539"/>
            <a:ext cx="1165626" cy="13308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6E068CF-9415-C5CE-1C22-1EC9768EF6D1}"/>
              </a:ext>
            </a:extLst>
          </p:cNvPr>
          <p:cNvCxnSpPr>
            <a:cxnSpLocks/>
            <a:stCxn id="4" idx="2"/>
            <a:endCxn id="16" idx="4"/>
          </p:cNvCxnSpPr>
          <p:nvPr/>
        </p:nvCxnSpPr>
        <p:spPr>
          <a:xfrm rot="5400000">
            <a:off x="2181960" y="2037949"/>
            <a:ext cx="1404440" cy="2694077"/>
          </a:xfrm>
          <a:prstGeom prst="curvedConnector3">
            <a:avLst>
              <a:gd name="adj1" fmla="val 1162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4DA135-64FF-18F0-119E-BF67ADA13F2D}"/>
              </a:ext>
            </a:extLst>
          </p:cNvPr>
          <p:cNvSpPr/>
          <p:nvPr/>
        </p:nvSpPr>
        <p:spPr>
          <a:xfrm>
            <a:off x="2957047" y="40425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B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13919E-E6E8-0012-F571-4104DF465B82}"/>
              </a:ext>
            </a:extLst>
          </p:cNvPr>
          <p:cNvSpPr/>
          <p:nvPr/>
        </p:nvSpPr>
        <p:spPr>
          <a:xfrm>
            <a:off x="1848837" y="3238498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2BD71346-CDB4-0506-AE19-29C346EADC1D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1841940" y="1597572"/>
            <a:ext cx="2389278" cy="62273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FA4638-AD2E-67C1-15F1-295EFE5BD202}"/>
              </a:ext>
            </a:extLst>
          </p:cNvPr>
          <p:cNvSpPr/>
          <p:nvPr/>
        </p:nvSpPr>
        <p:spPr>
          <a:xfrm>
            <a:off x="2916007" y="159494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759195D-C8C8-0AFF-27F5-0A3BBB6B04DC}"/>
              </a:ext>
            </a:extLst>
          </p:cNvPr>
          <p:cNvSpPr/>
          <p:nvPr/>
        </p:nvSpPr>
        <p:spPr>
          <a:xfrm>
            <a:off x="1232342" y="5113276"/>
            <a:ext cx="609598" cy="609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T3</a:t>
            </a:r>
            <a:endParaRPr kumimoji="1" lang="ko-Kore-KR" altLang="en-US" sz="1600" dirty="0"/>
          </a:p>
        </p:txBody>
      </p: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754A70EC-95FC-F44B-26E6-F36AF9ECA14A}"/>
              </a:ext>
            </a:extLst>
          </p:cNvPr>
          <p:cNvCxnSpPr>
            <a:cxnSpLocks/>
            <a:stCxn id="4" idx="2"/>
            <a:endCxn id="40" idx="6"/>
          </p:cNvCxnSpPr>
          <p:nvPr/>
        </p:nvCxnSpPr>
        <p:spPr>
          <a:xfrm rot="5400000">
            <a:off x="1668925" y="2855782"/>
            <a:ext cx="2735308" cy="238927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A5A4594-3391-3496-EA2C-A57215722249}"/>
              </a:ext>
            </a:extLst>
          </p:cNvPr>
          <p:cNvSpPr/>
          <p:nvPr/>
        </p:nvSpPr>
        <p:spPr>
          <a:xfrm>
            <a:off x="2673662" y="494905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null </a:t>
            </a:r>
            <a:r>
              <a:rPr kumimoji="1" lang="ko-KR" altLang="en-US" sz="1000" dirty="0"/>
              <a:t>리턴</a:t>
            </a:r>
            <a:endParaRPr kumimoji="1" lang="en-US" altLang="ko-KR" sz="1000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026E1F8A-64B8-8C2E-0944-203CF8FC31E7}"/>
              </a:ext>
            </a:extLst>
          </p:cNvPr>
          <p:cNvCxnSpPr>
            <a:cxnSpLocks/>
            <a:stCxn id="40" idx="0"/>
            <a:endCxn id="4" idx="2"/>
          </p:cNvCxnSpPr>
          <p:nvPr/>
        </p:nvCxnSpPr>
        <p:spPr>
          <a:xfrm rot="5400000" flipH="1" flipV="1">
            <a:off x="1668925" y="2550984"/>
            <a:ext cx="2430509" cy="26940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919B29-E091-674F-AFE6-3B860E6C426B}"/>
              </a:ext>
            </a:extLst>
          </p:cNvPr>
          <p:cNvSpPr/>
          <p:nvPr/>
        </p:nvSpPr>
        <p:spPr>
          <a:xfrm>
            <a:off x="1374111" y="4507613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get()</a:t>
            </a:r>
          </a:p>
        </p:txBody>
      </p:sp>
    </p:spTree>
    <p:extLst>
      <p:ext uri="{BB962C8B-B14F-4D97-AF65-F5344CB8AC3E}">
        <p14:creationId xmlns:p14="http://schemas.microsoft.com/office/powerpoint/2010/main" val="1080112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C90841-5600-DDF6-FE59-FC21A3E455CF}"/>
              </a:ext>
            </a:extLst>
          </p:cNvPr>
          <p:cNvSpPr/>
          <p:nvPr/>
        </p:nvSpPr>
        <p:spPr>
          <a:xfrm>
            <a:off x="1530061" y="1694793"/>
            <a:ext cx="1228102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Service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85E2A0-6C95-9EC9-81B6-88CE8424CDC3}"/>
              </a:ext>
            </a:extLst>
          </p:cNvPr>
          <p:cNvSpPr/>
          <p:nvPr/>
        </p:nvSpPr>
        <p:spPr>
          <a:xfrm>
            <a:off x="440464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TransactionManager</a:t>
            </a:r>
            <a:endParaRPr kumimoji="1" lang="ko-Kore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FF65658-8044-A397-FCEF-0527000DDCF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58163" y="1926021"/>
            <a:ext cx="16464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F7F0E6-3DC9-E738-2A10-7F73A309CB78}"/>
              </a:ext>
            </a:extLst>
          </p:cNvPr>
          <p:cNvSpPr/>
          <p:nvPr/>
        </p:nvSpPr>
        <p:spPr>
          <a:xfrm>
            <a:off x="6299493" y="1137034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commit/rollback </a:t>
            </a:r>
            <a:r>
              <a:rPr kumimoji="1" lang="ko-KR" altLang="en-US" sz="1000" dirty="0"/>
              <a:t>수행</a:t>
            </a:r>
            <a:endParaRPr kumimoji="1" lang="en-US" altLang="ko-KR" sz="1000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750EF3D-09C8-74BC-069B-9755EF2D1FF8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5775837" y="1292063"/>
            <a:ext cx="523656" cy="402730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3F1ECD-E3A9-9A8B-17FE-213C0D1FD3D6}"/>
              </a:ext>
            </a:extLst>
          </p:cNvPr>
          <p:cNvSpPr/>
          <p:nvPr/>
        </p:nvSpPr>
        <p:spPr>
          <a:xfrm>
            <a:off x="4404640" y="319777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TransactionStatus</a:t>
            </a:r>
            <a:endParaRPr kumimoji="1" lang="ko-Kore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123B81-087B-C652-1FB1-F1378B49AE17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5775837" y="2157249"/>
            <a:ext cx="0" cy="1040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DA589B5-635A-8F30-CE63-944E0B05D4EB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7147034" y="3426370"/>
            <a:ext cx="1078116" cy="2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B9AD77-BFDC-96D1-DB63-0FDB5BD7DE7F}"/>
              </a:ext>
            </a:extLst>
          </p:cNvPr>
          <p:cNvSpPr/>
          <p:nvPr/>
        </p:nvSpPr>
        <p:spPr>
          <a:xfrm>
            <a:off x="8225150" y="3195142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Connection</a:t>
            </a:r>
            <a:endParaRPr kumimoji="1" lang="ko-Kore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BFCFBA9-D0E3-7D74-5BF0-2287C67F95CA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>
            <a:off x="7147034" y="1926021"/>
            <a:ext cx="10781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0FA168-4946-6706-AE39-35A8734C4220}"/>
              </a:ext>
            </a:extLst>
          </p:cNvPr>
          <p:cNvSpPr/>
          <p:nvPr/>
        </p:nvSpPr>
        <p:spPr>
          <a:xfrm>
            <a:off x="8225150" y="169479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DataSource</a:t>
            </a:r>
            <a:endParaRPr kumimoji="1" lang="ko-Kore-KR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CE10228-DFFE-0D43-491D-981CBEC2124D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9596347" y="2157249"/>
            <a:ext cx="0" cy="1037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C5B9010-597E-67DB-2888-273EBC93DFDC}"/>
              </a:ext>
            </a:extLst>
          </p:cNvPr>
          <p:cNvSpPr/>
          <p:nvPr/>
        </p:nvSpPr>
        <p:spPr>
          <a:xfrm>
            <a:off x="9207362" y="2334609"/>
            <a:ext cx="777970" cy="570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 또는 기존 객체 리턴</a:t>
            </a:r>
            <a:endParaRPr kumimoji="1" lang="en-US" altLang="ko-KR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B4B656-8485-4D8F-6B46-51B0D8E7BBBE}"/>
              </a:ext>
            </a:extLst>
          </p:cNvPr>
          <p:cNvSpPr/>
          <p:nvPr/>
        </p:nvSpPr>
        <p:spPr>
          <a:xfrm>
            <a:off x="1530061" y="2364173"/>
            <a:ext cx="1012638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add()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update()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delete()</a:t>
            </a:r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51963A0F-DA00-2629-2065-84DD41F67633}"/>
              </a:ext>
            </a:extLst>
          </p:cNvPr>
          <p:cNvCxnSpPr>
            <a:cxnSpLocks/>
            <a:stCxn id="29" idx="3"/>
            <a:endCxn id="5" idx="2"/>
          </p:cNvCxnSpPr>
          <p:nvPr/>
        </p:nvCxnSpPr>
        <p:spPr>
          <a:xfrm flipV="1">
            <a:off x="2542699" y="2157249"/>
            <a:ext cx="3233138" cy="747552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93489EED-2E08-1340-254D-544106ADCD90}"/>
              </a:ext>
            </a:extLst>
          </p:cNvPr>
          <p:cNvCxnSpPr>
            <a:cxnSpLocks/>
            <a:stCxn id="29" idx="3"/>
            <a:endCxn id="12" idx="0"/>
          </p:cNvCxnSpPr>
          <p:nvPr/>
        </p:nvCxnSpPr>
        <p:spPr>
          <a:xfrm>
            <a:off x="2542699" y="2904801"/>
            <a:ext cx="3233138" cy="292971"/>
          </a:xfrm>
          <a:prstGeom prst="curvedConnector2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B9328BF-9B5B-4F05-F2E4-80F9CBD18539}"/>
              </a:ext>
            </a:extLst>
          </p:cNvPr>
          <p:cNvSpPr/>
          <p:nvPr/>
        </p:nvSpPr>
        <p:spPr>
          <a:xfrm>
            <a:off x="2682931" y="2749772"/>
            <a:ext cx="595090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사용</a:t>
            </a:r>
            <a:endParaRPr kumimoji="1" lang="en-US" altLang="ko-KR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1C4E01-5582-9A4B-298E-9E1831471713}"/>
              </a:ext>
            </a:extLst>
          </p:cNvPr>
          <p:cNvSpPr/>
          <p:nvPr/>
        </p:nvSpPr>
        <p:spPr>
          <a:xfrm>
            <a:off x="5533493" y="2518545"/>
            <a:ext cx="484690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생성</a:t>
            </a:r>
            <a:endParaRPr kumimoji="1" lang="en-US" altLang="ko-KR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BCB80C-10E5-A0F2-2A43-206C310AF885}"/>
              </a:ext>
            </a:extLst>
          </p:cNvPr>
          <p:cNvSpPr/>
          <p:nvPr/>
        </p:nvSpPr>
        <p:spPr>
          <a:xfrm>
            <a:off x="4404640" y="4210694"/>
            <a:ext cx="5888420" cy="1492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ko-Kore-KR" sz="1200" dirty="0" err="1"/>
              <a:t>TransactionStatus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status = </a:t>
            </a:r>
            <a:r>
              <a:rPr kumimoji="1" lang="en-US" altLang="ko-KR" sz="1200" dirty="0" err="1"/>
              <a:t>txManager.getTransaction</a:t>
            </a:r>
            <a:r>
              <a:rPr kumimoji="1" lang="en-US" altLang="ko-KR" sz="1200" dirty="0"/>
              <a:t>();</a:t>
            </a:r>
          </a:p>
          <a:p>
            <a:r>
              <a:rPr kumimoji="1" lang="en-US" altLang="ko-Kore-KR" sz="1200" dirty="0"/>
              <a:t>try{</a:t>
            </a:r>
          </a:p>
          <a:p>
            <a:r>
              <a:rPr kumimoji="1" lang="en-US" altLang="ko-Kore-KR" sz="1200" dirty="0"/>
              <a:t>//</a:t>
            </a:r>
            <a:r>
              <a:rPr kumimoji="1" lang="ko-KR" altLang="en-US" sz="1200" dirty="0"/>
              <a:t> 데이터 변경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입력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삭제 작업</a:t>
            </a:r>
            <a:endParaRPr kumimoji="1" lang="en-US" altLang="ko-KR" sz="1200" dirty="0"/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txManager.commit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 catch(Exception e) {</a:t>
            </a:r>
          </a:p>
          <a:p>
            <a:r>
              <a:rPr kumimoji="1" lang="en-US" altLang="ko-Kore-KR" sz="1200" dirty="0"/>
              <a:t>  </a:t>
            </a:r>
            <a:r>
              <a:rPr kumimoji="1" lang="en-US" altLang="ko-Kore-KR" sz="1200" dirty="0" err="1"/>
              <a:t>txManager.rollback</a:t>
            </a:r>
            <a:r>
              <a:rPr kumimoji="1" lang="en-US" altLang="ko-Kore-KR" sz="1200" dirty="0"/>
              <a:t>(status);</a:t>
            </a:r>
          </a:p>
          <a:p>
            <a:r>
              <a:rPr kumimoji="1" lang="en-US" altLang="ko-Kore-KR" sz="1200" dirty="0"/>
              <a:t>}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2919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67E66-72B3-09AE-158D-4177BE95731B}"/>
              </a:ext>
            </a:extLst>
          </p:cNvPr>
          <p:cNvSpPr/>
          <p:nvPr/>
        </p:nvSpPr>
        <p:spPr>
          <a:xfrm>
            <a:off x="7683867" y="1190297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01671-B533-D413-FB73-838BD7AF0FA7}"/>
              </a:ext>
            </a:extLst>
          </p:cNvPr>
          <p:cNvSpPr/>
          <p:nvPr/>
        </p:nvSpPr>
        <p:spPr>
          <a:xfrm>
            <a:off x="7683867" y="2966544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BoardDetailController</a:t>
            </a:r>
            <a:endParaRPr kumimoji="1" lang="ko-Kore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0A1993-7C38-CCB5-0445-EE1E6A3150C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096000" y="1421525"/>
            <a:ext cx="1587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14012C-0D6D-3B24-D1A8-1D9FB5DA8437}"/>
              </a:ext>
            </a:extLst>
          </p:cNvPr>
          <p:cNvSpPr/>
          <p:nvPr/>
        </p:nvSpPr>
        <p:spPr>
          <a:xfrm>
            <a:off x="6615351" y="1008993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B54481-9FD8-BB28-1231-59DF426F93A0}"/>
              </a:ext>
            </a:extLst>
          </p:cNvPr>
          <p:cNvSpPr/>
          <p:nvPr/>
        </p:nvSpPr>
        <p:spPr>
          <a:xfrm>
            <a:off x="6332681" y="1497724"/>
            <a:ext cx="117210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r>
              <a:rPr kumimoji="1" lang="en-US" altLang="ko-KR" sz="1000" dirty="0"/>
              <a:t>(redirect)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93575E-9FDB-ECDD-27B1-4BE91746C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096000" y="3197772"/>
            <a:ext cx="15878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702821-5272-C2A6-FD6A-710BA44A18F0}"/>
              </a:ext>
            </a:extLst>
          </p:cNvPr>
          <p:cNvSpPr/>
          <p:nvPr/>
        </p:nvSpPr>
        <p:spPr>
          <a:xfrm>
            <a:off x="6615352" y="2782610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한쪽 모서리가 잘린 사각형 13">
            <a:extLst>
              <a:ext uri="{FF2B5EF4-FFF2-40B4-BE49-F238E27FC236}">
                <a16:creationId xmlns:a16="http://schemas.microsoft.com/office/drawing/2014/main" id="{897DB2B1-69A0-DBC0-13F5-A2696E833557}"/>
              </a:ext>
            </a:extLst>
          </p:cNvPr>
          <p:cNvSpPr/>
          <p:nvPr/>
        </p:nvSpPr>
        <p:spPr>
          <a:xfrm>
            <a:off x="8440209" y="3833649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detail.jsp</a:t>
            </a:r>
            <a:endParaRPr kumimoji="1" lang="ko-Kore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FBAFB8-ACDB-F043-3288-813CA3772D62}"/>
              </a:ext>
            </a:extLst>
          </p:cNvPr>
          <p:cNvCxnSpPr>
            <a:cxnSpLocks/>
            <a:stCxn id="5" idx="2"/>
            <a:endCxn id="14" idx="3"/>
          </p:cNvCxnSpPr>
          <p:nvPr/>
        </p:nvCxnSpPr>
        <p:spPr>
          <a:xfrm>
            <a:off x="9055064" y="3429000"/>
            <a:ext cx="0" cy="404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F8B6B-0BE3-50D1-2F2F-48D0E9EFF8C5}"/>
              </a:ext>
            </a:extLst>
          </p:cNvPr>
          <p:cNvSpPr/>
          <p:nvPr/>
        </p:nvSpPr>
        <p:spPr>
          <a:xfrm>
            <a:off x="7704487" y="4758560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03C8651-BD7A-EC44-B5B2-979AAFF0877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96000" y="4989788"/>
            <a:ext cx="1608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429702-6EC9-F9BE-CBEA-3A0D99B47DD6}"/>
              </a:ext>
            </a:extLst>
          </p:cNvPr>
          <p:cNvSpPr/>
          <p:nvPr/>
        </p:nvSpPr>
        <p:spPr>
          <a:xfrm>
            <a:off x="6625863" y="4574626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47D39F-F1D4-B388-5E9A-1C1FCAC5C263}"/>
              </a:ext>
            </a:extLst>
          </p:cNvPr>
          <p:cNvSpPr/>
          <p:nvPr/>
        </p:nvSpPr>
        <p:spPr>
          <a:xfrm>
            <a:off x="6620607" y="5100148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22" name="한쪽 모서리가 잘린 사각형 21">
            <a:extLst>
              <a:ext uri="{FF2B5EF4-FFF2-40B4-BE49-F238E27FC236}">
                <a16:creationId xmlns:a16="http://schemas.microsoft.com/office/drawing/2014/main" id="{7F4299CD-90B4-18A9-B0DB-D037331FDE3D}"/>
              </a:ext>
            </a:extLst>
          </p:cNvPr>
          <p:cNvSpPr/>
          <p:nvPr/>
        </p:nvSpPr>
        <p:spPr>
          <a:xfrm>
            <a:off x="8460829" y="5775437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error.jsp</a:t>
            </a:r>
            <a:endParaRPr kumimoji="1" lang="ko-Kore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EA06893-6A94-DAAE-E041-01F427649AA8}"/>
              </a:ext>
            </a:extLst>
          </p:cNvPr>
          <p:cNvCxnSpPr>
            <a:cxnSpLocks/>
            <a:stCxn id="18" idx="2"/>
            <a:endCxn id="22" idx="3"/>
          </p:cNvCxnSpPr>
          <p:nvPr/>
        </p:nvCxnSpPr>
        <p:spPr>
          <a:xfrm>
            <a:off x="9075684" y="5221016"/>
            <a:ext cx="0" cy="554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FE933-F039-B8D4-5742-07283154B2CC}"/>
              </a:ext>
            </a:extLst>
          </p:cNvPr>
          <p:cNvSpPr/>
          <p:nvPr/>
        </p:nvSpPr>
        <p:spPr>
          <a:xfrm>
            <a:off x="4391100" y="762002"/>
            <a:ext cx="1692166" cy="5549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60CDB0-9F81-6DC3-A21C-E34CB1CE7192}"/>
              </a:ext>
            </a:extLst>
          </p:cNvPr>
          <p:cNvSpPr/>
          <p:nvPr/>
        </p:nvSpPr>
        <p:spPr>
          <a:xfrm>
            <a:off x="6615352" y="3302878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195BFA-D2BF-F43A-FB00-93B9647E83F3}"/>
              </a:ext>
            </a:extLst>
          </p:cNvPr>
          <p:cNvSpPr/>
          <p:nvPr/>
        </p:nvSpPr>
        <p:spPr>
          <a:xfrm>
            <a:off x="9214754" y="5320865"/>
            <a:ext cx="94480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오류발생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900056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767E66-72B3-09AE-158D-4177BE95731B}"/>
              </a:ext>
            </a:extLst>
          </p:cNvPr>
          <p:cNvSpPr/>
          <p:nvPr/>
        </p:nvSpPr>
        <p:spPr>
          <a:xfrm>
            <a:off x="7694177" y="1263863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01671-B533-D413-FB73-838BD7AF0FA7}"/>
              </a:ext>
            </a:extLst>
          </p:cNvPr>
          <p:cNvSpPr/>
          <p:nvPr/>
        </p:nvSpPr>
        <p:spPr>
          <a:xfrm>
            <a:off x="7694177" y="2116520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BoardDetailController</a:t>
            </a:r>
            <a:endParaRPr kumimoji="1" lang="ko-Kore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9F8B6B-0BE3-50D1-2F2F-48D0E9EFF8C5}"/>
              </a:ext>
            </a:extLst>
          </p:cNvPr>
          <p:cNvSpPr/>
          <p:nvPr/>
        </p:nvSpPr>
        <p:spPr>
          <a:xfrm>
            <a:off x="7694177" y="2969177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BoardUpdateController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9FE933-F039-B8D4-5742-07283154B2CC}"/>
              </a:ext>
            </a:extLst>
          </p:cNvPr>
          <p:cNvSpPr/>
          <p:nvPr/>
        </p:nvSpPr>
        <p:spPr>
          <a:xfrm>
            <a:off x="2926" y="1228397"/>
            <a:ext cx="1692166" cy="5386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D9DF2D-B9AD-D7EF-3CD5-96D82CE44B2E}"/>
              </a:ext>
            </a:extLst>
          </p:cNvPr>
          <p:cNvSpPr/>
          <p:nvPr/>
        </p:nvSpPr>
        <p:spPr>
          <a:xfrm>
            <a:off x="3304032" y="1266496"/>
            <a:ext cx="2742394" cy="46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FrontController</a:t>
            </a:r>
            <a:endParaRPr kumimoji="1" lang="ko-Kore-KR" altLang="en-US" sz="16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67554D5-4576-B691-9898-34F25975ECE5}"/>
              </a:ext>
            </a:extLst>
          </p:cNvPr>
          <p:cNvCxnSpPr>
            <a:cxnSpLocks/>
            <a:stCxn id="24" idx="3"/>
            <a:endCxn id="2" idx="1"/>
          </p:cNvCxnSpPr>
          <p:nvPr/>
        </p:nvCxnSpPr>
        <p:spPr>
          <a:xfrm>
            <a:off x="1695092" y="1497724"/>
            <a:ext cx="1608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02EC1D-B2FD-BD0F-25F4-CB058E24F3E5}"/>
              </a:ext>
            </a:extLst>
          </p:cNvPr>
          <p:cNvSpPr/>
          <p:nvPr/>
        </p:nvSpPr>
        <p:spPr>
          <a:xfrm>
            <a:off x="2227581" y="1053655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D21698-E1CE-D74C-DBA0-FB2A3EDD4A0C}"/>
              </a:ext>
            </a:extLst>
          </p:cNvPr>
          <p:cNvSpPr/>
          <p:nvPr/>
        </p:nvSpPr>
        <p:spPr>
          <a:xfrm>
            <a:off x="2227581" y="1573923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C761DE-E347-DABD-9357-13E435D0662A}"/>
              </a:ext>
            </a:extLst>
          </p:cNvPr>
          <p:cNvSpPr/>
          <p:nvPr/>
        </p:nvSpPr>
        <p:spPr>
          <a:xfrm>
            <a:off x="1867210" y="1960178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1B4DF5-F8F2-FA23-5BCD-42EB57138B49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6046426" y="1495091"/>
            <a:ext cx="1647751" cy="2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02E4892-A0A7-D435-6095-EABFE90D2383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6046426" y="1497724"/>
            <a:ext cx="1647751" cy="850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E0F1EEC-A9D1-F54B-8D3F-087502F8C6E2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6046426" y="1497724"/>
            <a:ext cx="1647751" cy="170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AD6791E-361C-9928-AD05-79BDFFAE086F}"/>
              </a:ext>
            </a:extLst>
          </p:cNvPr>
          <p:cNvCxnSpPr>
            <a:cxnSpLocks/>
            <a:stCxn id="2" idx="2"/>
            <a:endCxn id="42" idx="3"/>
          </p:cNvCxnSpPr>
          <p:nvPr/>
        </p:nvCxnSpPr>
        <p:spPr>
          <a:xfrm>
            <a:off x="4675229" y="1728952"/>
            <a:ext cx="0" cy="387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한쪽 모서리가 잘린 사각형 41">
            <a:extLst>
              <a:ext uri="{FF2B5EF4-FFF2-40B4-BE49-F238E27FC236}">
                <a16:creationId xmlns:a16="http://schemas.microsoft.com/office/drawing/2014/main" id="{AE225E9E-B8EC-9868-FB3C-C24EE5829B1D}"/>
              </a:ext>
            </a:extLst>
          </p:cNvPr>
          <p:cNvSpPr/>
          <p:nvPr/>
        </p:nvSpPr>
        <p:spPr>
          <a:xfrm>
            <a:off x="4060374" y="2116520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3AA9AF-6153-1096-A4F3-8D2D736E0E6A}"/>
              </a:ext>
            </a:extLst>
          </p:cNvPr>
          <p:cNvSpPr/>
          <p:nvPr/>
        </p:nvSpPr>
        <p:spPr>
          <a:xfrm>
            <a:off x="4017864" y="2711013"/>
            <a:ext cx="1314730" cy="540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AD06304-F919-7D39-07E3-AC02F35DD372}"/>
              </a:ext>
            </a:extLst>
          </p:cNvPr>
          <p:cNvSpPr/>
          <p:nvPr/>
        </p:nvSpPr>
        <p:spPr>
          <a:xfrm>
            <a:off x="6224231" y="1586402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위임</a:t>
            </a:r>
            <a:endParaRPr kumimoji="1" lang="en-US" altLang="ko-KR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FE007E-187C-63B3-523B-5B2B4FF0E2C6}"/>
              </a:ext>
            </a:extLst>
          </p:cNvPr>
          <p:cNvSpPr/>
          <p:nvPr/>
        </p:nvSpPr>
        <p:spPr>
          <a:xfrm>
            <a:off x="1867210" y="4092465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http://localhost:8888/app/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08C3D38-B5AC-07B1-2026-8012A8F651EE}"/>
              </a:ext>
            </a:extLst>
          </p:cNvPr>
          <p:cNvSpPr/>
          <p:nvPr/>
        </p:nvSpPr>
        <p:spPr>
          <a:xfrm>
            <a:off x="3304032" y="878928"/>
            <a:ext cx="858065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48E7F7A-844A-6079-53B8-53855C1A26DB}"/>
              </a:ext>
            </a:extLst>
          </p:cNvPr>
          <p:cNvSpPr/>
          <p:nvPr/>
        </p:nvSpPr>
        <p:spPr>
          <a:xfrm>
            <a:off x="7694177" y="852644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/board/add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E72D13-B4A7-8635-2830-F243D7BF5BA9}"/>
              </a:ext>
            </a:extLst>
          </p:cNvPr>
          <p:cNvSpPr/>
          <p:nvPr/>
        </p:nvSpPr>
        <p:spPr>
          <a:xfrm>
            <a:off x="10787411" y="2116520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Page Controller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82AC1C4-1A02-B8D4-C267-F38AEEBEA292}"/>
              </a:ext>
            </a:extLst>
          </p:cNvPr>
          <p:cNvSpPr/>
          <p:nvPr/>
        </p:nvSpPr>
        <p:spPr>
          <a:xfrm>
            <a:off x="7694177" y="1788061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/board/detail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58965F1-BADE-1C91-F6C0-2A90D3A956F9}"/>
              </a:ext>
            </a:extLst>
          </p:cNvPr>
          <p:cNvSpPr/>
          <p:nvPr/>
        </p:nvSpPr>
        <p:spPr>
          <a:xfrm>
            <a:off x="7694176" y="2619048"/>
            <a:ext cx="1900749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/board/update</a:t>
            </a:r>
          </a:p>
        </p:txBody>
      </p:sp>
    </p:spTree>
    <p:extLst>
      <p:ext uri="{BB962C8B-B14F-4D97-AF65-F5344CB8AC3E}">
        <p14:creationId xmlns:p14="http://schemas.microsoft.com/office/powerpoint/2010/main" val="2986094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20E625B-2C69-A447-DC84-F33C293FB133}"/>
              </a:ext>
            </a:extLst>
          </p:cNvPr>
          <p:cNvSpPr/>
          <p:nvPr/>
        </p:nvSpPr>
        <p:spPr>
          <a:xfrm>
            <a:off x="1559314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MyServlet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12D8E4-232C-C0CE-A1B6-FCA360760818}"/>
              </a:ext>
            </a:extLst>
          </p:cNvPr>
          <p:cNvSpPr/>
          <p:nvPr/>
        </p:nvSpPr>
        <p:spPr>
          <a:xfrm>
            <a:off x="5113888" y="71534"/>
            <a:ext cx="24522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1. Annotation</a:t>
            </a:r>
            <a:r>
              <a:rPr kumimoji="1" lang="ko-KR" altLang="en-US" sz="1600" dirty="0"/>
              <a:t> 이용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7B3568-C861-E4A9-C2E7-D6DAA79C299F}"/>
              </a:ext>
            </a:extLst>
          </p:cNvPr>
          <p:cNvSpPr/>
          <p:nvPr/>
        </p:nvSpPr>
        <p:spPr>
          <a:xfrm>
            <a:off x="7566162" y="651700"/>
            <a:ext cx="2452274" cy="7619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Annotation</a:t>
            </a:r>
            <a:r>
              <a:rPr kumimoji="1" lang="ko-KR" altLang="en-US" sz="1400" dirty="0"/>
              <a:t> 이용</a:t>
            </a:r>
            <a:endParaRPr kumimoji="1" lang="en-US" altLang="ko-KR" sz="1400" dirty="0"/>
          </a:p>
          <a:p>
            <a:pPr algn="ctr"/>
            <a:r>
              <a:rPr lang="en" altLang="ko-Kore-KR" sz="900" dirty="0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@</a:t>
            </a:r>
            <a:r>
              <a:rPr lang="en" altLang="ko-Kore-KR" sz="900" dirty="0" err="1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WebServlet</a:t>
            </a:r>
            <a:r>
              <a:rPr lang="en" altLang="ko-Kore-KR" sz="900" dirty="0">
                <a:solidFill>
                  <a:srgbClr val="808080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(value = "/service/*")</a:t>
            </a:r>
          </a:p>
          <a:p>
            <a:pPr algn="ctr"/>
            <a:endParaRPr kumimoji="1" lang="ko-Kore-KR" altLang="en-US" sz="1400" dirty="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FD936D33-8FFE-D54B-6501-05DEE6CFBA0F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6703739" y="170275"/>
            <a:ext cx="498709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B9334F-F5FC-EB6B-5F38-E243359B465C}"/>
              </a:ext>
            </a:extLst>
          </p:cNvPr>
          <p:cNvSpPr/>
          <p:nvPr/>
        </p:nvSpPr>
        <p:spPr>
          <a:xfrm>
            <a:off x="5162865" y="1911736"/>
            <a:ext cx="2452274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2</a:t>
            </a:r>
            <a:r>
              <a:rPr kumimoji="1" lang="en-US" altLang="ko-Kore-KR" sz="1600" dirty="0"/>
              <a:t>. DD</a:t>
            </a:r>
            <a:r>
              <a:rPr kumimoji="1" lang="ko-KR" altLang="en-US" sz="1600" dirty="0"/>
              <a:t> 파일에 설정</a:t>
            </a:r>
            <a:endParaRPr kumimoji="1" lang="ko-Kore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803174-4308-59FF-E325-448D1DBF6D86}"/>
              </a:ext>
            </a:extLst>
          </p:cNvPr>
          <p:cNvSpPr/>
          <p:nvPr/>
        </p:nvSpPr>
        <p:spPr>
          <a:xfrm>
            <a:off x="7615139" y="2440265"/>
            <a:ext cx="2452274" cy="1922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&lt;servlet&gt;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&lt;servlet-name&gt;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&lt;/servlet-name&gt;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&lt;servlet-class&gt;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com.bitcamp.servlet.DispatcherServlet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&lt;/servlet-class&gt;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</a:t>
            </a:r>
            <a:r>
              <a:rPr lang="en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&lt;/servlet&gt;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&lt;servlet-mapping&gt;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&lt;servlet-name&gt;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DispatcherServlet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&lt;/servlet-name&gt;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  &lt;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-pattern&gt;/service/*&lt;/</a:t>
            </a:r>
            <a:r>
              <a:rPr lang="en" altLang="ko-Kore-KR" sz="900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url</a:t>
            </a:r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-pattern&gt;</a:t>
            </a:r>
          </a:p>
          <a:p>
            <a:r>
              <a:rPr lang="en" altLang="ko-Kore-KR" sz="900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    &lt;/servlet-mapping&gt;</a:t>
            </a:r>
          </a:p>
          <a:p>
            <a:pPr algn="ctr"/>
            <a:endParaRPr kumimoji="1" lang="ko-Kore-KR" altLang="en-US" sz="900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504754C4-1925-6D69-0AAB-E2B7BB822763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6488296" y="2274897"/>
            <a:ext cx="1027548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2151DD-EBB4-BF6D-C9F0-31A1695DB00B}"/>
              </a:ext>
            </a:extLst>
          </p:cNvPr>
          <p:cNvSpPr/>
          <p:nvPr/>
        </p:nvSpPr>
        <p:spPr>
          <a:xfrm>
            <a:off x="5162865" y="4817227"/>
            <a:ext cx="2452274" cy="5725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/>
              <a:t>3.</a:t>
            </a:r>
            <a:r>
              <a:rPr kumimoji="1" lang="ko-KR" altLang="en-US" sz="1600" dirty="0"/>
              <a:t> 자바코드로 직접 </a:t>
            </a:r>
            <a:r>
              <a:rPr kumimoji="1" lang="ko-KR" altLang="en-US" sz="1600" dirty="0" err="1"/>
              <a:t>서블릿</a:t>
            </a:r>
            <a:r>
              <a:rPr kumimoji="1" lang="ko-KR" altLang="en-US" sz="1600" dirty="0"/>
              <a:t> 객체 등록</a:t>
            </a:r>
            <a:endParaRPr kumimoji="1" lang="ko-Kore-KR" altLang="en-US" sz="1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8F7CA6-D7E4-1338-C9F5-71366B2FFC6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10152" y="302762"/>
            <a:ext cx="1403736" cy="248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F837F1-8C1F-52DE-BF11-584C1ED4975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710152" y="2142964"/>
            <a:ext cx="1452713" cy="647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E93271-DEE7-2D77-0D73-0B05B00FF53C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3710152" y="2790496"/>
            <a:ext cx="1452713" cy="2313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41E04A3-22A3-FEE8-38DB-7E5DACE61EF6}"/>
              </a:ext>
            </a:extLst>
          </p:cNvPr>
          <p:cNvSpPr/>
          <p:nvPr/>
        </p:nvSpPr>
        <p:spPr>
          <a:xfrm>
            <a:off x="7615139" y="5602214"/>
            <a:ext cx="2452274" cy="761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MyServlet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 servlet = new </a:t>
            </a:r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MyServlet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();</a:t>
            </a:r>
          </a:p>
          <a:p>
            <a:r>
              <a:rPr lang="en-US" altLang="ko-Kore-KR" sz="900" u="sng" dirty="0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Dynamic config = </a:t>
            </a:r>
            <a:r>
              <a:rPr lang="en-US" altLang="ko-Kore-KR" sz="900" u="sng" dirty="0" err="1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sc.addServlet</a:t>
            </a:r>
            <a:r>
              <a:rPr lang="en-US" altLang="ko-Kore-KR" sz="900" u="sng" dirty="0">
                <a:solidFill>
                  <a:srgbClr val="626262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(servlet);</a:t>
            </a:r>
          </a:p>
          <a:p>
            <a:r>
              <a:rPr lang="en-US" altLang="ko-Kore-KR" sz="900" u="sng" dirty="0" err="1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Config.addMapping</a:t>
            </a:r>
            <a:r>
              <a:rPr lang="en-US" altLang="ko-Kore-KR" sz="900" u="sng" dirty="0">
                <a:solidFill>
                  <a:srgbClr val="626262"/>
                </a:solidFill>
                <a:effectLst/>
                <a:latin typeface="NanumBarunGothic" panose="020B0603020101020101" pitchFamily="34" charset="-127"/>
                <a:ea typeface="NanumBarunGothic" panose="020B0603020101020101" pitchFamily="34" charset="-127"/>
              </a:rPr>
              <a:t>(“/hello”);</a:t>
            </a:r>
            <a:endParaRPr lang="en" altLang="ko-Kore-KR" sz="900" dirty="0">
              <a:solidFill>
                <a:srgbClr val="626262"/>
              </a:solidFill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3F44345C-930B-038D-5B8E-FB6F2C02DEFB}"/>
              </a:ext>
            </a:extLst>
          </p:cNvPr>
          <p:cNvCxnSpPr>
            <a:cxnSpLocks/>
            <a:stCxn id="21" idx="2"/>
            <a:endCxn id="31" idx="1"/>
          </p:cNvCxnSpPr>
          <p:nvPr/>
        </p:nvCxnSpPr>
        <p:spPr>
          <a:xfrm rot="16200000" flipH="1">
            <a:off x="6705354" y="5073429"/>
            <a:ext cx="593432" cy="12261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C92600-CF42-4A70-38DA-6D5510707548}"/>
              </a:ext>
            </a:extLst>
          </p:cNvPr>
          <p:cNvSpPr/>
          <p:nvPr/>
        </p:nvSpPr>
        <p:spPr>
          <a:xfrm>
            <a:off x="10787411" y="3246711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r>
              <a:rPr kumimoji="1" lang="ko-KR" altLang="en-US" sz="1000" dirty="0"/>
              <a:t> 소스 코드가 없다면</a:t>
            </a:r>
            <a:endParaRPr kumimoji="1" lang="en-US" altLang="ko-KR" sz="10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5FB9DB6-70BD-4DC2-68CB-16FEE63BE615}"/>
              </a:ext>
            </a:extLst>
          </p:cNvPr>
          <p:cNvCxnSpPr>
            <a:stCxn id="47" idx="1"/>
            <a:endCxn id="14" idx="3"/>
          </p:cNvCxnSpPr>
          <p:nvPr/>
        </p:nvCxnSpPr>
        <p:spPr>
          <a:xfrm flipH="1">
            <a:off x="10067413" y="3401740"/>
            <a:ext cx="719998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618FFED-BFB5-951A-D435-A959E425FC98}"/>
              </a:ext>
            </a:extLst>
          </p:cNvPr>
          <p:cNvCxnSpPr>
            <a:cxnSpLocks/>
            <a:stCxn id="47" idx="1"/>
            <a:endCxn id="31" idx="3"/>
          </p:cNvCxnSpPr>
          <p:nvPr/>
        </p:nvCxnSpPr>
        <p:spPr>
          <a:xfrm flipH="1">
            <a:off x="10067413" y="3401740"/>
            <a:ext cx="719998" cy="2581474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CB2A72-349A-8923-5D21-897B64CE3080}"/>
              </a:ext>
            </a:extLst>
          </p:cNvPr>
          <p:cNvSpPr/>
          <p:nvPr/>
        </p:nvSpPr>
        <p:spPr>
          <a:xfrm>
            <a:off x="10787411" y="877670"/>
            <a:ext cx="2094475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r>
              <a:rPr kumimoji="1" lang="ko-KR" altLang="en-US" sz="1000" dirty="0"/>
              <a:t> 소스 코드가 있다면</a:t>
            </a:r>
            <a:endParaRPr kumimoji="1" lang="en-US" altLang="ko-KR" sz="1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4519B5-1F29-E702-26D3-5AE7CB7EB85E}"/>
              </a:ext>
            </a:extLst>
          </p:cNvPr>
          <p:cNvCxnSpPr>
            <a:cxnSpLocks/>
            <a:stCxn id="53" idx="1"/>
            <a:endCxn id="8" idx="3"/>
          </p:cNvCxnSpPr>
          <p:nvPr/>
        </p:nvCxnSpPr>
        <p:spPr>
          <a:xfrm flipH="1">
            <a:off x="10018436" y="1032699"/>
            <a:ext cx="768975" cy="0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009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2525BD-FCD7-D696-D4C7-828ADC5419F9}"/>
              </a:ext>
            </a:extLst>
          </p:cNvPr>
          <p:cNvSpPr/>
          <p:nvPr/>
        </p:nvSpPr>
        <p:spPr>
          <a:xfrm>
            <a:off x="522531" y="2559268"/>
            <a:ext cx="1226502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Client</a:t>
            </a:r>
            <a:endParaRPr kumimoji="1" lang="ko-Kore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CF5B1-2A14-BF0A-FAF3-B85FFEFA6EF6}"/>
              </a:ext>
            </a:extLst>
          </p:cNvPr>
          <p:cNvSpPr/>
          <p:nvPr/>
        </p:nvSpPr>
        <p:spPr>
          <a:xfrm>
            <a:off x="3734056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&lt;&lt;</a:t>
            </a:r>
            <a:r>
              <a:rPr kumimoji="1" lang="en-US" altLang="ko-KR" sz="1050" dirty="0" err="1"/>
              <a:t>frontController</a:t>
            </a:r>
            <a:r>
              <a:rPr kumimoji="1" lang="en-US" altLang="ko-KR" sz="1050" dirty="0"/>
              <a:t>&gt;&gt;</a:t>
            </a:r>
            <a:endParaRPr kumimoji="1" lang="en-US" altLang="ko-Kore-KR" sz="1050" dirty="0"/>
          </a:p>
          <a:p>
            <a:pPr algn="ctr"/>
            <a:r>
              <a:rPr kumimoji="1" lang="en-US" altLang="ko-Kore-KR" sz="1600" dirty="0" err="1"/>
              <a:t>DispatcherServlet</a:t>
            </a:r>
            <a:endParaRPr kumimoji="1" lang="ko-Kore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58DDA0-B4EB-289F-4517-C48BDD785083}"/>
              </a:ext>
            </a:extLst>
          </p:cNvPr>
          <p:cNvSpPr/>
          <p:nvPr/>
        </p:nvSpPr>
        <p:spPr>
          <a:xfrm>
            <a:off x="7869918" y="2559268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</a:t>
            </a:r>
            <a:r>
              <a:rPr kumimoji="1" lang="en-US" altLang="ko-K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frontController</a:t>
            </a:r>
            <a:r>
              <a: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&gt;&gt;</a:t>
            </a:r>
            <a:endParaRPr kumimoji="1" lang="en-US" altLang="ko-Kore-KR" sz="1600" dirty="0"/>
          </a:p>
          <a:p>
            <a:pPr algn="ctr"/>
            <a:r>
              <a:rPr kumimoji="1" lang="en-US" altLang="ko-Kore-KR" sz="1600" dirty="0"/>
              <a:t>Controller</a:t>
            </a:r>
            <a:endParaRPr kumimoji="1" lang="ko-Kore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4FC35F-C414-6F41-D318-6BA517473DC0}"/>
              </a:ext>
            </a:extLst>
          </p:cNvPr>
          <p:cNvSpPr/>
          <p:nvPr/>
        </p:nvSpPr>
        <p:spPr>
          <a:xfrm>
            <a:off x="9885330" y="3605049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BoardListController</a:t>
            </a:r>
            <a:endParaRPr kumimoji="1" lang="ko-Kore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600361-B0AB-7EF3-9B17-D7F979B4BF5E}"/>
              </a:ext>
            </a:extLst>
          </p:cNvPr>
          <p:cNvSpPr/>
          <p:nvPr/>
        </p:nvSpPr>
        <p:spPr>
          <a:xfrm>
            <a:off x="9885330" y="5023730"/>
            <a:ext cx="2150838" cy="462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 err="1"/>
              <a:t>BoardAddController</a:t>
            </a:r>
            <a:endParaRPr kumimoji="1" lang="ko-Kore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6D1152-E784-DB46-9209-4A287164A17F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>
            <a:off x="4809475" y="3021724"/>
            <a:ext cx="0" cy="718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한쪽 모서리가 잘린 사각형 9">
            <a:extLst>
              <a:ext uri="{FF2B5EF4-FFF2-40B4-BE49-F238E27FC236}">
                <a16:creationId xmlns:a16="http://schemas.microsoft.com/office/drawing/2014/main" id="{18E8A79E-7DE5-6F0D-99D5-96C3129EEEC7}"/>
              </a:ext>
            </a:extLst>
          </p:cNvPr>
          <p:cNvSpPr/>
          <p:nvPr/>
        </p:nvSpPr>
        <p:spPr>
          <a:xfrm>
            <a:off x="4194620" y="3740034"/>
            <a:ext cx="1229710" cy="46245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JSP</a:t>
            </a:r>
            <a:endParaRPr kumimoji="1" lang="ko-Kore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AA01E7-A432-494B-591F-F161BEE1D8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49033" y="2790496"/>
            <a:ext cx="1985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7B6910-A6A7-A033-6D42-062C08764F3E}"/>
              </a:ext>
            </a:extLst>
          </p:cNvPr>
          <p:cNvSpPr/>
          <p:nvPr/>
        </p:nvSpPr>
        <p:spPr>
          <a:xfrm>
            <a:off x="2431645" y="2364825"/>
            <a:ext cx="53602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요청</a:t>
            </a:r>
            <a:endParaRPr kumimoji="1"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17EC0B-5D88-584A-B548-12A3D33CEE47}"/>
              </a:ext>
            </a:extLst>
          </p:cNvPr>
          <p:cNvSpPr/>
          <p:nvPr/>
        </p:nvSpPr>
        <p:spPr>
          <a:xfrm>
            <a:off x="2434823" y="3021722"/>
            <a:ext cx="546538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응답</a:t>
            </a:r>
            <a:endParaRPr kumimoji="1" lang="en-US" altLang="ko-KR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5B0BA0-2A41-D9CF-43B0-109CA641F8C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84894" y="2790496"/>
            <a:ext cx="19850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E782B5-3E22-9937-E873-6B168F164B87}"/>
              </a:ext>
            </a:extLst>
          </p:cNvPr>
          <p:cNvSpPr/>
          <p:nvPr/>
        </p:nvSpPr>
        <p:spPr>
          <a:xfrm>
            <a:off x="6534432" y="2427886"/>
            <a:ext cx="685947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execute()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42CD2E-A505-4930-EF1A-D79723D45F73}"/>
              </a:ext>
            </a:extLst>
          </p:cNvPr>
          <p:cNvSpPr/>
          <p:nvPr/>
        </p:nvSpPr>
        <p:spPr>
          <a:xfrm>
            <a:off x="6455343" y="2866693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err="1"/>
              <a:t>viewName</a:t>
            </a:r>
            <a:endParaRPr kumimoji="1" lang="en-US" altLang="ko-KR" sz="1000" dirty="0"/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27BA2212-C52A-5D77-2846-258734684D4B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8298716" y="3668344"/>
            <a:ext cx="2233234" cy="939993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7AF38CE9-7FFC-2629-7242-A5B254A2EFC7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9008057" y="2959003"/>
            <a:ext cx="814553" cy="939993"/>
          </a:xfrm>
          <a:prstGeom prst="bentConnector2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삼각형 23">
            <a:extLst>
              <a:ext uri="{FF2B5EF4-FFF2-40B4-BE49-F238E27FC236}">
                <a16:creationId xmlns:a16="http://schemas.microsoft.com/office/drawing/2014/main" id="{088858E9-8EC3-AFA6-1E78-798A842844E4}"/>
              </a:ext>
            </a:extLst>
          </p:cNvPr>
          <p:cNvSpPr/>
          <p:nvPr/>
        </p:nvSpPr>
        <p:spPr>
          <a:xfrm>
            <a:off x="8816656" y="3021722"/>
            <a:ext cx="257360" cy="22186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AB6CBC6-4BC5-35F8-8A50-B357B3D985B1}"/>
              </a:ext>
            </a:extLst>
          </p:cNvPr>
          <p:cNvSpPr/>
          <p:nvPr/>
        </p:nvSpPr>
        <p:spPr>
          <a:xfrm>
            <a:off x="2043782" y="3566275"/>
            <a:ext cx="1314730" cy="1081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refresh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redirect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en-US" altLang="ko-KR" sz="1000" dirty="0"/>
              <a:t>JSP </a:t>
            </a:r>
            <a:r>
              <a:rPr kumimoji="1" lang="ko-KR" altLang="en-US" sz="1000" dirty="0"/>
              <a:t>실행결과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오류내용</a:t>
            </a:r>
            <a:endParaRPr kumimoji="1" lang="en-US" altLang="ko-KR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8441A0-F00A-96E3-B118-6EF88A096E09}"/>
              </a:ext>
            </a:extLst>
          </p:cNvPr>
          <p:cNvSpPr/>
          <p:nvPr/>
        </p:nvSpPr>
        <p:spPr>
          <a:xfrm>
            <a:off x="5706958" y="3681251"/>
            <a:ext cx="1314730" cy="580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결과 데이터 생성</a:t>
            </a:r>
            <a:endParaRPr kumimoji="1" lang="en-US" altLang="ko-KR" sz="1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오류 내용 출력</a:t>
            </a:r>
            <a:endParaRPr kumimoji="1" lang="en-US" altLang="ko-KR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D05A5E7-9839-8A82-047A-B42BE7A2D46D}"/>
              </a:ext>
            </a:extLst>
          </p:cNvPr>
          <p:cNvSpPr/>
          <p:nvPr/>
        </p:nvSpPr>
        <p:spPr>
          <a:xfrm>
            <a:off x="5775443" y="1414711"/>
            <a:ext cx="989251" cy="310057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 err="1"/>
              <a:t>서블릿</a:t>
            </a:r>
            <a:endParaRPr kumimoji="1" lang="en-US" altLang="ko-KR" sz="10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8C4F734-DC59-AD54-A0D2-1B1D666EC956}"/>
              </a:ext>
            </a:extLst>
          </p:cNvPr>
          <p:cNvCxnSpPr>
            <a:cxnSpLocks/>
            <a:stCxn id="44" idx="1"/>
            <a:endCxn id="5" idx="0"/>
          </p:cNvCxnSpPr>
          <p:nvPr/>
        </p:nvCxnSpPr>
        <p:spPr>
          <a:xfrm flipH="1">
            <a:off x="4809475" y="1569740"/>
            <a:ext cx="965968" cy="989528"/>
          </a:xfrm>
          <a:prstGeom prst="straightConnector1">
            <a:avLst/>
          </a:prstGeom>
          <a:ln>
            <a:solidFill>
              <a:srgbClr val="C43EA7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3C8823-F012-BDD7-BF66-B9313DD062AF}"/>
              </a:ext>
            </a:extLst>
          </p:cNvPr>
          <p:cNvSpPr/>
          <p:nvPr/>
        </p:nvSpPr>
        <p:spPr>
          <a:xfrm>
            <a:off x="3737874" y="2117829"/>
            <a:ext cx="844124" cy="310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/service/*</a:t>
            </a:r>
          </a:p>
        </p:txBody>
      </p:sp>
    </p:spTree>
    <p:extLst>
      <p:ext uri="{BB962C8B-B14F-4D97-AF65-F5344CB8AC3E}">
        <p14:creationId xmlns:p14="http://schemas.microsoft.com/office/powerpoint/2010/main" val="111523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422B5-1805-C767-B88D-8FABC10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구동 원리</a:t>
            </a:r>
            <a:endParaRPr kumimoji="1" lang="ko-Kore-KR" altLang="en-US" sz="28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D6F2D0-8124-EC83-4A15-6C2457EDBFFC}"/>
              </a:ext>
            </a:extLst>
          </p:cNvPr>
          <p:cNvSpPr/>
          <p:nvPr/>
        </p:nvSpPr>
        <p:spPr>
          <a:xfrm>
            <a:off x="377057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A6675-5FE3-18F2-4DA8-E25FE4392E9E}"/>
              </a:ext>
            </a:extLst>
          </p:cNvPr>
          <p:cNvSpPr/>
          <p:nvPr/>
        </p:nvSpPr>
        <p:spPr>
          <a:xfrm>
            <a:off x="2816772" y="1355835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6F3918-E83F-F8F0-9376-8DFF5FBD33A4}"/>
              </a:ext>
            </a:extLst>
          </p:cNvPr>
          <p:cNvSpPr/>
          <p:nvPr/>
        </p:nvSpPr>
        <p:spPr>
          <a:xfrm>
            <a:off x="5574423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3DDC83-43DC-2647-7E1B-E32CFAC28E28}"/>
              </a:ext>
            </a:extLst>
          </p:cNvPr>
          <p:cNvSpPr/>
          <p:nvPr/>
        </p:nvSpPr>
        <p:spPr>
          <a:xfrm>
            <a:off x="7140464" y="1355835"/>
            <a:ext cx="79484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81E889-243F-B22B-5F41-E88F2E0346DE}"/>
              </a:ext>
            </a:extLst>
          </p:cNvPr>
          <p:cNvSpPr/>
          <p:nvPr/>
        </p:nvSpPr>
        <p:spPr>
          <a:xfrm>
            <a:off x="9116409" y="1355835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221788-AA37-55DA-B1A9-7F7D1EBD935E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2440370" y="-13795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17BF786-95A5-9116-6028-280876ED9D87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90923" y="274912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62689899-635E-0E13-BEED-B5765CAAFF39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6754866" y="572815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F1C5C598-3204-DBF5-73EF-304C0B9868B8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8673989" y="219733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22E4185E-15F4-72F8-CF8D-FBC6B6B99A81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8673990" y="1375871"/>
            <a:ext cx="12700" cy="22722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337931AA-51EB-2ECE-A3A7-2C48C6839882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6754867" y="1728953"/>
            <a:ext cx="12700" cy="156604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D60C76DB-5B61-0284-2A13-238F09A44E6D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4890923" y="1431050"/>
            <a:ext cx="12700" cy="216184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45464188-10DC-0577-382C-5945E3BA63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40370" y="1142343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왼쪽으로 구부러진 화살표[C] 31">
            <a:extLst>
              <a:ext uri="{FF2B5EF4-FFF2-40B4-BE49-F238E27FC236}">
                <a16:creationId xmlns:a16="http://schemas.microsoft.com/office/drawing/2014/main" id="{B698266B-07D2-5179-6137-5A27D5FAFDAC}"/>
              </a:ext>
            </a:extLst>
          </p:cNvPr>
          <p:cNvSpPr/>
          <p:nvPr/>
        </p:nvSpPr>
        <p:spPr>
          <a:xfrm>
            <a:off x="10615449" y="1722383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D4E5F-35BC-C3B9-6796-011E144F049D}"/>
              </a:ext>
            </a:extLst>
          </p:cNvPr>
          <p:cNvSpPr/>
          <p:nvPr/>
        </p:nvSpPr>
        <p:spPr>
          <a:xfrm>
            <a:off x="1849479" y="912863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/board/add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E5E178B-C632-F656-91B7-BA175A90F94A}"/>
              </a:ext>
            </a:extLst>
          </p:cNvPr>
          <p:cNvSpPr/>
          <p:nvPr/>
        </p:nvSpPr>
        <p:spPr>
          <a:xfrm>
            <a:off x="2045577" y="17223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78CB68-4D91-B5C0-0D98-12991BFCA4E0}"/>
              </a:ext>
            </a:extLst>
          </p:cNvPr>
          <p:cNvSpPr/>
          <p:nvPr/>
        </p:nvSpPr>
        <p:spPr>
          <a:xfrm>
            <a:off x="1849479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9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87F183-17A8-0A91-2268-3F972B54ED54}"/>
              </a:ext>
            </a:extLst>
          </p:cNvPr>
          <p:cNvSpPr/>
          <p:nvPr/>
        </p:nvSpPr>
        <p:spPr>
          <a:xfrm>
            <a:off x="4570245" y="99038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4138E8-E87F-2071-D0C7-9E566F24CBC6}"/>
              </a:ext>
            </a:extLst>
          </p:cNvPr>
          <p:cNvSpPr/>
          <p:nvPr/>
        </p:nvSpPr>
        <p:spPr>
          <a:xfrm>
            <a:off x="6358977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46D922-CE67-4AA1-70AA-64F126304522}"/>
              </a:ext>
            </a:extLst>
          </p:cNvPr>
          <p:cNvSpPr/>
          <p:nvPr/>
        </p:nvSpPr>
        <p:spPr>
          <a:xfrm>
            <a:off x="8178250" y="99038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974CAA-2779-ACB5-3EA1-EEE0CCD5A652}"/>
              </a:ext>
            </a:extLst>
          </p:cNvPr>
          <p:cNvSpPr/>
          <p:nvPr/>
        </p:nvSpPr>
        <p:spPr>
          <a:xfrm>
            <a:off x="11021412" y="175851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작업수행</a:t>
            </a:r>
            <a:endParaRPr kumimoji="1" lang="ko-Kore-KR" altLang="en-US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FF81E6-7ABB-C0BC-A2DA-5A146F5A87C6}"/>
              </a:ext>
            </a:extLst>
          </p:cNvPr>
          <p:cNvSpPr/>
          <p:nvPr/>
        </p:nvSpPr>
        <p:spPr>
          <a:xfrm>
            <a:off x="8186130" y="259299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F78B95-7E7C-AE9A-E25E-6E98C1BC357A}"/>
              </a:ext>
            </a:extLst>
          </p:cNvPr>
          <p:cNvSpPr/>
          <p:nvPr/>
        </p:nvSpPr>
        <p:spPr>
          <a:xfrm>
            <a:off x="6358977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4C3DD8-EA50-89CA-2B6E-99E7B11E5948}"/>
              </a:ext>
            </a:extLst>
          </p:cNvPr>
          <p:cNvSpPr/>
          <p:nvPr/>
        </p:nvSpPr>
        <p:spPr>
          <a:xfrm>
            <a:off x="4573261" y="25929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292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 만들기</a:t>
            </a:r>
            <a:endParaRPr kumimoji="1" lang="ko-Kore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F5BF30-9761-01F2-CE89-CCA3BECEDBFB}"/>
              </a:ext>
            </a:extLst>
          </p:cNvPr>
          <p:cNvSpPr/>
          <p:nvPr/>
        </p:nvSpPr>
        <p:spPr>
          <a:xfrm>
            <a:off x="2816772" y="1355835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/>
              <a:t>Filter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2E4433-AC1B-6D9E-AFB2-D09B28D8B757}"/>
              </a:ext>
            </a:extLst>
          </p:cNvPr>
          <p:cNvSpPr/>
          <p:nvPr/>
        </p:nvSpPr>
        <p:spPr>
          <a:xfrm>
            <a:off x="2816772" y="3040117"/>
            <a:ext cx="1986456" cy="777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&lt;&lt;interface&gt;&gt;</a:t>
            </a:r>
          </a:p>
          <a:p>
            <a:pPr algn="ctr"/>
            <a:r>
              <a:rPr kumimoji="1" lang="en-US" altLang="ko-Kore-KR" dirty="0" err="1"/>
              <a:t>MyFilter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05E5C32-CF5D-9D42-4EB5-61C0E03B6466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flipH="1">
            <a:off x="3810000" y="2148187"/>
            <a:ext cx="5255" cy="89193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삼각형 8">
            <a:extLst>
              <a:ext uri="{FF2B5EF4-FFF2-40B4-BE49-F238E27FC236}">
                <a16:creationId xmlns:a16="http://schemas.microsoft.com/office/drawing/2014/main" id="{02D7A7B0-652B-85FA-2C79-222160486B9C}"/>
              </a:ext>
            </a:extLst>
          </p:cNvPr>
          <p:cNvSpPr/>
          <p:nvPr/>
        </p:nvSpPr>
        <p:spPr>
          <a:xfrm>
            <a:off x="3710151" y="2148187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6A0DC9-9E72-2E96-45EA-302B03F5CB73}"/>
              </a:ext>
            </a:extLst>
          </p:cNvPr>
          <p:cNvSpPr/>
          <p:nvPr/>
        </p:nvSpPr>
        <p:spPr>
          <a:xfrm>
            <a:off x="5013435" y="1355834"/>
            <a:ext cx="1082565" cy="777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init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 err="1"/>
              <a:t>doFIlter</a:t>
            </a:r>
            <a:r>
              <a:rPr kumimoji="1" lang="en-US" altLang="ko-Kore-KR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destroy()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894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1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197365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68742" y="62077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68742" y="1218215"/>
            <a:ext cx="12700" cy="267159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/board/update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197364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197364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83999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 rot="5400000" flipH="1" flipV="1">
            <a:off x="8217470" y="-721403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9261B389-EC45-88BD-E725-6EBCF5F6C8B9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8217471" y="434735"/>
            <a:ext cx="6350" cy="4232209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942205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425118" y="102958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service()</a:t>
            </a:r>
            <a:endParaRPr kumimoji="1" lang="ko-Kore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D83E55-7AAB-E29E-AA1A-316E37251A39}"/>
              </a:ext>
            </a:extLst>
          </p:cNvPr>
          <p:cNvSpPr/>
          <p:nvPr/>
        </p:nvSpPr>
        <p:spPr>
          <a:xfrm>
            <a:off x="7425118" y="263503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35" name="왼쪽으로 구부러진 화살표[C] 34">
            <a:extLst>
              <a:ext uri="{FF2B5EF4-FFF2-40B4-BE49-F238E27FC236}">
                <a16:creationId xmlns:a16="http://schemas.microsoft.com/office/drawing/2014/main" id="{D9617AB9-1EB9-379A-8300-19273B96769A}"/>
              </a:ext>
            </a:extLst>
          </p:cNvPr>
          <p:cNvSpPr/>
          <p:nvPr/>
        </p:nvSpPr>
        <p:spPr>
          <a:xfrm>
            <a:off x="11786037" y="1764424"/>
            <a:ext cx="294289" cy="3783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024D26-4C05-3FD9-3E71-99864450AEA5}"/>
              </a:ext>
            </a:extLst>
          </p:cNvPr>
          <p:cNvSpPr/>
          <p:nvPr/>
        </p:nvSpPr>
        <p:spPr>
          <a:xfrm>
            <a:off x="12192000" y="1275040"/>
            <a:ext cx="1004178" cy="14029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로그인 사용자의 게시글인지 검사</a:t>
            </a:r>
            <a:endParaRPr kumimoji="1" lang="en-US" altLang="ko-KR" sz="1200" dirty="0"/>
          </a:p>
          <a:p>
            <a:pPr algn="ctr"/>
            <a:r>
              <a:rPr kumimoji="1" lang="en-US" altLang="ko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yes, </a:t>
            </a:r>
            <a:r>
              <a:rPr kumimoji="1" lang="ko-KR" altLang="en-US" sz="1200" dirty="0">
                <a:sym typeface="Wingdings" pitchFamily="2" charset="2"/>
              </a:rPr>
              <a:t>변경 실행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1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ko-KR" altLang="en-US" sz="2800" b="1" dirty="0"/>
              <a:t>필터로 로그인 검사하기</a:t>
            </a:r>
            <a:r>
              <a:rPr kumimoji="1" lang="en-US" altLang="ko-KR" sz="2800" b="1" dirty="0"/>
              <a:t>2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13B9DF-B959-5142-7B7E-29B5A4C0E1C0}"/>
              </a:ext>
            </a:extLst>
          </p:cNvPr>
          <p:cNvSpPr/>
          <p:nvPr/>
        </p:nvSpPr>
        <p:spPr>
          <a:xfrm>
            <a:off x="0" y="1397876"/>
            <a:ext cx="138736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</a:t>
            </a:r>
          </a:p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3544AC-9D70-98EB-6018-A8F9E368030F}"/>
              </a:ext>
            </a:extLst>
          </p:cNvPr>
          <p:cNvSpPr/>
          <p:nvPr/>
        </p:nvSpPr>
        <p:spPr>
          <a:xfrm>
            <a:off x="2439715" y="1397876"/>
            <a:ext cx="1986456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&lt;&lt;Servlet Container&gt;&gt;</a:t>
            </a:r>
          </a:p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57D5-699B-68BE-E37A-663B3505DE65}"/>
              </a:ext>
            </a:extLst>
          </p:cNvPr>
          <p:cNvSpPr/>
          <p:nvPr/>
        </p:nvSpPr>
        <p:spPr>
          <a:xfrm>
            <a:off x="5249569" y="1397876"/>
            <a:ext cx="1814351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LoginCheckFilter</a:t>
            </a:r>
            <a:endParaRPr kumimoji="1" lang="ko-Kore-KR" altLang="en-US" dirty="0"/>
          </a:p>
        </p:txBody>
      </p: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3439933E-FD90-D000-9F87-FF70DDEE3FAB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2063313" y="28246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716F6273-F0AF-D1BF-B1C5-39580A25B45F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5400000" flipH="1" flipV="1">
            <a:off x="4794844" y="35975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2001472-4868-E5E8-301B-AE2FFE798508}"/>
              </a:ext>
            </a:extLst>
          </p:cNvPr>
          <p:cNvCxnSpPr>
            <a:cxnSpLocks/>
            <a:stCxn id="5" idx="2"/>
            <a:endCxn id="3" idx="2"/>
          </p:cNvCxnSpPr>
          <p:nvPr/>
        </p:nvCxnSpPr>
        <p:spPr>
          <a:xfrm rot="5400000">
            <a:off x="4794844" y="1192113"/>
            <a:ext cx="12700" cy="272380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3A88C9D-1CFA-F9C7-0BCE-EE5433E5DDF1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2063313" y="1184384"/>
            <a:ext cx="12700" cy="273926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738B6A-DA9C-33E8-34A7-12EC7FE89295}"/>
              </a:ext>
            </a:extLst>
          </p:cNvPr>
          <p:cNvSpPr/>
          <p:nvPr/>
        </p:nvSpPr>
        <p:spPr>
          <a:xfrm>
            <a:off x="1275525" y="902352"/>
            <a:ext cx="1387707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kumimoji="1" lang="en-US" altLang="ko-Kore-KR" sz="1200" dirty="0"/>
              <a:t>/board/list</a:t>
            </a:r>
          </a:p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8563EA7-9514-BFDC-B3DF-3969338D9BD5}"/>
              </a:ext>
            </a:extLst>
          </p:cNvPr>
          <p:cNvSpPr/>
          <p:nvPr/>
        </p:nvSpPr>
        <p:spPr>
          <a:xfrm>
            <a:off x="1668520" y="1764424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82DEE7-2AD4-ADD5-2762-78C55B9E5E59}"/>
              </a:ext>
            </a:extLst>
          </p:cNvPr>
          <p:cNvSpPr/>
          <p:nvPr/>
        </p:nvSpPr>
        <p:spPr>
          <a:xfrm>
            <a:off x="1472422" y="263503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8.</a:t>
            </a:r>
            <a:r>
              <a:rPr kumimoji="1" lang="ko-KR" altLang="en-US" sz="1200" dirty="0"/>
              <a:t> </a:t>
            </a:r>
            <a:r>
              <a:rPr kumimoji="1" lang="ko-Kore-KR" altLang="en-US" sz="1200" dirty="0"/>
              <a:t>응답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FA235C-8541-1548-67F2-7604026BACB7}"/>
              </a:ext>
            </a:extLst>
          </p:cNvPr>
          <p:cNvSpPr/>
          <p:nvPr/>
        </p:nvSpPr>
        <p:spPr>
          <a:xfrm>
            <a:off x="4193188" y="103242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2.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1FF3E3-670D-F298-3FE4-38441A9DC7F3}"/>
              </a:ext>
            </a:extLst>
          </p:cNvPr>
          <p:cNvSpPr/>
          <p:nvPr/>
        </p:nvSpPr>
        <p:spPr>
          <a:xfrm>
            <a:off x="9068500" y="1391526"/>
            <a:ext cx="2536500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BoardUpdateContainer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140F19-E0C2-AEA6-ED3F-DD91AEBA584A}"/>
              </a:ext>
            </a:extLst>
          </p:cNvPr>
          <p:cNvSpPr/>
          <p:nvPr/>
        </p:nvSpPr>
        <p:spPr>
          <a:xfrm>
            <a:off x="5249568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</a:t>
            </a:r>
            <a:r>
              <a:rPr kumimoji="1" lang="en-US" altLang="ko-Kore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FIlter</a:t>
            </a: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AdminCheckFilter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606536-C164-6398-3E07-98D80938F194}"/>
              </a:ext>
            </a:extLst>
          </p:cNvPr>
          <p:cNvSpPr/>
          <p:nvPr/>
        </p:nvSpPr>
        <p:spPr>
          <a:xfrm>
            <a:off x="8201353" y="4293476"/>
            <a:ext cx="2035069" cy="1156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&lt;&lt;Servlet&gt;&gt;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MemberListServlet</a:t>
            </a:r>
            <a:endParaRPr kumimoji="1" lang="ko-Kore-KR" altLang="en-US" dirty="0"/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A6EF02A-B3A2-6272-A894-73DC76599A2A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7063920" y="1975945"/>
            <a:ext cx="220717" cy="2895600"/>
          </a:xfrm>
          <a:prstGeom prst="curvedConnector3">
            <a:avLst>
              <a:gd name="adj1" fmla="val 2035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CE2A35-E92A-8CF5-6BFD-E2E79A6D38F7}"/>
              </a:ext>
            </a:extLst>
          </p:cNvPr>
          <p:cNvSpPr/>
          <p:nvPr/>
        </p:nvSpPr>
        <p:spPr>
          <a:xfrm>
            <a:off x="9068500" y="1032425"/>
            <a:ext cx="1387707" cy="2728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/board/update</a:t>
            </a:r>
            <a:endParaRPr kumimoji="1" lang="ko-Kore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DCCA80-B0A9-6E26-3BBE-8E5E6DF58F86}"/>
              </a:ext>
            </a:extLst>
          </p:cNvPr>
          <p:cNvSpPr/>
          <p:nvPr/>
        </p:nvSpPr>
        <p:spPr>
          <a:xfrm>
            <a:off x="7070927" y="313504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3.</a:t>
            </a:r>
            <a:r>
              <a:rPr kumimoji="1" lang="ko-KR" altLang="en-US" sz="1200" dirty="0"/>
              <a:t> </a:t>
            </a:r>
            <a:r>
              <a:rPr kumimoji="1" lang="en-US" altLang="ko-KR" sz="1200" dirty="0" err="1"/>
              <a:t>doFilter</a:t>
            </a:r>
            <a:r>
              <a:rPr kumimoji="1" lang="en-US" altLang="ko-KR" sz="1200" dirty="0"/>
              <a:t>()</a:t>
            </a:r>
            <a:endParaRPr kumimoji="1" lang="ko-Kore-KR" altLang="en-US" sz="1200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762FD480-7BBA-9F4B-6A2D-ABA9858B2FD6}"/>
              </a:ext>
            </a:extLst>
          </p:cNvPr>
          <p:cNvCxnSpPr>
            <a:cxnSpLocks/>
            <a:stCxn id="20" idx="1"/>
            <a:endCxn id="5" idx="1"/>
          </p:cNvCxnSpPr>
          <p:nvPr/>
        </p:nvCxnSpPr>
        <p:spPr>
          <a:xfrm rot="10800000" flipH="1">
            <a:off x="5249567" y="1975945"/>
            <a:ext cx="1" cy="289560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505FD403-0212-6357-66EA-B5388C0EF7A1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5400000" flipH="1" flipV="1">
            <a:off x="7742995" y="2817584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F06A9026-9BDD-6FCD-B4DF-902A56C22FD5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>
            <a:off x="7742996" y="3973722"/>
            <a:ext cx="12700" cy="295178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33CBC1-039B-7C6A-D6F7-CE146E20CFEF}"/>
              </a:ext>
            </a:extLst>
          </p:cNvPr>
          <p:cNvSpPr/>
          <p:nvPr/>
        </p:nvSpPr>
        <p:spPr>
          <a:xfrm>
            <a:off x="5249568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/member/*</a:t>
            </a:r>
            <a:endParaRPr kumimoji="1" lang="ko-Kore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03EE25-5472-D3A9-FDEB-4529437D03FB}"/>
              </a:ext>
            </a:extLst>
          </p:cNvPr>
          <p:cNvSpPr/>
          <p:nvPr/>
        </p:nvSpPr>
        <p:spPr>
          <a:xfrm>
            <a:off x="8201353" y="3993715"/>
            <a:ext cx="1387707" cy="209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/member/list</a:t>
            </a:r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DC9775-4DFB-8E3B-5B70-894383ABF1F1}"/>
              </a:ext>
            </a:extLst>
          </p:cNvPr>
          <p:cNvSpPr/>
          <p:nvPr/>
        </p:nvSpPr>
        <p:spPr>
          <a:xfrm>
            <a:off x="4196204" y="2635034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7.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4125683-9968-B76C-B90A-02D328D466BD}"/>
              </a:ext>
            </a:extLst>
          </p:cNvPr>
          <p:cNvSpPr/>
          <p:nvPr/>
        </p:nvSpPr>
        <p:spPr>
          <a:xfrm>
            <a:off x="7105486" y="39019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4. service()</a:t>
            </a:r>
            <a:endParaRPr kumimoji="1" lang="ko-Kore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FF51A6B-E1EA-8526-1225-33367CB56153}"/>
              </a:ext>
            </a:extLst>
          </p:cNvPr>
          <p:cNvSpPr/>
          <p:nvPr/>
        </p:nvSpPr>
        <p:spPr>
          <a:xfrm>
            <a:off x="7174278" y="5540045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5.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0A624A4-6FE1-A1A2-152D-B94681F4A12A}"/>
              </a:ext>
            </a:extLst>
          </p:cNvPr>
          <p:cNvSpPr/>
          <p:nvPr/>
        </p:nvSpPr>
        <p:spPr>
          <a:xfrm>
            <a:off x="4621230" y="3143471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6.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return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9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AD65A4-C300-7A8C-C45D-1C7AC7D8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7" y="186450"/>
            <a:ext cx="3765331" cy="465192"/>
          </a:xfrm>
        </p:spPr>
        <p:txBody>
          <a:bodyPr>
            <a:normAutofit fontScale="90000"/>
          </a:bodyPr>
          <a:lstStyle/>
          <a:p>
            <a:r>
              <a:rPr kumimoji="1" lang="en-US" altLang="ko-KR" sz="2800" b="1" dirty="0" err="1"/>
              <a:t>HTTPServlet</a:t>
            </a:r>
            <a:r>
              <a:rPr kumimoji="1" lang="en-US" altLang="ko-KR" sz="2800" b="1" dirty="0"/>
              <a:t> </a:t>
            </a:r>
            <a:r>
              <a:rPr kumimoji="1" lang="ko-KR" altLang="en-US" sz="2800" b="1" dirty="0"/>
              <a:t>클래스와 </a:t>
            </a:r>
            <a:r>
              <a:rPr kumimoji="1" lang="en-US" altLang="ko-KR" sz="2800" b="1" dirty="0"/>
              <a:t>GET/POST </a:t>
            </a:r>
            <a:r>
              <a:rPr kumimoji="1" lang="ko-KR" altLang="en-US" sz="2800" b="1" dirty="0"/>
              <a:t>요청</a:t>
            </a:r>
            <a:endParaRPr kumimoji="1" lang="ko-Kore-KR" altLang="en-US" sz="2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C421B7-7284-1E01-DAC5-3D74CBA5E5AE}"/>
              </a:ext>
            </a:extLst>
          </p:cNvPr>
          <p:cNvSpPr/>
          <p:nvPr/>
        </p:nvSpPr>
        <p:spPr>
          <a:xfrm>
            <a:off x="462455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HttpClient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3BD90F-C0F4-060B-3292-C057E24C5FB5}"/>
              </a:ext>
            </a:extLst>
          </p:cNvPr>
          <p:cNvSpPr/>
          <p:nvPr/>
        </p:nvSpPr>
        <p:spPr>
          <a:xfrm>
            <a:off x="3379075" y="1166649"/>
            <a:ext cx="2023241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Container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990161-7825-4C68-5C6B-F316E6C4A648}"/>
              </a:ext>
            </a:extLst>
          </p:cNvPr>
          <p:cNvSpPr/>
          <p:nvPr/>
        </p:nvSpPr>
        <p:spPr>
          <a:xfrm>
            <a:off x="6789686" y="116664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MyServlet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56144-4B6E-143E-A576-BC0AEEEC0109}"/>
              </a:ext>
            </a:extLst>
          </p:cNvPr>
          <p:cNvSpPr/>
          <p:nvPr/>
        </p:nvSpPr>
        <p:spPr>
          <a:xfrm>
            <a:off x="9664262" y="1166648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HttpServlet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DAA764-8972-B3C4-5246-A38B342E0D9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161393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1516B79-E609-FBFC-5E92-86577BC5D6E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90696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0D1F8E1D-AFA9-2E9D-3412-026FE5EE7E6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88624" y="1807780"/>
            <a:ext cx="0" cy="505022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DD5D89D-D280-031F-1BF7-DBF461D1EE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8187562" y="1487214"/>
            <a:ext cx="14767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852390-CB37-F8A0-141B-7B6CA0566AF4}"/>
              </a:ext>
            </a:extLst>
          </p:cNvPr>
          <p:cNvSpPr/>
          <p:nvPr/>
        </p:nvSpPr>
        <p:spPr>
          <a:xfrm>
            <a:off x="8702565" y="2990192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B646CA-15F1-25E8-5140-F9E60DCB9A09}"/>
              </a:ext>
            </a:extLst>
          </p:cNvPr>
          <p:cNvSpPr/>
          <p:nvPr/>
        </p:nvSpPr>
        <p:spPr>
          <a:xfrm>
            <a:off x="8702564" y="4719144"/>
            <a:ext cx="3237181" cy="6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</a:t>
            </a:r>
            <a:r>
              <a:rPr kumimoji="1" lang="en-US" altLang="ko-Kore-KR"/>
              <a:t>ervice</a:t>
            </a:r>
            <a:r>
              <a:rPr kumimoji="1" lang="en-US" altLang="ko-Kore-KR" dirty="0"/>
              <a:t>(</a:t>
            </a:r>
            <a:r>
              <a:rPr kumimoji="1" lang="en-US" altLang="ko-Kore-KR" dirty="0" err="1"/>
              <a:t>HttpServletRequest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HttpServletResponse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02C819-0037-24AD-4479-DBD9F3B65FB4}"/>
              </a:ext>
            </a:extLst>
          </p:cNvPr>
          <p:cNvSpPr/>
          <p:nvPr/>
        </p:nvSpPr>
        <p:spPr>
          <a:xfrm>
            <a:off x="10668000" y="3767957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doGet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2EA839-4CAA-3EE2-8867-ACA8D30FB111}"/>
              </a:ext>
            </a:extLst>
          </p:cNvPr>
          <p:cNvSpPr/>
          <p:nvPr/>
        </p:nvSpPr>
        <p:spPr>
          <a:xfrm>
            <a:off x="10668000" y="5496909"/>
            <a:ext cx="1397876" cy="641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doPost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C76EE1-2E3D-5858-0DF6-51235853C1C5}"/>
              </a:ext>
            </a:extLst>
          </p:cNvPr>
          <p:cNvCxnSpPr/>
          <p:nvPr/>
        </p:nvCxnSpPr>
        <p:spPr>
          <a:xfrm>
            <a:off x="1161393" y="2364834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A28885D-9D0A-38D0-CF86-32CC6E89AB90}"/>
              </a:ext>
            </a:extLst>
          </p:cNvPr>
          <p:cNvCxnSpPr>
            <a:cxnSpLocks/>
          </p:cNvCxnSpPr>
          <p:nvPr/>
        </p:nvCxnSpPr>
        <p:spPr>
          <a:xfrm>
            <a:off x="4390695" y="2779992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5C9312-4E8E-ED64-EBA2-A9609A9EA2D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8624" y="3310757"/>
            <a:ext cx="121394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DC768B-5F1C-5048-BD02-05CC314A2A51}"/>
              </a:ext>
            </a:extLst>
          </p:cNvPr>
          <p:cNvCxnSpPr/>
          <p:nvPr/>
        </p:nvCxnSpPr>
        <p:spPr>
          <a:xfrm>
            <a:off x="1161393" y="4120058"/>
            <a:ext cx="32293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D7A1F1B-1D93-8F92-8767-32A6EB44977D}"/>
              </a:ext>
            </a:extLst>
          </p:cNvPr>
          <p:cNvCxnSpPr>
            <a:cxnSpLocks/>
          </p:cNvCxnSpPr>
          <p:nvPr/>
        </p:nvCxnSpPr>
        <p:spPr>
          <a:xfrm>
            <a:off x="4390695" y="4535216"/>
            <a:ext cx="30979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C2772DE-1DE3-A9F3-D422-F4C03663B3A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488624" y="5039710"/>
            <a:ext cx="1213940" cy="26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EFF3BFF2-84F0-376A-C242-F9A81E425C1C}"/>
              </a:ext>
            </a:extLst>
          </p:cNvPr>
          <p:cNvCxnSpPr>
            <a:stCxn id="22" idx="2"/>
            <a:endCxn id="24" idx="1"/>
          </p:cNvCxnSpPr>
          <p:nvPr/>
        </p:nvCxnSpPr>
        <p:spPr>
          <a:xfrm rot="16200000" flipH="1">
            <a:off x="10265978" y="3686501"/>
            <a:ext cx="457200" cy="346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DBBF28C-44C0-47EC-C621-03DA657B8D41}"/>
              </a:ext>
            </a:extLst>
          </p:cNvPr>
          <p:cNvCxnSpPr>
            <a:cxnSpLocks/>
            <a:stCxn id="23" idx="2"/>
            <a:endCxn id="25" idx="1"/>
          </p:cNvCxnSpPr>
          <p:nvPr/>
        </p:nvCxnSpPr>
        <p:spPr>
          <a:xfrm rot="16200000" flipH="1">
            <a:off x="10265977" y="5415452"/>
            <a:ext cx="457200" cy="3468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4650D-F002-C112-E513-D33DAF4949B7}"/>
              </a:ext>
            </a:extLst>
          </p:cNvPr>
          <p:cNvSpPr/>
          <p:nvPr/>
        </p:nvSpPr>
        <p:spPr>
          <a:xfrm>
            <a:off x="2121336" y="2222069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GET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8C7ED7-A9B0-C233-C30D-ACD63DAA8179}"/>
              </a:ext>
            </a:extLst>
          </p:cNvPr>
          <p:cNvSpPr/>
          <p:nvPr/>
        </p:nvSpPr>
        <p:spPr>
          <a:xfrm>
            <a:off x="2123749" y="3977293"/>
            <a:ext cx="1004178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POST </a:t>
            </a:r>
            <a:r>
              <a:rPr kumimoji="1" lang="ko-KR" altLang="en-US" sz="1200" dirty="0"/>
              <a:t>요청</a:t>
            </a:r>
            <a:endParaRPr kumimoji="1" lang="ko-Kore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A3C199-D155-A034-FC5B-82B818D08A90}"/>
              </a:ext>
            </a:extLst>
          </p:cNvPr>
          <p:cNvSpPr/>
          <p:nvPr/>
        </p:nvSpPr>
        <p:spPr>
          <a:xfrm>
            <a:off x="4935923" y="2575034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20A8987-3A2D-B37F-6FCB-4BB0E3559A31}"/>
              </a:ext>
            </a:extLst>
          </p:cNvPr>
          <p:cNvSpPr/>
          <p:nvPr/>
        </p:nvSpPr>
        <p:spPr>
          <a:xfrm>
            <a:off x="4935923" y="4332890"/>
            <a:ext cx="2106447" cy="415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service(</a:t>
            </a:r>
            <a:r>
              <a:rPr kumimoji="1" lang="en-US" altLang="ko-Kore-KR" sz="1200" dirty="0" err="1"/>
              <a:t>ServletRequest</a:t>
            </a:r>
            <a:r>
              <a:rPr kumimoji="1" lang="en-US" altLang="ko-Kore-KR" sz="1200" dirty="0"/>
              <a:t>, </a:t>
            </a:r>
            <a:r>
              <a:rPr kumimoji="1" lang="en-US" altLang="ko-Kore-KR" sz="1200" dirty="0" err="1"/>
              <a:t>ServletResponse</a:t>
            </a:r>
            <a:r>
              <a:rPr kumimoji="1" lang="en-US" altLang="ko-Kore-KR" sz="1200" dirty="0"/>
              <a:t>)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474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1796</Words>
  <Application>Microsoft Macintosh PowerPoint</Application>
  <PresentationFormat>와이드스크린</PresentationFormat>
  <Paragraphs>752</Paragraphs>
  <Slides>36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NanumBarunGothic</vt:lpstr>
      <vt:lpstr>Arial</vt:lpstr>
      <vt:lpstr>Calibri</vt:lpstr>
      <vt:lpstr>Calibri Light</vt:lpstr>
      <vt:lpstr>Wingdings</vt:lpstr>
      <vt:lpstr>Office 테마</vt:lpstr>
      <vt:lpstr>2022.10.07</vt:lpstr>
      <vt:lpstr>PowerPoint 프레젠테이션</vt:lpstr>
      <vt:lpstr>PowerPoint 프레젠테이션</vt:lpstr>
      <vt:lpstr>PowerPoint 프레젠테이션</vt:lpstr>
      <vt:lpstr>필터 구동 원리</vt:lpstr>
      <vt:lpstr>필터 만들기</vt:lpstr>
      <vt:lpstr>필터로 로그인 검사하기1</vt:lpstr>
      <vt:lpstr>필터로 로그인 검사하기2</vt:lpstr>
      <vt:lpstr>HTTPServlet 클래스와 GET/POST 요청</vt:lpstr>
      <vt:lpstr>Proxy server</vt:lpstr>
      <vt:lpstr>PowerPoint 프레젠테이션</vt:lpstr>
      <vt:lpstr>PowerPoint 프레젠테이션</vt:lpstr>
      <vt:lpstr>DAO와 테이블</vt:lpstr>
      <vt:lpstr>DAO와 테이블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적용전</vt:lpstr>
      <vt:lpstr>적용전</vt:lpstr>
      <vt:lpstr>적용후</vt:lpstr>
      <vt:lpstr>적용후</vt:lpstr>
      <vt:lpstr>트랜잭션 적용하기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401</cp:revision>
  <dcterms:created xsi:type="dcterms:W3CDTF">2022-09-19T23:54:28Z</dcterms:created>
  <dcterms:modified xsi:type="dcterms:W3CDTF">2022-10-07T07:51:53Z</dcterms:modified>
</cp:coreProperties>
</file>