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304" r:id="rId4"/>
    <p:sldId id="305" r:id="rId5"/>
    <p:sldId id="308" r:id="rId6"/>
    <p:sldId id="306" r:id="rId7"/>
    <p:sldId id="307" r:id="rId8"/>
    <p:sldId id="309" r:id="rId9"/>
    <p:sldId id="310" r:id="rId10"/>
    <p:sldId id="311" r:id="rId11"/>
    <p:sldId id="312" r:id="rId12"/>
    <p:sldId id="31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573061-83BA-D3F8-8FB8-A64815831369}"/>
              </a:ext>
            </a:extLst>
          </p:cNvPr>
          <p:cNvSpPr/>
          <p:nvPr/>
        </p:nvSpPr>
        <p:spPr>
          <a:xfrm>
            <a:off x="1534510" y="1996966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5FC188-7A6F-00C2-BB91-154B356C9DFB}"/>
              </a:ext>
            </a:extLst>
          </p:cNvPr>
          <p:cNvSpPr/>
          <p:nvPr/>
        </p:nvSpPr>
        <p:spPr>
          <a:xfrm>
            <a:off x="1534510" y="3347545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utilities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3A4CB2-14CA-ED15-0F87-A7A3D4AFDDD6}"/>
              </a:ext>
            </a:extLst>
          </p:cNvPr>
          <p:cNvSpPr/>
          <p:nvPr/>
        </p:nvSpPr>
        <p:spPr>
          <a:xfrm>
            <a:off x="1534510" y="4545724"/>
            <a:ext cx="1702676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library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940AB1-573E-B4ED-8A16-86A74794EEF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385848" y="2554014"/>
            <a:ext cx="0" cy="793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31694DC-FB4E-7B36-C26F-7626F50B8A6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385848" y="3904593"/>
            <a:ext cx="0" cy="641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AC38754B-DAF0-7A67-3E0F-3B26DBAD3850}"/>
              </a:ext>
            </a:extLst>
          </p:cNvPr>
          <p:cNvSpPr/>
          <p:nvPr/>
        </p:nvSpPr>
        <p:spPr>
          <a:xfrm>
            <a:off x="2264979" y="2569779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A336CE2-05C8-7ACB-043D-C77C3390C2D8}"/>
              </a:ext>
            </a:extLst>
          </p:cNvPr>
          <p:cNvSpPr/>
          <p:nvPr/>
        </p:nvSpPr>
        <p:spPr>
          <a:xfrm>
            <a:off x="2264979" y="3883573"/>
            <a:ext cx="241738" cy="2417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9B8C9-592F-C3D0-1E97-72C0BADED04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ko-KR" altLang="en-US" dirty="0"/>
              <a:t>과 </a:t>
            </a:r>
            <a:r>
              <a:rPr kumimoji="1" lang="en" altLang="ko-Kore-KR" dirty="0"/>
              <a:t>equals(), </a:t>
            </a:r>
            <a:r>
              <a:rPr kumimoji="1" lang="en" altLang="ko-Kore-KR" dirty="0" err="1"/>
              <a:t>hashCode</a:t>
            </a:r>
            <a:r>
              <a:rPr kumimoji="1" lang="en" altLang="ko-Kore-KR" dirty="0"/>
              <a:t>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D9F9DA-0155-FFBE-B0CF-509BE8368827}"/>
              </a:ext>
            </a:extLst>
          </p:cNvPr>
          <p:cNvSpPr/>
          <p:nvPr/>
        </p:nvSpPr>
        <p:spPr>
          <a:xfrm>
            <a:off x="304799" y="1814791"/>
            <a:ext cx="1576552" cy="777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graphicFrame>
        <p:nvGraphicFramePr>
          <p:cNvPr id="4" name="표 14">
            <a:extLst>
              <a:ext uri="{FF2B5EF4-FFF2-40B4-BE49-F238E27FC236}">
                <a16:creationId xmlns:a16="http://schemas.microsoft.com/office/drawing/2014/main" id="{52A6F97B-3DED-4B9C-2445-4D4662CC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8282"/>
              </p:ext>
            </p:extLst>
          </p:nvPr>
        </p:nvGraphicFramePr>
        <p:xfrm>
          <a:off x="3051502" y="1870841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홍길동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9044B-64B0-1B7F-7192-446674B21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52677"/>
              </p:ext>
            </p:extLst>
          </p:nvPr>
        </p:nvGraphicFramePr>
        <p:xfrm>
          <a:off x="3051502" y="2413812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R" altLang="en-US" dirty="0"/>
                        <a:t>임꺽정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6" name="표 14">
            <a:extLst>
              <a:ext uri="{FF2B5EF4-FFF2-40B4-BE49-F238E27FC236}">
                <a16:creationId xmlns:a16="http://schemas.microsoft.com/office/drawing/2014/main" id="{7A0A9086-59CA-E4BA-B2D7-7ECA3273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98764"/>
              </p:ext>
            </p:extLst>
          </p:nvPr>
        </p:nvGraphicFramePr>
        <p:xfrm>
          <a:off x="3051502" y="2993656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유관순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E440D2-B291-927B-2B0A-1565F1376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6782"/>
              </p:ext>
            </p:extLst>
          </p:nvPr>
        </p:nvGraphicFramePr>
        <p:xfrm>
          <a:off x="3051502" y="3573500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안중근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id="{F4BE3AD6-6564-7AC6-6E4E-E44CD1CE3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9685"/>
              </p:ext>
            </p:extLst>
          </p:nvPr>
        </p:nvGraphicFramePr>
        <p:xfrm>
          <a:off x="3051502" y="4153344"/>
          <a:ext cx="1993462" cy="365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3146">
                  <a:extLst>
                    <a:ext uri="{9D8B030D-6E8A-4147-A177-3AD203B41FA5}">
                      <a16:colId xmlns:a16="http://schemas.microsoft.com/office/drawing/2014/main" val="1486174238"/>
                    </a:ext>
                  </a:extLst>
                </a:gridCol>
                <a:gridCol w="830316">
                  <a:extLst>
                    <a:ext uri="{9D8B030D-6E8A-4147-A177-3AD203B41FA5}">
                      <a16:colId xmlns:a16="http://schemas.microsoft.com/office/drawing/2014/main" val="3116878394"/>
                    </a:ext>
                  </a:extLst>
                </a:gridCol>
              </a:tblGrid>
              <a:tr h="2408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“</a:t>
                      </a:r>
                      <a:r>
                        <a:rPr lang="ko-Kore-KR" altLang="en-US" dirty="0"/>
                        <a:t>윤봉길</a:t>
                      </a:r>
                      <a:r>
                        <a:rPr lang="en-US" altLang="ko-Kore-KR" dirty="0"/>
                        <a:t>”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257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2DDA517-59D1-89F3-EF93-5E2764F9A5D8}"/>
              </a:ext>
            </a:extLst>
          </p:cNvPr>
          <p:cNvSpPr txBox="1"/>
          <p:nvPr/>
        </p:nvSpPr>
        <p:spPr>
          <a:xfrm>
            <a:off x="2631089" y="171695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100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9221B-7DE4-BAAF-441F-31301EA5B0A0}"/>
              </a:ext>
            </a:extLst>
          </p:cNvPr>
          <p:cNvSpPr txBox="1"/>
          <p:nvPr/>
        </p:nvSpPr>
        <p:spPr>
          <a:xfrm>
            <a:off x="2631090" y="228478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200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5AA30-70C9-5C84-4EA4-54D133ACEFEB}"/>
              </a:ext>
            </a:extLst>
          </p:cNvPr>
          <p:cNvSpPr txBox="1"/>
          <p:nvPr/>
        </p:nvSpPr>
        <p:spPr>
          <a:xfrm>
            <a:off x="2631088" y="2883382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300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219A-4CD6-1AB6-F1C9-2A26AE61760D}"/>
              </a:ext>
            </a:extLst>
          </p:cNvPr>
          <p:cNvSpPr txBox="1"/>
          <p:nvPr/>
        </p:nvSpPr>
        <p:spPr>
          <a:xfrm>
            <a:off x="2631089" y="3451210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400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3B0AE-A400-CB71-B560-BE8347F852DC}"/>
              </a:ext>
            </a:extLst>
          </p:cNvPr>
          <p:cNvSpPr txBox="1"/>
          <p:nvPr/>
        </p:nvSpPr>
        <p:spPr>
          <a:xfrm>
            <a:off x="2631087" y="4048974"/>
            <a:ext cx="50799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500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03FE7-BDD1-6800-A3ED-C7E689E9521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81351" y="2203674"/>
            <a:ext cx="655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88BB6-386A-7FEE-00C2-F2CF32F7717B}"/>
              </a:ext>
            </a:extLst>
          </p:cNvPr>
          <p:cNvSpPr txBox="1"/>
          <p:nvPr/>
        </p:nvSpPr>
        <p:spPr>
          <a:xfrm>
            <a:off x="6955221" y="1088556"/>
            <a:ext cx="95644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Set</a:t>
            </a:r>
            <a:endParaRPr kumimoji="1" lang="ko-Kore-KR" altLang="en-US" dirty="0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B33ACFD2-5C73-3B5C-3B5B-5480478C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7887"/>
              </p:ext>
            </p:extLst>
          </p:nvPr>
        </p:nvGraphicFramePr>
        <p:xfrm>
          <a:off x="6574220" y="1801499"/>
          <a:ext cx="1718441" cy="2735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18441">
                  <a:extLst>
                    <a:ext uri="{9D8B030D-6E8A-4147-A177-3AD203B41FA5}">
                      <a16:colId xmlns:a16="http://schemas.microsoft.com/office/drawing/2014/main" val="1565068595"/>
                    </a:ext>
                  </a:extLst>
                </a:gridCol>
              </a:tblGrid>
              <a:tr h="4506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100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9600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82534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17676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63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7779"/>
                  </a:ext>
                </a:extLst>
              </a:tr>
              <a:tr h="45688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88859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EF6559-413A-DB5D-A7C4-352280F2D34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44964" y="2053721"/>
            <a:ext cx="1529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61787-490D-8A6E-33EB-4B90E8D8D1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44964" y="2488823"/>
            <a:ext cx="1529256" cy="107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A3010F-C96F-43D4-C8CD-471BC4561B0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044964" y="2901862"/>
            <a:ext cx="1529256" cy="274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874677-49CD-3934-B041-2F9F7CCA43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44964" y="3176536"/>
            <a:ext cx="1529254" cy="118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56A0FD6-8707-0CF5-4302-46804E48B6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44964" y="3429000"/>
            <a:ext cx="1529253" cy="32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2CEEDC-8380-07A7-6F5F-BD9250A088D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44964" y="3887693"/>
            <a:ext cx="1529253" cy="448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곱하기 36">
            <a:extLst>
              <a:ext uri="{FF2B5EF4-FFF2-40B4-BE49-F238E27FC236}">
                <a16:creationId xmlns:a16="http://schemas.microsoft.com/office/drawing/2014/main" id="{1C50F542-EC38-C3C4-3459-7E4DC3057190}"/>
              </a:ext>
            </a:extLst>
          </p:cNvPr>
          <p:cNvSpPr/>
          <p:nvPr/>
        </p:nvSpPr>
        <p:spPr>
          <a:xfrm>
            <a:off x="5502162" y="3647617"/>
            <a:ext cx="714704" cy="29500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04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F8E75-850F-690D-1274-D7CF13A3B481}"/>
              </a:ext>
            </a:extLst>
          </p:cNvPr>
          <p:cNvSpPr txBox="1"/>
          <p:nvPr/>
        </p:nvSpPr>
        <p:spPr>
          <a:xfrm>
            <a:off x="614851" y="235379"/>
            <a:ext cx="595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dirty="0"/>
              <a:t>HashSet</a:t>
            </a:r>
            <a:r>
              <a:rPr kumimoji="1" lang="en-US" altLang="ko-KR" dirty="0"/>
              <a:t> vs. HashMap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1F2602-0D66-A6EA-AA60-7C58530DDECA}"/>
              </a:ext>
            </a:extLst>
          </p:cNvPr>
          <p:cNvSpPr/>
          <p:nvPr/>
        </p:nvSpPr>
        <p:spPr>
          <a:xfrm>
            <a:off x="1466184" y="135583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BF8349-1A6B-D5CC-5666-9A4A00A174F2}"/>
              </a:ext>
            </a:extLst>
          </p:cNvPr>
          <p:cNvSpPr/>
          <p:nvPr/>
        </p:nvSpPr>
        <p:spPr>
          <a:xfrm>
            <a:off x="5906805" y="1349484"/>
            <a:ext cx="1933903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8BF1D5C-F82C-7265-5C58-B7927A3026D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4650271" y="-867651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5E801-B274-6AB6-FD5F-5EA1D9C5CA1F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50272" y="-194989"/>
            <a:ext cx="6350" cy="4440621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D5A5B7-A817-CD14-FA1B-E7E15941F925}"/>
              </a:ext>
            </a:extLst>
          </p:cNvPr>
          <p:cNvSpPr txBox="1"/>
          <p:nvPr/>
        </p:nvSpPr>
        <p:spPr>
          <a:xfrm>
            <a:off x="3861773" y="876394"/>
            <a:ext cx="163961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hashCode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CF798-9DF8-3D85-9784-78DF48F2CC51}"/>
              </a:ext>
            </a:extLst>
          </p:cNvPr>
          <p:cNvSpPr txBox="1"/>
          <p:nvPr/>
        </p:nvSpPr>
        <p:spPr>
          <a:xfrm>
            <a:off x="3913560" y="2057838"/>
            <a:ext cx="1536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</a:t>
            </a:r>
            <a:r>
              <a:rPr kumimoji="1" lang="ko-KR" altLang="en-US" dirty="0"/>
              <a:t> 값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DCD5D-B103-3E57-48D7-708CD52E559D}"/>
              </a:ext>
            </a:extLst>
          </p:cNvPr>
          <p:cNvSpPr txBox="1"/>
          <p:nvPr/>
        </p:nvSpPr>
        <p:spPr>
          <a:xfrm>
            <a:off x="559265" y="3244296"/>
            <a:ext cx="66050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3. </a:t>
            </a:r>
            <a:r>
              <a:rPr kumimoji="1" lang="ko-KR" altLang="en-US" dirty="0"/>
              <a:t>저장하려는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ko-Kore-KR" altLang="en-US" dirty="0"/>
              <a:t>해시값을</a:t>
            </a:r>
            <a:r>
              <a:rPr kumimoji="1" lang="ko-KR" altLang="en-US" dirty="0"/>
              <a:t> 가지고 위치 선정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762A2-AD8B-4562-1D61-FEA3C05D8F4E}"/>
              </a:ext>
            </a:extLst>
          </p:cNvPr>
          <p:cNvSpPr txBox="1"/>
          <p:nvPr/>
        </p:nvSpPr>
        <p:spPr>
          <a:xfrm>
            <a:off x="5192105" y="2478619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17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D335-7CBC-E047-DE23-53B8BA5A5708}"/>
              </a:ext>
            </a:extLst>
          </p:cNvPr>
          <p:cNvSpPr txBox="1"/>
          <p:nvPr/>
        </p:nvSpPr>
        <p:spPr>
          <a:xfrm>
            <a:off x="2433135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42EBB-DC28-1393-CE11-E28A1D4BF099}"/>
              </a:ext>
            </a:extLst>
          </p:cNvPr>
          <p:cNvSpPr txBox="1"/>
          <p:nvPr/>
        </p:nvSpPr>
        <p:spPr>
          <a:xfrm>
            <a:off x="3285237" y="3767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1A0B1-DF10-0F14-0562-3ECE0A372468}"/>
              </a:ext>
            </a:extLst>
          </p:cNvPr>
          <p:cNvSpPr txBox="1"/>
          <p:nvPr/>
        </p:nvSpPr>
        <p:spPr>
          <a:xfrm>
            <a:off x="4126827" y="37641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9C47C39-09EB-05CF-4285-23EEE9E74D0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021714" y="39526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AEE8386-EE7C-B927-3749-6243D038264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873816" y="39488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58850E-47B6-25B0-2B9B-06032F702C6A}"/>
              </a:ext>
            </a:extLst>
          </p:cNvPr>
          <p:cNvSpPr txBox="1"/>
          <p:nvPr/>
        </p:nvSpPr>
        <p:spPr>
          <a:xfrm>
            <a:off x="1918895" y="38103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4FC86-F166-B65D-EBCE-47B17754A4FD}"/>
              </a:ext>
            </a:extLst>
          </p:cNvPr>
          <p:cNvSpPr txBox="1"/>
          <p:nvPr/>
        </p:nvSpPr>
        <p:spPr>
          <a:xfrm>
            <a:off x="2433135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0E065-0290-6D60-3447-B92A82EB607E}"/>
              </a:ext>
            </a:extLst>
          </p:cNvPr>
          <p:cNvSpPr txBox="1"/>
          <p:nvPr/>
        </p:nvSpPr>
        <p:spPr>
          <a:xfrm>
            <a:off x="3285237" y="4230396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68098-70D3-7971-E73C-C555957CC05C}"/>
              </a:ext>
            </a:extLst>
          </p:cNvPr>
          <p:cNvSpPr txBox="1"/>
          <p:nvPr/>
        </p:nvSpPr>
        <p:spPr>
          <a:xfrm>
            <a:off x="4126827" y="4226594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5F03BDD-AD57-E192-22B2-E4859FEE5F6C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021714" y="4415062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DA8C4A9-B30E-6586-FB7A-A2E765F7CA7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873816" y="4411260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E48BC9-7E6E-6D30-1850-B1E0B647880E}"/>
              </a:ext>
            </a:extLst>
          </p:cNvPr>
          <p:cNvSpPr txBox="1"/>
          <p:nvPr/>
        </p:nvSpPr>
        <p:spPr>
          <a:xfrm>
            <a:off x="2433135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DF56B-B94D-2622-6006-502D7A0FEFAB}"/>
              </a:ext>
            </a:extLst>
          </p:cNvPr>
          <p:cNvSpPr txBox="1"/>
          <p:nvPr/>
        </p:nvSpPr>
        <p:spPr>
          <a:xfrm>
            <a:off x="3285237" y="4714841"/>
            <a:ext cx="588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6EED4-A296-CD04-A3B2-E1BA2ACD2350}"/>
              </a:ext>
            </a:extLst>
          </p:cNvPr>
          <p:cNvSpPr txBox="1"/>
          <p:nvPr/>
        </p:nvSpPr>
        <p:spPr>
          <a:xfrm>
            <a:off x="4126827" y="4711039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CB28B9D-4F24-8FEC-298E-F246B39389F2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021714" y="4899507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79BF8BEA-B395-0C21-3228-AD065779B7AE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873816" y="4895705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B0E96F-41FF-1FA1-F235-6872DC418319}"/>
              </a:ext>
            </a:extLst>
          </p:cNvPr>
          <p:cNvSpPr txBox="1"/>
          <p:nvPr/>
        </p:nvSpPr>
        <p:spPr>
          <a:xfrm>
            <a:off x="1918895" y="4757205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8D173-4B3E-7A0F-0A7D-83AB31A282BB}"/>
              </a:ext>
            </a:extLst>
          </p:cNvPr>
          <p:cNvSpPr txBox="1"/>
          <p:nvPr/>
        </p:nvSpPr>
        <p:spPr>
          <a:xfrm>
            <a:off x="2433135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86D1A1-4932-60B8-97B4-723F1ECD4C85}"/>
              </a:ext>
            </a:extLst>
          </p:cNvPr>
          <p:cNvSpPr txBox="1"/>
          <p:nvPr/>
        </p:nvSpPr>
        <p:spPr>
          <a:xfrm>
            <a:off x="3285237" y="5192320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4E4D1-5473-B5AB-E0A8-569ACE52B07C}"/>
              </a:ext>
            </a:extLst>
          </p:cNvPr>
          <p:cNvSpPr txBox="1"/>
          <p:nvPr/>
        </p:nvSpPr>
        <p:spPr>
          <a:xfrm>
            <a:off x="4126827" y="5188518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28DBD76-F41A-5111-CEF9-35F9EAD09E5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3021714" y="5376986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664B79E-98D2-0DE8-7924-968AF5634D3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3816" y="5373184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05257-516B-F168-7EC5-0B7BE86079CB}"/>
              </a:ext>
            </a:extLst>
          </p:cNvPr>
          <p:cNvSpPr txBox="1"/>
          <p:nvPr/>
        </p:nvSpPr>
        <p:spPr>
          <a:xfrm>
            <a:off x="1918895" y="5234684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3AF7AB-0F27-3113-0D7D-C65D886FCE7D}"/>
              </a:ext>
            </a:extLst>
          </p:cNvPr>
          <p:cNvSpPr txBox="1"/>
          <p:nvPr/>
        </p:nvSpPr>
        <p:spPr>
          <a:xfrm>
            <a:off x="2433135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25787-1524-3369-68D4-E231AB8FA176}"/>
              </a:ext>
            </a:extLst>
          </p:cNvPr>
          <p:cNvSpPr txBox="1"/>
          <p:nvPr/>
        </p:nvSpPr>
        <p:spPr>
          <a:xfrm>
            <a:off x="3285237" y="5636743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B6EBD7-69EF-5DBA-EFB1-C139D5DCA178}"/>
              </a:ext>
            </a:extLst>
          </p:cNvPr>
          <p:cNvSpPr txBox="1"/>
          <p:nvPr/>
        </p:nvSpPr>
        <p:spPr>
          <a:xfrm>
            <a:off x="4126827" y="5632941"/>
            <a:ext cx="5885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6D23184C-49D1-71A7-E868-E6ECFE75AB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3021714" y="5821409"/>
            <a:ext cx="2635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B896DD17-0458-4DDF-74EE-522F2F8C95CB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3873816" y="5817607"/>
            <a:ext cx="253011" cy="3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DD0840-3259-3157-4246-BB1FABFCA7F0}"/>
              </a:ext>
            </a:extLst>
          </p:cNvPr>
          <p:cNvSpPr txBox="1"/>
          <p:nvPr/>
        </p:nvSpPr>
        <p:spPr>
          <a:xfrm>
            <a:off x="1918895" y="5679107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A5E3-413B-8073-7B92-E275543050A9}"/>
              </a:ext>
            </a:extLst>
          </p:cNvPr>
          <p:cNvSpPr txBox="1"/>
          <p:nvPr/>
        </p:nvSpPr>
        <p:spPr>
          <a:xfrm>
            <a:off x="614851" y="3810304"/>
            <a:ext cx="85133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17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D98A0E-83A1-94E4-3B15-DDD0650ABB1D}"/>
              </a:ext>
            </a:extLst>
          </p:cNvPr>
          <p:cNvCxnSpPr>
            <a:cxnSpLocks/>
            <a:stCxn id="49" idx="3"/>
            <a:endCxn id="31" idx="0"/>
          </p:cNvCxnSpPr>
          <p:nvPr/>
        </p:nvCxnSpPr>
        <p:spPr>
          <a:xfrm>
            <a:off x="1466184" y="4133470"/>
            <a:ext cx="1261241" cy="58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680C04-F000-248F-6836-C3268A8D4076}"/>
              </a:ext>
            </a:extLst>
          </p:cNvPr>
          <p:cNvSpPr txBox="1"/>
          <p:nvPr/>
        </p:nvSpPr>
        <p:spPr>
          <a:xfrm>
            <a:off x="5207861" y="282022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72</a:t>
            </a:r>
            <a:endParaRPr kumimoji="1" lang="ko-Kore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0BFDF-922C-82F1-EF54-2D28298C92DB}"/>
              </a:ext>
            </a:extLst>
          </p:cNvPr>
          <p:cNvSpPr txBox="1"/>
          <p:nvPr/>
        </p:nvSpPr>
        <p:spPr>
          <a:xfrm>
            <a:off x="5820519" y="3941990"/>
            <a:ext cx="279796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200" dirty="0"/>
              <a:t>예</a:t>
            </a:r>
            <a:r>
              <a:rPr kumimoji="1" lang="en-US" altLang="ko-KR" sz="1200" dirty="0"/>
              <a:t>;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en-US" altLang="ko-KR" sz="1200" dirty="0"/>
              <a:t>72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%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5</a:t>
            </a:r>
          </a:p>
          <a:p>
            <a:r>
              <a:rPr kumimoji="1" lang="en-US" altLang="ko-KR" sz="1200" dirty="0"/>
              <a:t>=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</a:t>
            </a:r>
          </a:p>
          <a:p>
            <a:r>
              <a:rPr kumimoji="1" lang="ko-KR" altLang="en-US" sz="1200" dirty="0"/>
              <a:t>이미 자리가 차 있으므로 옆 자리 차지</a:t>
            </a:r>
            <a:endParaRPr kumimoji="1"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531BF7-6E83-4633-1BFC-C4C29FD76365}"/>
              </a:ext>
            </a:extLst>
          </p:cNvPr>
          <p:cNvCxnSpPr>
            <a:cxnSpLocks/>
            <a:stCxn id="53" idx="1"/>
            <a:endCxn id="32" idx="0"/>
          </p:cNvCxnSpPr>
          <p:nvPr/>
        </p:nvCxnSpPr>
        <p:spPr>
          <a:xfrm flipH="1">
            <a:off x="3579527" y="4357489"/>
            <a:ext cx="2240992" cy="35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071167-6419-501C-6AFC-FFFDD2B61F32}"/>
              </a:ext>
            </a:extLst>
          </p:cNvPr>
          <p:cNvSpPr txBox="1"/>
          <p:nvPr/>
        </p:nvSpPr>
        <p:spPr>
          <a:xfrm>
            <a:off x="1918895" y="4272760"/>
            <a:ext cx="35734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7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F7D5C9-4E31-A44C-2616-46FBCBE0EA7B}"/>
              </a:ext>
            </a:extLst>
          </p:cNvPr>
          <p:cNvSpPr/>
          <p:nvPr/>
        </p:nvSpPr>
        <p:spPr>
          <a:xfrm>
            <a:off x="1597572" y="1671145"/>
            <a:ext cx="2154621" cy="483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4E4C2E-B615-C847-F86B-586E396ED1F1}"/>
              </a:ext>
            </a:extLst>
          </p:cNvPr>
          <p:cNvSpPr/>
          <p:nvPr/>
        </p:nvSpPr>
        <p:spPr>
          <a:xfrm>
            <a:off x="7152289" y="1671145"/>
            <a:ext cx="2154621" cy="4834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웃는 얼굴[S] 3">
            <a:extLst>
              <a:ext uri="{FF2B5EF4-FFF2-40B4-BE49-F238E27FC236}">
                <a16:creationId xmlns:a16="http://schemas.microsoft.com/office/drawing/2014/main" id="{22181772-242B-60C4-04BC-488AEDD59924}"/>
              </a:ext>
            </a:extLst>
          </p:cNvPr>
          <p:cNvSpPr/>
          <p:nvPr/>
        </p:nvSpPr>
        <p:spPr>
          <a:xfrm>
            <a:off x="1902372" y="2648607"/>
            <a:ext cx="1345324" cy="13453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5389DB44-8FEF-9A55-F38F-2D0B718D268A}"/>
              </a:ext>
            </a:extLst>
          </p:cNvPr>
          <p:cNvSpPr/>
          <p:nvPr/>
        </p:nvSpPr>
        <p:spPr>
          <a:xfrm>
            <a:off x="6871134" y="3365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0DF7B6C-7BC1-D57C-2E33-61FB3009C4CA}"/>
              </a:ext>
            </a:extLst>
          </p:cNvPr>
          <p:cNvSpPr/>
          <p:nvPr/>
        </p:nvSpPr>
        <p:spPr>
          <a:xfrm>
            <a:off x="7375632" y="2688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7CF97FFF-14AE-A16F-BBB6-172F9F04036E}"/>
              </a:ext>
            </a:extLst>
          </p:cNvPr>
          <p:cNvSpPr/>
          <p:nvPr/>
        </p:nvSpPr>
        <p:spPr>
          <a:xfrm>
            <a:off x="8137632" y="369176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B0547E3D-D41B-7297-9D12-D55B4411FAB9}"/>
              </a:ext>
            </a:extLst>
          </p:cNvPr>
          <p:cNvSpPr/>
          <p:nvPr/>
        </p:nvSpPr>
        <p:spPr>
          <a:xfrm>
            <a:off x="8387254" y="2603940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83B0D10C-BF9D-347A-8722-09843CE92642}"/>
              </a:ext>
            </a:extLst>
          </p:cNvPr>
          <p:cNvSpPr/>
          <p:nvPr/>
        </p:nvSpPr>
        <p:spPr>
          <a:xfrm>
            <a:off x="9306910" y="3069021"/>
            <a:ext cx="762000" cy="762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88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BD358-921E-C86E-4395-1BCCF0CEC484}"/>
              </a:ext>
            </a:extLst>
          </p:cNvPr>
          <p:cNvSpPr/>
          <p:nvPr/>
        </p:nvSpPr>
        <p:spPr>
          <a:xfrm>
            <a:off x="6224857" y="199476"/>
            <a:ext cx="2879835" cy="874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실제 일을 하는 객체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6643A8B0-A74A-76A2-1813-906294525487}"/>
              </a:ext>
            </a:extLst>
          </p:cNvPr>
          <p:cNvSpPr/>
          <p:nvPr/>
        </p:nvSpPr>
        <p:spPr>
          <a:xfrm>
            <a:off x="1037893" y="1376853"/>
            <a:ext cx="1568671" cy="156867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4C7A2-1C1F-489D-5431-03FD56396EDD}"/>
              </a:ext>
            </a:extLst>
          </p:cNvPr>
          <p:cNvSpPr txBox="1"/>
          <p:nvPr/>
        </p:nvSpPr>
        <p:spPr>
          <a:xfrm>
            <a:off x="1037893" y="3550307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사용자</a:t>
            </a:r>
            <a:endParaRPr kumimoji="1" lang="ko-Kore-KR" altLang="en-US" dirty="0"/>
          </a:p>
        </p:txBody>
      </p:sp>
      <p:sp>
        <p:nvSpPr>
          <p:cNvPr id="5" name="웃는 얼굴[S] 4">
            <a:extLst>
              <a:ext uri="{FF2B5EF4-FFF2-40B4-BE49-F238E27FC236}">
                <a16:creationId xmlns:a16="http://schemas.microsoft.com/office/drawing/2014/main" id="{DA045B7A-3D5E-1AE9-0D5A-E272DE4609D5}"/>
              </a:ext>
            </a:extLst>
          </p:cNvPr>
          <p:cNvSpPr/>
          <p:nvPr/>
        </p:nvSpPr>
        <p:spPr>
          <a:xfrm>
            <a:off x="6880441" y="1376853"/>
            <a:ext cx="1568671" cy="15686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CE14-2928-DB6F-C00A-A666EDBC08C2}"/>
              </a:ext>
            </a:extLst>
          </p:cNvPr>
          <p:cNvSpPr txBox="1"/>
          <p:nvPr/>
        </p:nvSpPr>
        <p:spPr>
          <a:xfrm>
            <a:off x="6896754" y="3550307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노동자</a:t>
            </a:r>
            <a:endParaRPr kumimoji="1" lang="ko-Kore-KR" altLang="en-US" dirty="0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6AC9792B-7C8F-0FAE-BFA6-46B1EB784D29}"/>
              </a:ext>
            </a:extLst>
          </p:cNvPr>
          <p:cNvSpPr/>
          <p:nvPr/>
        </p:nvSpPr>
        <p:spPr>
          <a:xfrm>
            <a:off x="3959167" y="1376853"/>
            <a:ext cx="1568671" cy="1568671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81943-BB8B-B01C-66D0-8F0F8141CB1D}"/>
              </a:ext>
            </a:extLst>
          </p:cNvPr>
          <p:cNvSpPr txBox="1"/>
          <p:nvPr/>
        </p:nvSpPr>
        <p:spPr>
          <a:xfrm>
            <a:off x="3967323" y="3550307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대행인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C4330822-1387-4E52-FF00-D82A956F230E}"/>
              </a:ext>
            </a:extLst>
          </p:cNvPr>
          <p:cNvCxnSpPr>
            <a:stCxn id="4" idx="0"/>
            <a:endCxn id="9" idx="0"/>
          </p:cNvCxnSpPr>
          <p:nvPr/>
        </p:nvCxnSpPr>
        <p:spPr>
          <a:xfrm rot="5400000" flipH="1" flipV="1">
            <a:off x="3270630" y="2085592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41FCF6F-26B8-4574-F5DC-819ACA1C051F}"/>
              </a:ext>
            </a:extLst>
          </p:cNvPr>
          <p:cNvCxnSpPr>
            <a:cxnSpLocks/>
            <a:stCxn id="9" idx="0"/>
            <a:endCxn id="6" idx="0"/>
          </p:cNvCxnSpPr>
          <p:nvPr/>
        </p:nvCxnSpPr>
        <p:spPr>
          <a:xfrm rot="5400000" flipH="1" flipV="1">
            <a:off x="6200060" y="2085592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D37A89F6-0A4C-F3A6-785D-2EEE961EEB96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5400000">
            <a:off x="6200061" y="2454924"/>
            <a:ext cx="12700" cy="29294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B87DFD6-1342-BAB5-2EF2-5EB9DE73D906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>
            <a:off x="3270630" y="2454924"/>
            <a:ext cx="12700" cy="2929430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29761-E440-0CAB-32E7-1FDE4F7779D2}"/>
              </a:ext>
            </a:extLst>
          </p:cNvPr>
          <p:cNvSpPr txBox="1"/>
          <p:nvPr/>
        </p:nvSpPr>
        <p:spPr>
          <a:xfrm>
            <a:off x="2901236" y="2967741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요구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DE0C9-8AEE-081F-924A-BE1F0E27E634}"/>
              </a:ext>
            </a:extLst>
          </p:cNvPr>
          <p:cNvSpPr txBox="1"/>
          <p:nvPr/>
        </p:nvSpPr>
        <p:spPr>
          <a:xfrm>
            <a:off x="5855051" y="2967740"/>
            <a:ext cx="751487" cy="27699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지시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C8329-2E1C-8005-6F5C-D6676E93208C}"/>
              </a:ext>
            </a:extLst>
          </p:cNvPr>
          <p:cNvSpPr txBox="1"/>
          <p:nvPr/>
        </p:nvSpPr>
        <p:spPr>
          <a:xfrm>
            <a:off x="2901236" y="4276270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0D9B9-1945-EDE4-B9A3-F9537B10FC4A}"/>
              </a:ext>
            </a:extLst>
          </p:cNvPr>
          <p:cNvSpPr txBox="1"/>
          <p:nvPr/>
        </p:nvSpPr>
        <p:spPr>
          <a:xfrm>
            <a:off x="5855051" y="4276269"/>
            <a:ext cx="751487" cy="276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BB245-4D3C-16C0-1EA9-CD8CB017A675}"/>
              </a:ext>
            </a:extLst>
          </p:cNvPr>
          <p:cNvSpPr txBox="1"/>
          <p:nvPr/>
        </p:nvSpPr>
        <p:spPr>
          <a:xfrm>
            <a:off x="3973672" y="4288971"/>
            <a:ext cx="153604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Proxy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ECB69119-6A05-AF73-CCC7-AC0220BF3EE5}"/>
              </a:ext>
            </a:extLst>
          </p:cNvPr>
          <p:cNvSpPr/>
          <p:nvPr/>
        </p:nvSpPr>
        <p:spPr>
          <a:xfrm>
            <a:off x="8679023" y="3453274"/>
            <a:ext cx="851338" cy="5633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247CCE-A118-00A4-645A-03122AA97D60}"/>
              </a:ext>
            </a:extLst>
          </p:cNvPr>
          <p:cNvSpPr txBox="1"/>
          <p:nvPr/>
        </p:nvSpPr>
        <p:spPr>
          <a:xfrm>
            <a:off x="9826185" y="3509626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작업수행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688027-2B3F-47F4-193D-ED7730FA1DCA}"/>
              </a:ext>
            </a:extLst>
          </p:cNvPr>
          <p:cNvCxnSpPr>
            <a:stCxn id="26" idx="0"/>
            <a:endCxn id="9" idx="2"/>
          </p:cNvCxnSpPr>
          <p:nvPr/>
        </p:nvCxnSpPr>
        <p:spPr>
          <a:xfrm flipH="1" flipV="1">
            <a:off x="4735345" y="3919639"/>
            <a:ext cx="6349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5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E5AB06-85F2-AB40-9E3A-E105DDBDD63D}"/>
              </a:ext>
            </a:extLst>
          </p:cNvPr>
          <p:cNvSpPr txBox="1"/>
          <p:nvPr/>
        </p:nvSpPr>
        <p:spPr>
          <a:xfrm>
            <a:off x="1630527" y="2782669"/>
            <a:ext cx="15360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38440E-0065-2961-B24E-9242E4472D88}"/>
              </a:ext>
            </a:extLst>
          </p:cNvPr>
          <p:cNvSpPr txBox="1"/>
          <p:nvPr/>
        </p:nvSpPr>
        <p:spPr>
          <a:xfrm>
            <a:off x="7489388" y="2782669"/>
            <a:ext cx="15360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Server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C68BD-09C6-2F2A-F092-60FA2BDE5F09}"/>
              </a:ext>
            </a:extLst>
          </p:cNvPr>
          <p:cNvSpPr txBox="1"/>
          <p:nvPr/>
        </p:nvSpPr>
        <p:spPr>
          <a:xfrm>
            <a:off x="4559957" y="2782669"/>
            <a:ext cx="153604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3687EFF2-CCFD-3ECB-E7FB-4FC590328588}"/>
              </a:ext>
            </a:extLst>
          </p:cNvPr>
          <p:cNvCxnSpPr>
            <a:stCxn id="32" idx="0"/>
            <a:endCxn id="34" idx="0"/>
          </p:cNvCxnSpPr>
          <p:nvPr/>
        </p:nvCxnSpPr>
        <p:spPr>
          <a:xfrm rot="5400000" flipH="1" flipV="1">
            <a:off x="3863264" y="1317954"/>
            <a:ext cx="12700" cy="292943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45B55791-A405-73B2-66F5-5B3FD103BB00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5400000" flipH="1" flipV="1">
            <a:off x="6792694" y="1317954"/>
            <a:ext cx="12700" cy="29294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D14F1037-C488-6580-5A4F-DA4100E587FA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5400000">
            <a:off x="6654196" y="1825785"/>
            <a:ext cx="276999" cy="2929431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4781F54-C297-4233-55DE-197BDA43997A}"/>
              </a:ext>
            </a:extLst>
          </p:cNvPr>
          <p:cNvCxnSpPr>
            <a:cxnSpLocks/>
            <a:stCxn id="34" idx="2"/>
            <a:endCxn id="32" idx="2"/>
          </p:cNvCxnSpPr>
          <p:nvPr/>
        </p:nvCxnSpPr>
        <p:spPr>
          <a:xfrm rot="5400000" flipH="1">
            <a:off x="3724764" y="1825786"/>
            <a:ext cx="276999" cy="2929430"/>
          </a:xfrm>
          <a:prstGeom prst="curvedConnector3">
            <a:avLst>
              <a:gd name="adj1" fmla="val -8252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9D7B38-846E-6AF5-2B34-3A01114C535A}"/>
              </a:ext>
            </a:extLst>
          </p:cNvPr>
          <p:cNvSpPr txBox="1"/>
          <p:nvPr/>
        </p:nvSpPr>
        <p:spPr>
          <a:xfrm>
            <a:off x="3493870" y="2200103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E749FB-30F8-E10C-71D2-2AA01523AC38}"/>
              </a:ext>
            </a:extLst>
          </p:cNvPr>
          <p:cNvSpPr txBox="1"/>
          <p:nvPr/>
        </p:nvSpPr>
        <p:spPr>
          <a:xfrm>
            <a:off x="6447685" y="220010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FB2EF-5CC0-4DB5-4A8F-D6EC6AEF1D16}"/>
              </a:ext>
            </a:extLst>
          </p:cNvPr>
          <p:cNvSpPr txBox="1"/>
          <p:nvPr/>
        </p:nvSpPr>
        <p:spPr>
          <a:xfrm>
            <a:off x="3493870" y="3508632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5711C3-EC56-33EC-C84E-5D947A7AC338}"/>
              </a:ext>
            </a:extLst>
          </p:cNvPr>
          <p:cNvSpPr txBox="1"/>
          <p:nvPr/>
        </p:nvSpPr>
        <p:spPr>
          <a:xfrm>
            <a:off x="6447685" y="3508631"/>
            <a:ext cx="7514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결과</a:t>
            </a:r>
            <a:endParaRPr kumimoji="1" lang="ko-Kore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BC173-20BD-36CA-2CEF-7450F850DA63}"/>
              </a:ext>
            </a:extLst>
          </p:cNvPr>
          <p:cNvSpPr txBox="1"/>
          <p:nvPr/>
        </p:nvSpPr>
        <p:spPr>
          <a:xfrm>
            <a:off x="4559956" y="3785630"/>
            <a:ext cx="1536043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통신코드를 감춘다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A640D-1834-2B1D-0763-C2A9C56B7EB2}"/>
              </a:ext>
            </a:extLst>
          </p:cNvPr>
          <p:cNvCxnSpPr>
            <a:stCxn id="43" idx="0"/>
            <a:endCxn id="34" idx="2"/>
          </p:cNvCxnSpPr>
          <p:nvPr/>
        </p:nvCxnSpPr>
        <p:spPr>
          <a:xfrm flipV="1">
            <a:off x="5327978" y="3429000"/>
            <a:ext cx="1" cy="35663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415A2E-4DFD-4765-447B-34B0CE78D5C4}"/>
              </a:ext>
            </a:extLst>
          </p:cNvPr>
          <p:cNvSpPr txBox="1"/>
          <p:nvPr/>
        </p:nvSpPr>
        <p:spPr>
          <a:xfrm>
            <a:off x="1820479" y="648560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09013-DA16-AED4-32B7-38B0857E4639}"/>
              </a:ext>
            </a:extLst>
          </p:cNvPr>
          <p:cNvSpPr txBox="1"/>
          <p:nvPr/>
        </p:nvSpPr>
        <p:spPr>
          <a:xfrm>
            <a:off x="8068878" y="648561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EB7804E5-5010-9962-F024-0C8A3FB4DC0A}"/>
              </a:ext>
            </a:extLst>
          </p:cNvPr>
          <p:cNvCxnSpPr>
            <a:cxnSpLocks/>
          </p:cNvCxnSpPr>
          <p:nvPr/>
        </p:nvCxnSpPr>
        <p:spPr>
          <a:xfrm>
            <a:off x="7352754" y="474667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34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F5F993-23BC-A352-F8EF-0732A2EF1DBA}"/>
              </a:ext>
            </a:extLst>
          </p:cNvPr>
          <p:cNvSpPr/>
          <p:nvPr/>
        </p:nvSpPr>
        <p:spPr>
          <a:xfrm>
            <a:off x="2186152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57AFF9-19A9-3D5C-E0C0-87F55FB48D2D}"/>
              </a:ext>
            </a:extLst>
          </p:cNvPr>
          <p:cNvSpPr/>
          <p:nvPr/>
        </p:nvSpPr>
        <p:spPr>
          <a:xfrm>
            <a:off x="4713890" y="2196662"/>
            <a:ext cx="11771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542B1B-AFC4-67C7-6025-3CCBBC734D1B}"/>
              </a:ext>
            </a:extLst>
          </p:cNvPr>
          <p:cNvSpPr/>
          <p:nvPr/>
        </p:nvSpPr>
        <p:spPr>
          <a:xfrm>
            <a:off x="7241628" y="2190312"/>
            <a:ext cx="1786758" cy="987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00FD54D-3447-D75B-4D65-84F361A89F86}"/>
              </a:ext>
            </a:extLst>
          </p:cNvPr>
          <p:cNvCxnSpPr>
            <a:cxnSpLocks/>
          </p:cNvCxnSpPr>
          <p:nvPr/>
        </p:nvCxnSpPr>
        <p:spPr>
          <a:xfrm>
            <a:off x="6606519" y="495688"/>
            <a:ext cx="0" cy="438992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FCF9A41A-B296-A3CA-462B-C34FF0A5DC4D}"/>
              </a:ext>
            </a:extLst>
          </p:cNvPr>
          <p:cNvSpPr/>
          <p:nvPr/>
        </p:nvSpPr>
        <p:spPr>
          <a:xfrm>
            <a:off x="3710700" y="4257125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BF1B9-6446-1D76-D0B7-E2F037479520}"/>
              </a:ext>
            </a:extLst>
          </p:cNvPr>
          <p:cNvSpPr txBox="1"/>
          <p:nvPr/>
        </p:nvSpPr>
        <p:spPr>
          <a:xfrm>
            <a:off x="864721" y="4478984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F3D8F-3BCA-E4DE-5128-30275F3750A6}"/>
              </a:ext>
            </a:extLst>
          </p:cNvPr>
          <p:cNvSpPr txBox="1"/>
          <p:nvPr/>
        </p:nvSpPr>
        <p:spPr>
          <a:xfrm>
            <a:off x="9480082" y="4260172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12" name="웃는 얼굴[S] 11">
            <a:extLst>
              <a:ext uri="{FF2B5EF4-FFF2-40B4-BE49-F238E27FC236}">
                <a16:creationId xmlns:a16="http://schemas.microsoft.com/office/drawing/2014/main" id="{2F7250D6-66FA-1134-BCE7-07CFEFE4BD00}"/>
              </a:ext>
            </a:extLst>
          </p:cNvPr>
          <p:cNvSpPr/>
          <p:nvPr/>
        </p:nvSpPr>
        <p:spPr>
          <a:xfrm>
            <a:off x="8588836" y="4051989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3EC564-E200-E459-2EAE-C9CED60F5A00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H="1" flipV="1">
            <a:off x="2774731" y="3184634"/>
            <a:ext cx="1267044" cy="1072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6D2B8D-5211-1BF6-F682-A16C736C6911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8135007" y="3178284"/>
            <a:ext cx="784904" cy="873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CA7B6-62FD-E869-64F4-4CD61C2103E7}"/>
              </a:ext>
            </a:extLst>
          </p:cNvPr>
          <p:cNvSpPr txBox="1"/>
          <p:nvPr/>
        </p:nvSpPr>
        <p:spPr>
          <a:xfrm>
            <a:off x="2750951" y="3530610"/>
            <a:ext cx="6621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A05C3-BB6D-AAE5-A217-221796852829}"/>
              </a:ext>
            </a:extLst>
          </p:cNvPr>
          <p:cNvSpPr txBox="1"/>
          <p:nvPr/>
        </p:nvSpPr>
        <p:spPr>
          <a:xfrm>
            <a:off x="8461271" y="3497219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8D3035-083C-6E39-3133-EA594A000082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H="1" flipV="1">
            <a:off x="5302469" y="3184634"/>
            <a:ext cx="3617442" cy="86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D56163-E3E8-F081-12D9-E7847BF34C2C}"/>
              </a:ext>
            </a:extLst>
          </p:cNvPr>
          <p:cNvSpPr txBox="1"/>
          <p:nvPr/>
        </p:nvSpPr>
        <p:spPr>
          <a:xfrm>
            <a:off x="7472857" y="3660620"/>
            <a:ext cx="66215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FDF009E-58C5-2D50-2528-E5CD3A69540F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041775" y="3184634"/>
            <a:ext cx="1260694" cy="1072491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D4DD86-4287-C136-8989-71CF88E7A0E4}"/>
              </a:ext>
            </a:extLst>
          </p:cNvPr>
          <p:cNvSpPr txBox="1"/>
          <p:nvPr/>
        </p:nvSpPr>
        <p:spPr>
          <a:xfrm>
            <a:off x="4495604" y="3576436"/>
            <a:ext cx="57697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99159923-EBC0-A8C7-3BCF-F6A906D3235F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4038600" y="932793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8A66D1D-2BFA-E051-D004-2D744F4603A4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4038600" y="1920765"/>
            <a:ext cx="12700" cy="2527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25F096-453F-82F0-2DA0-8271841F683A}"/>
              </a:ext>
            </a:extLst>
          </p:cNvPr>
          <p:cNvSpPr txBox="1"/>
          <p:nvPr/>
        </p:nvSpPr>
        <p:spPr>
          <a:xfrm>
            <a:off x="3669206" y="179513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098A61-A5FA-BE01-4145-359BCD53E757}"/>
              </a:ext>
            </a:extLst>
          </p:cNvPr>
          <p:cNvSpPr txBox="1"/>
          <p:nvPr/>
        </p:nvSpPr>
        <p:spPr>
          <a:xfrm>
            <a:off x="3675812" y="326463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06866-32CD-ABBE-2B24-F8A37E599D9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891048" y="2684298"/>
            <a:ext cx="135058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714379-7AFB-631E-8A4A-743EFD280EB6}"/>
              </a:ext>
            </a:extLst>
          </p:cNvPr>
          <p:cNvSpPr txBox="1"/>
          <p:nvPr/>
        </p:nvSpPr>
        <p:spPr>
          <a:xfrm>
            <a:off x="6248157" y="248422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0BC05-E4FB-B655-3124-828D8C9597C6}"/>
              </a:ext>
            </a:extLst>
          </p:cNvPr>
          <p:cNvSpPr txBox="1"/>
          <p:nvPr/>
        </p:nvSpPr>
        <p:spPr>
          <a:xfrm>
            <a:off x="1657755" y="616199"/>
            <a:ext cx="14272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Local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E4E7A-6729-35BF-6F26-A61C023D283B}"/>
              </a:ext>
            </a:extLst>
          </p:cNvPr>
          <p:cNvSpPr txBox="1"/>
          <p:nvPr/>
        </p:nvSpPr>
        <p:spPr>
          <a:xfrm>
            <a:off x="7906154" y="616200"/>
            <a:ext cx="1365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Remote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177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E620BF-42AD-F415-9B23-F0E74F88A6B9}"/>
              </a:ext>
            </a:extLst>
          </p:cNvPr>
          <p:cNvSpPr/>
          <p:nvPr/>
        </p:nvSpPr>
        <p:spPr>
          <a:xfrm>
            <a:off x="8851327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&lt;&lt;Remote Object&gt;&gt;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2EE763-4EA6-0629-3015-145AB24CACF7}"/>
              </a:ext>
            </a:extLst>
          </p:cNvPr>
          <p:cNvSpPr/>
          <p:nvPr/>
        </p:nvSpPr>
        <p:spPr>
          <a:xfrm>
            <a:off x="4904693" y="1022580"/>
            <a:ext cx="1802524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4F2FD5-F9CA-A239-C568-6564C5260BAE}"/>
              </a:ext>
            </a:extLst>
          </p:cNvPr>
          <p:cNvSpPr/>
          <p:nvPr/>
        </p:nvSpPr>
        <p:spPr>
          <a:xfrm>
            <a:off x="537645" y="1022579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1A43A6-176E-6719-CF69-D55F0F879FC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270335" y="1432483"/>
            <a:ext cx="163435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D75615-7919-1423-9B2D-3394A9E68AFF}"/>
              </a:ext>
            </a:extLst>
          </p:cNvPr>
          <p:cNvSpPr txBox="1"/>
          <p:nvPr/>
        </p:nvSpPr>
        <p:spPr>
          <a:xfrm>
            <a:off x="3729152" y="959515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D66BF955-1B47-6402-8E5E-63FF6CA4210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5400000" flipH="1" flipV="1">
            <a:off x="8011813" y="-1183278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91F7CF8-182E-6AD0-3EA6-D0F5FBCE02BA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8011814" y="-363472"/>
            <a:ext cx="1" cy="4411717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83566A-9935-9098-8680-59F3DE7F228C}"/>
              </a:ext>
            </a:extLst>
          </p:cNvPr>
          <p:cNvSpPr txBox="1"/>
          <p:nvPr/>
        </p:nvSpPr>
        <p:spPr>
          <a:xfrm>
            <a:off x="7636069" y="6070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2C3FD-6755-CC22-88E1-DD91B34159DA}"/>
              </a:ext>
            </a:extLst>
          </p:cNvPr>
          <p:cNvSpPr txBox="1"/>
          <p:nvPr/>
        </p:nvSpPr>
        <p:spPr>
          <a:xfrm>
            <a:off x="7636068" y="194340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7DBD7-6C5C-EF1A-09FE-D2EBDEBCD3A0}"/>
              </a:ext>
            </a:extLst>
          </p:cNvPr>
          <p:cNvSpPr txBox="1"/>
          <p:nvPr/>
        </p:nvSpPr>
        <p:spPr>
          <a:xfrm>
            <a:off x="281759" y="225500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이전</a:t>
            </a:r>
            <a:r>
              <a:rPr kumimoji="1" lang="ko-KR" altLang="en-US" dirty="0"/>
              <a:t> 구조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85467-93A4-F53D-6C33-260A3D078D2A}"/>
              </a:ext>
            </a:extLst>
          </p:cNvPr>
          <p:cNvSpPr/>
          <p:nvPr/>
        </p:nvSpPr>
        <p:spPr>
          <a:xfrm>
            <a:off x="407579" y="4943671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1D9FA8-ADDE-4445-D89F-DF765C738E1E}"/>
              </a:ext>
            </a:extLst>
          </p:cNvPr>
          <p:cNvCxnSpPr>
            <a:cxnSpLocks/>
            <a:stCxn id="28" idx="0"/>
            <a:endCxn id="3" idx="2"/>
          </p:cNvCxnSpPr>
          <p:nvPr/>
        </p:nvCxnSpPr>
        <p:spPr>
          <a:xfrm flipV="1">
            <a:off x="5351382" y="1842387"/>
            <a:ext cx="454573" cy="1761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CFE31C-3AD8-0AD5-BDBC-594430A06F24}"/>
              </a:ext>
            </a:extLst>
          </p:cNvPr>
          <p:cNvSpPr txBox="1"/>
          <p:nvPr/>
        </p:nvSpPr>
        <p:spPr>
          <a:xfrm>
            <a:off x="5263662" y="2177457"/>
            <a:ext cx="716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통신</a:t>
            </a:r>
            <a:endParaRPr kumimoji="1"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453646-F00E-6335-410F-FF1485B9CE5A}"/>
              </a:ext>
            </a:extLst>
          </p:cNvPr>
          <p:cNvCxnSpPr>
            <a:cxnSpLocks/>
            <a:stCxn id="20" idx="0"/>
            <a:endCxn id="28" idx="1"/>
          </p:cNvCxnSpPr>
          <p:nvPr/>
        </p:nvCxnSpPr>
        <p:spPr>
          <a:xfrm rot="5400000" flipH="1" flipV="1">
            <a:off x="2414660" y="3373295"/>
            <a:ext cx="929640" cy="22111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F403EEF-6C87-91B2-1C17-5FC4A00C93C6}"/>
              </a:ext>
            </a:extLst>
          </p:cNvPr>
          <p:cNvCxnSpPr>
            <a:cxnSpLocks/>
            <a:stCxn id="28" idx="2"/>
            <a:endCxn id="20" idx="2"/>
          </p:cNvCxnSpPr>
          <p:nvPr/>
        </p:nvCxnSpPr>
        <p:spPr>
          <a:xfrm rot="5400000">
            <a:off x="2892881" y="3304977"/>
            <a:ext cx="1339544" cy="3577458"/>
          </a:xfrm>
          <a:prstGeom prst="curvedConnector3">
            <a:avLst>
              <a:gd name="adj1" fmla="val 1170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DDC246-0959-5FB4-6A5A-4676583D971F}"/>
              </a:ext>
            </a:extLst>
          </p:cNvPr>
          <p:cNvSpPr txBox="1"/>
          <p:nvPr/>
        </p:nvSpPr>
        <p:spPr>
          <a:xfrm>
            <a:off x="2600606" y="395572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9B1FB-6491-C6E7-7189-6F781A5B8C74}"/>
              </a:ext>
            </a:extLst>
          </p:cNvPr>
          <p:cNvSpPr txBox="1"/>
          <p:nvPr/>
        </p:nvSpPr>
        <p:spPr>
          <a:xfrm>
            <a:off x="3485795" y="581618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DDDE0C-6A4E-70D0-9481-EA99C16768FD}"/>
              </a:ext>
            </a:extLst>
          </p:cNvPr>
          <p:cNvSpPr txBox="1"/>
          <p:nvPr/>
        </p:nvSpPr>
        <p:spPr>
          <a:xfrm>
            <a:off x="407882" y="3213791"/>
            <a:ext cx="2988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이후 구조</a:t>
            </a:r>
            <a:r>
              <a:rPr kumimoji="1" lang="en-US" altLang="ko-KR" dirty="0"/>
              <a:t>:</a:t>
            </a:r>
          </a:p>
          <a:p>
            <a:r>
              <a:rPr kumimoji="1" lang="en-US" altLang="ko-Kore-KR" dirty="0"/>
              <a:t>Proxy </a:t>
            </a:r>
            <a:r>
              <a:rPr kumimoji="1" lang="ko-Kore-KR" altLang="en-US" dirty="0"/>
              <a:t>패턴</a:t>
            </a:r>
            <a:r>
              <a:rPr kumimoji="1" lang="ko-KR" altLang="en-US" dirty="0"/>
              <a:t> 적용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FF7C36-CC37-6651-FE9B-1A4FB0407CB4}"/>
              </a:ext>
            </a:extLst>
          </p:cNvPr>
          <p:cNvSpPr/>
          <p:nvPr/>
        </p:nvSpPr>
        <p:spPr>
          <a:xfrm>
            <a:off x="3985037" y="3604127"/>
            <a:ext cx="2732690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36" name="웃는 얼굴[S] 35">
            <a:extLst>
              <a:ext uri="{FF2B5EF4-FFF2-40B4-BE49-F238E27FC236}">
                <a16:creationId xmlns:a16="http://schemas.microsoft.com/office/drawing/2014/main" id="{159B258D-3626-7EBE-744D-D17221FB314D}"/>
              </a:ext>
            </a:extLst>
          </p:cNvPr>
          <p:cNvSpPr/>
          <p:nvPr/>
        </p:nvSpPr>
        <p:spPr>
          <a:xfrm>
            <a:off x="799527" y="6725356"/>
            <a:ext cx="662150" cy="66215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D4CBF-0272-63EC-1D56-AF27FBE58542}"/>
              </a:ext>
            </a:extLst>
          </p:cNvPr>
          <p:cNvSpPr txBox="1"/>
          <p:nvPr/>
        </p:nvSpPr>
        <p:spPr>
          <a:xfrm>
            <a:off x="1670126" y="6875573"/>
            <a:ext cx="25671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7EA4AE-1C61-E879-7BCE-0BF041F8A8B3}"/>
              </a:ext>
            </a:extLst>
          </p:cNvPr>
          <p:cNvSpPr txBox="1"/>
          <p:nvPr/>
        </p:nvSpPr>
        <p:spPr>
          <a:xfrm>
            <a:off x="8817822" y="5235756"/>
            <a:ext cx="256715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Sever App </a:t>
            </a:r>
            <a:r>
              <a:rPr kumimoji="1" lang="ko-Kore-KR" altLang="en-US" dirty="0"/>
              <a:t>개발자</a:t>
            </a:r>
          </a:p>
        </p:txBody>
      </p:sp>
      <p:sp>
        <p:nvSpPr>
          <p:cNvPr id="39" name="웃는 얼굴[S] 38">
            <a:extLst>
              <a:ext uri="{FF2B5EF4-FFF2-40B4-BE49-F238E27FC236}">
                <a16:creationId xmlns:a16="http://schemas.microsoft.com/office/drawing/2014/main" id="{03C69A05-1197-E2D2-9BFD-1A5A8A96D987}"/>
              </a:ext>
            </a:extLst>
          </p:cNvPr>
          <p:cNvSpPr/>
          <p:nvPr/>
        </p:nvSpPr>
        <p:spPr>
          <a:xfrm>
            <a:off x="9442404" y="4415950"/>
            <a:ext cx="662150" cy="66215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46FCDC2-830C-7E91-77A7-D2880886CB00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130602" y="5763478"/>
            <a:ext cx="643322" cy="961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961190-8FCE-BACA-2F79-148A6B9D005D}"/>
              </a:ext>
            </a:extLst>
          </p:cNvPr>
          <p:cNvSpPr txBox="1"/>
          <p:nvPr/>
        </p:nvSpPr>
        <p:spPr>
          <a:xfrm>
            <a:off x="915139" y="6253384"/>
            <a:ext cx="66215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4DE594F-4777-4138-0927-53BF61DEAD00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 flipV="1">
            <a:off x="6717727" y="4014031"/>
            <a:ext cx="2821647" cy="49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0AD8629-D402-50D2-62E8-683E57DA03EA}"/>
              </a:ext>
            </a:extLst>
          </p:cNvPr>
          <p:cNvCxnSpPr>
            <a:cxnSpLocks/>
            <a:stCxn id="39" idx="1"/>
            <a:endCxn id="3" idx="2"/>
          </p:cNvCxnSpPr>
          <p:nvPr/>
        </p:nvCxnSpPr>
        <p:spPr>
          <a:xfrm flipH="1" flipV="1">
            <a:off x="5805955" y="1842387"/>
            <a:ext cx="3733419" cy="267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B113FA7-5DBD-E7D8-8285-582EC3C324CF}"/>
              </a:ext>
            </a:extLst>
          </p:cNvPr>
          <p:cNvCxnSpPr>
            <a:cxnSpLocks/>
            <a:stCxn id="39" idx="1"/>
            <a:endCxn id="2" idx="2"/>
          </p:cNvCxnSpPr>
          <p:nvPr/>
        </p:nvCxnSpPr>
        <p:spPr>
          <a:xfrm flipV="1">
            <a:off x="9539374" y="1842386"/>
            <a:ext cx="678298" cy="267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06CB1F-2BC9-FA79-7C1F-CD54D6A934DD}"/>
              </a:ext>
            </a:extLst>
          </p:cNvPr>
          <p:cNvSpPr txBox="1"/>
          <p:nvPr/>
        </p:nvSpPr>
        <p:spPr>
          <a:xfrm>
            <a:off x="8470796" y="3952126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개발</a:t>
            </a:r>
            <a:endParaRPr kumimoji="1" lang="ko-Kore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52965252-696B-ACCE-98A7-749486D4A01D}"/>
              </a:ext>
            </a:extLst>
          </p:cNvPr>
          <p:cNvCxnSpPr>
            <a:cxnSpLocks/>
          </p:cNvCxnSpPr>
          <p:nvPr/>
        </p:nvCxnSpPr>
        <p:spPr>
          <a:xfrm>
            <a:off x="281759" y="2546789"/>
            <a:ext cx="11200189" cy="564273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245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DFB84F-4103-62DE-A819-56DF92E23607}"/>
              </a:ext>
            </a:extLst>
          </p:cNvPr>
          <p:cNvSpPr/>
          <p:nvPr/>
        </p:nvSpPr>
        <p:spPr>
          <a:xfrm>
            <a:off x="1229710" y="163961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91D57-DEBD-F650-AC36-2B3F691E427F}"/>
              </a:ext>
            </a:extLst>
          </p:cNvPr>
          <p:cNvSpPr/>
          <p:nvPr/>
        </p:nvSpPr>
        <p:spPr>
          <a:xfrm>
            <a:off x="1229710" y="3967655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28D0D-4732-6E93-993A-266FB5AC61D8}"/>
              </a:ext>
            </a:extLst>
          </p:cNvPr>
          <p:cNvSpPr txBox="1"/>
          <p:nvPr/>
        </p:nvSpPr>
        <p:spPr>
          <a:xfrm>
            <a:off x="2291255" y="2785241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BC3F-479D-F375-0FF5-7D934579DC65}"/>
              </a:ext>
            </a:extLst>
          </p:cNvPr>
          <p:cNvSpPr txBox="1"/>
          <p:nvPr/>
        </p:nvSpPr>
        <p:spPr>
          <a:xfrm>
            <a:off x="2086303" y="5218386"/>
            <a:ext cx="21546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658310-22C9-3606-89DD-1AAFFD93B50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445876" y="2532993"/>
            <a:ext cx="4312961" cy="7139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6D76B9-C58F-3737-670B-F2EFBF2A21C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240924" y="2532993"/>
            <a:ext cx="4517913" cy="3147058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33667D-FB11-05B0-9E14-005802012AA7}"/>
              </a:ext>
            </a:extLst>
          </p:cNvPr>
          <p:cNvSpPr/>
          <p:nvPr/>
        </p:nvSpPr>
        <p:spPr>
          <a:xfrm>
            <a:off x="8758837" y="2086303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app-common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6682C-6F6C-A97E-51F0-0A7E172F76AE}"/>
              </a:ext>
            </a:extLst>
          </p:cNvPr>
          <p:cNvSpPr txBox="1"/>
          <p:nvPr/>
        </p:nvSpPr>
        <p:spPr>
          <a:xfrm>
            <a:off x="4821949" y="3180848"/>
            <a:ext cx="295494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Server/Client</a:t>
            </a:r>
          </a:p>
          <a:p>
            <a:pPr algn="ctr"/>
            <a:r>
              <a:rPr kumimoji="1" lang="ko-KR" altLang="en-US" dirty="0"/>
              <a:t>공통코드 분리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AED98-3B2B-A738-CB6F-384633B7A30D}"/>
              </a:ext>
            </a:extLst>
          </p:cNvPr>
          <p:cNvSpPr txBox="1"/>
          <p:nvPr/>
        </p:nvSpPr>
        <p:spPr>
          <a:xfrm>
            <a:off x="8758837" y="3416654"/>
            <a:ext cx="21546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Domain </a:t>
            </a:r>
            <a:r>
              <a:rPr kumimoji="1" lang="ko-KR" altLang="en-US" b="1" dirty="0"/>
              <a:t>클래스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Proxy </a:t>
            </a:r>
            <a:r>
              <a:rPr kumimoji="1" lang="ko-KR" altLang="en-US" b="1" dirty="0"/>
              <a:t>클래스</a:t>
            </a:r>
            <a:endParaRPr kumimoji="1" lang="en-US" altLang="ko-Kore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5D1C84-8517-17EA-7160-EA5F4EE83865}"/>
              </a:ext>
            </a:extLst>
          </p:cNvPr>
          <p:cNvSpPr/>
          <p:nvPr/>
        </p:nvSpPr>
        <p:spPr>
          <a:xfrm>
            <a:off x="8778322" y="388882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5E7F2C-6B5A-39DC-B11E-C7D409141399}"/>
              </a:ext>
            </a:extLst>
          </p:cNvPr>
          <p:cNvSpPr/>
          <p:nvPr/>
        </p:nvSpPr>
        <p:spPr>
          <a:xfrm>
            <a:off x="8773453" y="4861034"/>
            <a:ext cx="171318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463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203</Words>
  <Application>Microsoft Macintosh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342</cp:revision>
  <dcterms:created xsi:type="dcterms:W3CDTF">2022-07-12T09:40:21Z</dcterms:created>
  <dcterms:modified xsi:type="dcterms:W3CDTF">2022-08-19T05:32:06Z</dcterms:modified>
</cp:coreProperties>
</file>