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2022-07-18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2716948" y="90814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Method Area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4229929" y="908140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JVM</a:t>
            </a:r>
          </a:p>
          <a:p>
            <a:r>
              <a:rPr lang="en-US" altLang="ko-KR" b="1" dirty="0"/>
              <a:t>Stack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7131382" y="1185139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Heap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FBE773-DCD1-D66F-3523-D5AAF9467C52}"/>
              </a:ext>
            </a:extLst>
          </p:cNvPr>
          <p:cNvCxnSpPr>
            <a:cxnSpLocks/>
            <a:stCxn id="26" idx="0"/>
            <a:endCxn id="11" idx="1"/>
          </p:cNvCxnSpPr>
          <p:nvPr/>
        </p:nvCxnSpPr>
        <p:spPr>
          <a:xfrm flipV="1">
            <a:off x="1431564" y="1231306"/>
            <a:ext cx="1285384" cy="4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6F8FD1-463B-CB6E-E619-FEB79F529818}"/>
              </a:ext>
            </a:extLst>
          </p:cNvPr>
          <p:cNvSpPr txBox="1"/>
          <p:nvPr/>
        </p:nvSpPr>
        <p:spPr>
          <a:xfrm>
            <a:off x="222380" y="1689122"/>
            <a:ext cx="2418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자바 코드</a:t>
            </a:r>
            <a:r>
              <a:rPr lang="ko-KR" altLang="en-US" dirty="0"/>
              <a:t>를 두는 곳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 코드가 오는 곳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Byte code</a:t>
            </a:r>
            <a:r>
              <a:rPr lang="ko-KR" altLang="en-US" dirty="0"/>
              <a:t>를 두는 곳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39D8B2-9DE8-4161-7E16-122A34CAE609}"/>
              </a:ext>
            </a:extLst>
          </p:cNvPr>
          <p:cNvCxnSpPr>
            <a:cxnSpLocks/>
            <a:stCxn id="32" idx="0"/>
            <a:endCxn id="12" idx="0"/>
          </p:cNvCxnSpPr>
          <p:nvPr/>
        </p:nvCxnSpPr>
        <p:spPr>
          <a:xfrm flipH="1">
            <a:off x="4880858" y="284875"/>
            <a:ext cx="1935174" cy="62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0647D2-1E98-D650-3771-A48BB7EB8D75}"/>
              </a:ext>
            </a:extLst>
          </p:cNvPr>
          <p:cNvSpPr txBox="1"/>
          <p:nvPr/>
        </p:nvSpPr>
        <p:spPr>
          <a:xfrm>
            <a:off x="5606848" y="284875"/>
            <a:ext cx="24183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메소드</a:t>
            </a:r>
            <a:r>
              <a:rPr lang="ko-KR" altLang="en-US" dirty="0"/>
              <a:t>를 </a:t>
            </a:r>
            <a:r>
              <a:rPr lang="ko-KR" altLang="en-US" b="1" dirty="0"/>
              <a:t>호출</a:t>
            </a:r>
            <a:r>
              <a:rPr lang="ko-KR" altLang="en-US" dirty="0"/>
              <a:t>할 때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로컬 변수</a:t>
            </a:r>
            <a:r>
              <a:rPr lang="ko-KR" altLang="en-US" dirty="0"/>
              <a:t>를 두는 곳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40342-72A7-0040-09C3-5B861CE09BE7}"/>
              </a:ext>
            </a:extLst>
          </p:cNvPr>
          <p:cNvCxnSpPr>
            <a:cxnSpLocks/>
            <a:stCxn id="38" idx="0"/>
            <a:endCxn id="13" idx="0"/>
          </p:cNvCxnSpPr>
          <p:nvPr/>
        </p:nvCxnSpPr>
        <p:spPr>
          <a:xfrm flipH="1">
            <a:off x="7782311" y="76225"/>
            <a:ext cx="2975632" cy="110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6715B5-9E47-A235-2D8B-EF02154EFC46}"/>
              </a:ext>
            </a:extLst>
          </p:cNvPr>
          <p:cNvSpPr txBox="1"/>
          <p:nvPr/>
        </p:nvSpPr>
        <p:spPr>
          <a:xfrm>
            <a:off x="9475052" y="76225"/>
            <a:ext cx="25657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new </a:t>
            </a:r>
            <a:r>
              <a:rPr lang="ko-KR" altLang="en-US" b="1" dirty="0"/>
              <a:t>명령</a:t>
            </a:r>
            <a:r>
              <a:rPr lang="ko-KR" altLang="en-US" dirty="0"/>
              <a:t>으로 만드는 인스턴스 변수를 두는 곳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8B8A45-A162-C087-E8E6-05D5191F1326}"/>
              </a:ext>
            </a:extLst>
          </p:cNvPr>
          <p:cNvSpPr/>
          <p:nvPr/>
        </p:nvSpPr>
        <p:spPr>
          <a:xfrm>
            <a:off x="2716948" y="1554471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0DCB87-4B43-FA62-670E-DCA55D890CAB}"/>
              </a:ext>
            </a:extLst>
          </p:cNvPr>
          <p:cNvSpPr/>
          <p:nvPr/>
        </p:nvSpPr>
        <p:spPr>
          <a:xfrm>
            <a:off x="4171206" y="1554471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014FBB-CCCE-4F49-1B64-269B7EFF2A8E}"/>
              </a:ext>
            </a:extLst>
          </p:cNvPr>
          <p:cNvSpPr/>
          <p:nvPr/>
        </p:nvSpPr>
        <p:spPr>
          <a:xfrm>
            <a:off x="7131382" y="1554471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29CFD7-C36E-8B3E-9E33-37FB601A31F8}"/>
              </a:ext>
            </a:extLst>
          </p:cNvPr>
          <p:cNvSpPr/>
          <p:nvPr/>
        </p:nvSpPr>
        <p:spPr>
          <a:xfrm>
            <a:off x="2744070" y="1862662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482617-A402-ECC0-27E1-7C9CFCC5C433}"/>
              </a:ext>
            </a:extLst>
          </p:cNvPr>
          <p:cNvSpPr/>
          <p:nvPr/>
        </p:nvSpPr>
        <p:spPr>
          <a:xfrm>
            <a:off x="4709771" y="1862661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44B69B-E58A-C7F5-BCE1-EF3980E7C246}"/>
              </a:ext>
            </a:extLst>
          </p:cNvPr>
          <p:cNvSpPr/>
          <p:nvPr/>
        </p:nvSpPr>
        <p:spPr>
          <a:xfrm>
            <a:off x="4905174" y="2342704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353DA8-A41C-BD3F-0746-56ABF466A7F3}"/>
              </a:ext>
            </a:extLst>
          </p:cNvPr>
          <p:cNvSpPr/>
          <p:nvPr/>
        </p:nvSpPr>
        <p:spPr>
          <a:xfrm>
            <a:off x="6005434" y="2342705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A76E56-335D-B659-8757-636EC295BD4E}"/>
              </a:ext>
            </a:extLst>
          </p:cNvPr>
          <p:cNvSpPr/>
          <p:nvPr/>
        </p:nvSpPr>
        <p:spPr>
          <a:xfrm>
            <a:off x="4709771" y="3645854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95AEB-6E09-8643-646E-2B463DCB4A4B}"/>
              </a:ext>
            </a:extLst>
          </p:cNvPr>
          <p:cNvSpPr/>
          <p:nvPr/>
        </p:nvSpPr>
        <p:spPr>
          <a:xfrm>
            <a:off x="4943155" y="4153720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1767A-8996-8F27-2364-6CADDCCDD9A6}"/>
              </a:ext>
            </a:extLst>
          </p:cNvPr>
          <p:cNvSpPr/>
          <p:nvPr/>
        </p:nvSpPr>
        <p:spPr>
          <a:xfrm>
            <a:off x="5798910" y="4153720"/>
            <a:ext cx="893735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625FF22E-9496-B537-3FF9-20F45F0CFF70}"/>
              </a:ext>
            </a:extLst>
          </p:cNvPr>
          <p:cNvSpPr/>
          <p:nvPr/>
        </p:nvSpPr>
        <p:spPr>
          <a:xfrm>
            <a:off x="4772369" y="3034717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9643DF-4DD3-F94D-0BCB-2D15AB9A7EBB}"/>
              </a:ext>
            </a:extLst>
          </p:cNvPr>
          <p:cNvSpPr txBox="1"/>
          <p:nvPr/>
        </p:nvSpPr>
        <p:spPr>
          <a:xfrm>
            <a:off x="4989346" y="3236664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E218A0-03A2-C505-1227-338D35DC485E}"/>
              </a:ext>
            </a:extLst>
          </p:cNvPr>
          <p:cNvSpPr/>
          <p:nvPr/>
        </p:nvSpPr>
        <p:spPr>
          <a:xfrm>
            <a:off x="2820270" y="3967485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1E5562-E383-CB0E-7E50-560E6EBC03E4}"/>
              </a:ext>
            </a:extLst>
          </p:cNvPr>
          <p:cNvSpPr/>
          <p:nvPr/>
        </p:nvSpPr>
        <p:spPr>
          <a:xfrm>
            <a:off x="3003665" y="4608525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ECCE57-49D6-5F83-2035-A7D35226311A}"/>
              </a:ext>
            </a:extLst>
          </p:cNvPr>
          <p:cNvSpPr/>
          <p:nvPr/>
        </p:nvSpPr>
        <p:spPr>
          <a:xfrm>
            <a:off x="3447872" y="4608525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91D2D9-89E8-25D6-2F30-EC6F8D43015B}"/>
              </a:ext>
            </a:extLst>
          </p:cNvPr>
          <p:cNvSpPr/>
          <p:nvPr/>
        </p:nvSpPr>
        <p:spPr>
          <a:xfrm>
            <a:off x="7245519" y="1764050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0B097-2945-D9C7-A3C3-D8A2C8B4A185}"/>
              </a:ext>
            </a:extLst>
          </p:cNvPr>
          <p:cNvSpPr/>
          <p:nvPr/>
        </p:nvSpPr>
        <p:spPr>
          <a:xfrm>
            <a:off x="7517547" y="2466134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75E871-C189-9BC0-1C38-610ED3DAEE61}"/>
              </a:ext>
            </a:extLst>
          </p:cNvPr>
          <p:cNvSpPr/>
          <p:nvPr/>
        </p:nvSpPr>
        <p:spPr>
          <a:xfrm>
            <a:off x="8180665" y="246990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8170501-F874-D1D7-F909-73B1780DD3F7}"/>
              </a:ext>
            </a:extLst>
          </p:cNvPr>
          <p:cNvSpPr/>
          <p:nvPr/>
        </p:nvSpPr>
        <p:spPr>
          <a:xfrm>
            <a:off x="7935660" y="1479577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8C4B497-D1DA-1230-F0D0-59B6A24CEEDC}"/>
              </a:ext>
            </a:extLst>
          </p:cNvPr>
          <p:cNvSpPr/>
          <p:nvPr/>
        </p:nvSpPr>
        <p:spPr>
          <a:xfrm>
            <a:off x="4727551" y="4524330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9E10C9-12CA-DDD1-3956-BE903FA6B1D5}"/>
              </a:ext>
            </a:extLst>
          </p:cNvPr>
          <p:cNvSpPr/>
          <p:nvPr/>
        </p:nvSpPr>
        <p:spPr>
          <a:xfrm>
            <a:off x="5722710" y="2728796"/>
            <a:ext cx="1044097" cy="3438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AD38AB-6FC8-70F5-D9C4-A42683AAF26B}"/>
              </a:ext>
            </a:extLst>
          </p:cNvPr>
          <p:cNvSpPr/>
          <p:nvPr/>
        </p:nvSpPr>
        <p:spPr>
          <a:xfrm>
            <a:off x="2937999" y="2527978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Call-by-value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37EA53-D7BC-E971-FF0C-CEC7FF43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8" y="1690688"/>
            <a:ext cx="4695825" cy="3914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889356" y="1828800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343614" y="1828800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303790" y="1828800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889356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402337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303790" y="1390412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916478" y="2136991"/>
            <a:ext cx="1247614" cy="30221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882179" y="2136990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7891140" y="2644856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8911061" y="264485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33680-2C9C-16B2-3747-02946DEA6BAF}"/>
              </a:ext>
            </a:extLst>
          </p:cNvPr>
          <p:cNvSpPr/>
          <p:nvPr/>
        </p:nvSpPr>
        <p:spPr>
          <a:xfrm>
            <a:off x="9488632" y="2644856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882179" y="3920183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7891140" y="4428049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1C56FD-ABB2-7C9A-0AD1-E25B406DE0D2}"/>
              </a:ext>
            </a:extLst>
          </p:cNvPr>
          <p:cNvSpPr/>
          <p:nvPr/>
        </p:nvSpPr>
        <p:spPr>
          <a:xfrm>
            <a:off x="8911061" y="4428049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26837D-1D7E-E729-2852-DB01BDBBE828}"/>
              </a:ext>
            </a:extLst>
          </p:cNvPr>
          <p:cNvSpPr/>
          <p:nvPr/>
        </p:nvSpPr>
        <p:spPr>
          <a:xfrm>
            <a:off x="9488632" y="4428049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944777" y="3309046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8161754" y="3510993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value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D41990-7609-EFAE-E054-F0F456439354}"/>
              </a:ext>
            </a:extLst>
          </p:cNvPr>
          <p:cNvSpPr/>
          <p:nvPr/>
        </p:nvSpPr>
        <p:spPr>
          <a:xfrm>
            <a:off x="6149297" y="2802307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FF0CD2-AA9E-0457-8EB9-882BBBD86979}"/>
              </a:ext>
            </a:extLst>
          </p:cNvPr>
          <p:cNvSpPr txBox="1"/>
          <p:nvPr/>
        </p:nvSpPr>
        <p:spPr>
          <a:xfrm>
            <a:off x="8161754" y="5841488"/>
            <a:ext cx="35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호출이 끝나면 </a:t>
            </a:r>
            <a:r>
              <a:rPr lang="en-US" altLang="ko-KR" dirty="0"/>
              <a:t>JVM Stack</a:t>
            </a:r>
            <a:r>
              <a:rPr lang="ko-KR" altLang="en-US" dirty="0"/>
              <a:t>에서 로컬변수는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2CE9D00-565C-2148-6CB2-64586636CA1E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 rot="5400000">
            <a:off x="8180844" y="5390707"/>
            <a:ext cx="754858" cy="793037"/>
          </a:xfrm>
          <a:prstGeom prst="bentConnector4">
            <a:avLst>
              <a:gd name="adj1" fmla="val 28594"/>
              <a:gd name="adj2" fmla="val 128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2"/>
            <a:ext cx="10515600" cy="1325563"/>
          </a:xfrm>
        </p:spPr>
        <p:txBody>
          <a:bodyPr/>
          <a:lstStyle/>
          <a:p>
            <a:r>
              <a:rPr lang="en-US" altLang="ko-KR" dirty="0"/>
              <a:t>Call-by-reference v1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889356" y="1828800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343614" y="1828800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303790" y="1828800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889356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402337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303790" y="1390412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916478" y="2136991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882179" y="2136990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8077582" y="2617033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9177842" y="2617034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882179" y="3920183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8115563" y="4428049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1C56FD-ABB2-7C9A-0AD1-E25B406DE0D2}"/>
              </a:ext>
            </a:extLst>
          </p:cNvPr>
          <p:cNvSpPr/>
          <p:nvPr/>
        </p:nvSpPr>
        <p:spPr>
          <a:xfrm>
            <a:off x="8971318" y="4428049"/>
            <a:ext cx="893735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944777" y="3309046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8161754" y="3510993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048305-73F2-87DE-EDC7-253D07F8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3" y="1587500"/>
            <a:ext cx="5362575" cy="49053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AC1750-262D-8DA0-C5F8-DDC52D0A0677}"/>
              </a:ext>
            </a:extLst>
          </p:cNvPr>
          <p:cNvSpPr/>
          <p:nvPr/>
        </p:nvSpPr>
        <p:spPr>
          <a:xfrm>
            <a:off x="5992678" y="4241814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8D003E-4B09-9C99-C2C2-624BA4AA0F1A}"/>
              </a:ext>
            </a:extLst>
          </p:cNvPr>
          <p:cNvSpPr/>
          <p:nvPr/>
        </p:nvSpPr>
        <p:spPr>
          <a:xfrm>
            <a:off x="6176073" y="4882854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29E94E-FC61-4B8E-F055-A72A769AF953}"/>
              </a:ext>
            </a:extLst>
          </p:cNvPr>
          <p:cNvSpPr/>
          <p:nvPr/>
        </p:nvSpPr>
        <p:spPr>
          <a:xfrm>
            <a:off x="6620280" y="4882854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CD9FA4-AB5F-23DC-89C8-FFA0EBA54635}"/>
              </a:ext>
            </a:extLst>
          </p:cNvPr>
          <p:cNvSpPr/>
          <p:nvPr/>
        </p:nvSpPr>
        <p:spPr>
          <a:xfrm>
            <a:off x="10417927" y="2038379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9938B-5C4E-748F-64A4-A11D1C0ABA1D}"/>
              </a:ext>
            </a:extLst>
          </p:cNvPr>
          <p:cNvSpPr/>
          <p:nvPr/>
        </p:nvSpPr>
        <p:spPr>
          <a:xfrm>
            <a:off x="10689955" y="2740463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C97DB4-D6E1-51B0-E12D-CF910CE88C97}"/>
              </a:ext>
            </a:extLst>
          </p:cNvPr>
          <p:cNvSpPr/>
          <p:nvPr/>
        </p:nvSpPr>
        <p:spPr>
          <a:xfrm>
            <a:off x="11353073" y="2744235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C0660D-F660-41D9-909E-62291EE7F5B4}"/>
              </a:ext>
            </a:extLst>
          </p:cNvPr>
          <p:cNvSpPr/>
          <p:nvPr/>
        </p:nvSpPr>
        <p:spPr>
          <a:xfrm>
            <a:off x="11108068" y="1753906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CD450B-0BF3-B0B7-C285-9F79CE05918E}"/>
              </a:ext>
            </a:extLst>
          </p:cNvPr>
          <p:cNvSpPr/>
          <p:nvPr/>
        </p:nvSpPr>
        <p:spPr>
          <a:xfrm>
            <a:off x="7899959" y="4798659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FE2C4A-C385-B2A9-8AF2-5C61EE9BCA76}"/>
              </a:ext>
            </a:extLst>
          </p:cNvPr>
          <p:cNvSpPr/>
          <p:nvPr/>
        </p:nvSpPr>
        <p:spPr>
          <a:xfrm>
            <a:off x="8895118" y="3003125"/>
            <a:ext cx="1044097" cy="3438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DEF629-754F-DB43-9D59-000A4A4551BE}"/>
              </a:ext>
            </a:extLst>
          </p:cNvPr>
          <p:cNvSpPr/>
          <p:nvPr/>
        </p:nvSpPr>
        <p:spPr>
          <a:xfrm>
            <a:off x="6110407" y="2802307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E36950-221E-9A98-BC64-8EB43EE03E69}"/>
              </a:ext>
            </a:extLst>
          </p:cNvPr>
          <p:cNvSpPr txBox="1"/>
          <p:nvPr/>
        </p:nvSpPr>
        <p:spPr>
          <a:xfrm>
            <a:off x="8524450" y="5140879"/>
            <a:ext cx="359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호출이 끝나면 </a:t>
            </a:r>
            <a:r>
              <a:rPr lang="en-US" altLang="ko-KR" dirty="0"/>
              <a:t>JVM Stack</a:t>
            </a:r>
            <a:r>
              <a:rPr lang="ko-KR" altLang="en-US" dirty="0"/>
              <a:t>에서 로컬변수는 사라지지만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New</a:t>
            </a:r>
            <a:r>
              <a:rPr lang="ko-KR" altLang="en-US" dirty="0"/>
              <a:t>명령으로 만들어진 인스턴스는 메소드 호출이 끝나더라도 사라지지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6FD7BE2-347A-22CD-3156-337A852C84C7}"/>
              </a:ext>
            </a:extLst>
          </p:cNvPr>
          <p:cNvCxnSpPr>
            <a:cxnSpLocks/>
            <a:stCxn id="18" idx="1"/>
            <a:endCxn id="35" idx="1"/>
          </p:cNvCxnSpPr>
          <p:nvPr/>
        </p:nvCxnSpPr>
        <p:spPr>
          <a:xfrm rot="10800000" flipH="1" flipV="1">
            <a:off x="7882178" y="4664989"/>
            <a:ext cx="642271" cy="1214553"/>
          </a:xfrm>
          <a:prstGeom prst="bentConnector3">
            <a:avLst>
              <a:gd name="adj1" fmla="val -35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623D9F-5933-C373-66A4-6B37FF0A0F33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5400000">
            <a:off x="9980817" y="3869140"/>
            <a:ext cx="1612887" cy="930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8D4F-6BBE-EE51-CDF3-FB6322F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22"/>
            <a:ext cx="10515600" cy="1325563"/>
          </a:xfrm>
        </p:spPr>
        <p:txBody>
          <a:bodyPr/>
          <a:lstStyle/>
          <a:p>
            <a:r>
              <a:rPr lang="en-US" altLang="ko-KR" dirty="0"/>
              <a:t>Call-by-reference v2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9C67C-C644-3F2F-0DC3-C20A6CA0CCE4}"/>
              </a:ext>
            </a:extLst>
          </p:cNvPr>
          <p:cNvSpPr/>
          <p:nvPr/>
        </p:nvSpPr>
        <p:spPr>
          <a:xfrm>
            <a:off x="5889356" y="1828800"/>
            <a:ext cx="1301858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A9C65-9ED3-00AB-6C0A-67B0B17348E1}"/>
              </a:ext>
            </a:extLst>
          </p:cNvPr>
          <p:cNvSpPr/>
          <p:nvPr/>
        </p:nvSpPr>
        <p:spPr>
          <a:xfrm>
            <a:off x="7343614" y="1828800"/>
            <a:ext cx="2807776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FDDDF-8BC9-B313-616E-EF99179C9AFD}"/>
              </a:ext>
            </a:extLst>
          </p:cNvPr>
          <p:cNvSpPr/>
          <p:nvPr/>
        </p:nvSpPr>
        <p:spPr>
          <a:xfrm>
            <a:off x="10303790" y="1828800"/>
            <a:ext cx="1888210" cy="38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F8F65-F938-F7AE-7B14-A06454BF7558}"/>
              </a:ext>
            </a:extLst>
          </p:cNvPr>
          <p:cNvSpPr txBox="1"/>
          <p:nvPr/>
        </p:nvSpPr>
        <p:spPr>
          <a:xfrm>
            <a:off x="5889356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A19ED-4AAF-A145-94A9-CC19E4B7840E}"/>
              </a:ext>
            </a:extLst>
          </p:cNvPr>
          <p:cNvSpPr txBox="1"/>
          <p:nvPr/>
        </p:nvSpPr>
        <p:spPr>
          <a:xfrm>
            <a:off x="7402337" y="1113413"/>
            <a:ext cx="13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</a:p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5DFEC-026F-D6BB-3399-EDFEA62E0B40}"/>
              </a:ext>
            </a:extLst>
          </p:cNvPr>
          <p:cNvSpPr txBox="1"/>
          <p:nvPr/>
        </p:nvSpPr>
        <p:spPr>
          <a:xfrm>
            <a:off x="10303790" y="1390412"/>
            <a:ext cx="13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34B9D-1F90-E936-F98C-772B3DA8B945}"/>
              </a:ext>
            </a:extLst>
          </p:cNvPr>
          <p:cNvSpPr/>
          <p:nvPr/>
        </p:nvSpPr>
        <p:spPr>
          <a:xfrm>
            <a:off x="5916478" y="2136991"/>
            <a:ext cx="1247614" cy="34423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Exam0310.class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7AE15-BE48-8E86-A4C7-2990E009E90C}"/>
              </a:ext>
            </a:extLst>
          </p:cNvPr>
          <p:cNvSpPr/>
          <p:nvPr/>
        </p:nvSpPr>
        <p:spPr>
          <a:xfrm>
            <a:off x="7882179" y="2136990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main() </a:t>
            </a:r>
            <a:r>
              <a:rPr lang="ko-KR" altLang="en-US" dirty="0"/>
              <a:t>호출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3DD25-2727-035D-BB0A-683C840D9280}"/>
              </a:ext>
            </a:extLst>
          </p:cNvPr>
          <p:cNvSpPr/>
          <p:nvPr/>
        </p:nvSpPr>
        <p:spPr>
          <a:xfrm>
            <a:off x="7966897" y="2543086"/>
            <a:ext cx="893736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args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BC857-83D5-3DC6-50D7-F7C4C9EA5BC2}"/>
              </a:ext>
            </a:extLst>
          </p:cNvPr>
          <p:cNvSpPr/>
          <p:nvPr/>
        </p:nvSpPr>
        <p:spPr>
          <a:xfrm>
            <a:off x="9339051" y="2489270"/>
            <a:ext cx="456594" cy="547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BBC66-D8DA-BD06-0CF7-959199AA2817}"/>
              </a:ext>
            </a:extLst>
          </p:cNvPr>
          <p:cNvSpPr/>
          <p:nvPr/>
        </p:nvSpPr>
        <p:spPr>
          <a:xfrm>
            <a:off x="7882179" y="3920183"/>
            <a:ext cx="2145223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swap() </a:t>
            </a:r>
            <a:r>
              <a:rPr lang="ko-KR" altLang="en-US" dirty="0"/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9D861-1408-442A-FCE0-852D5822D302}"/>
              </a:ext>
            </a:extLst>
          </p:cNvPr>
          <p:cNvSpPr/>
          <p:nvPr/>
        </p:nvSpPr>
        <p:spPr>
          <a:xfrm>
            <a:off x="8115563" y="4428049"/>
            <a:ext cx="632928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CA1B9-0AC5-6226-C827-B45E10152B2E}"/>
              </a:ext>
            </a:extLst>
          </p:cNvPr>
          <p:cNvSpPr txBox="1"/>
          <p:nvPr/>
        </p:nvSpPr>
        <p:spPr>
          <a:xfrm>
            <a:off x="8161754" y="3510993"/>
            <a:ext cx="2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Call by reference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AC1750-262D-8DA0-C5F8-DDC52D0A0677}"/>
              </a:ext>
            </a:extLst>
          </p:cNvPr>
          <p:cNvSpPr/>
          <p:nvPr/>
        </p:nvSpPr>
        <p:spPr>
          <a:xfrm>
            <a:off x="5992678" y="4241814"/>
            <a:ext cx="1095214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/>
              <a:t>MyObject</a:t>
            </a:r>
            <a:r>
              <a:rPr lang="en-US" altLang="ko-KR" sz="1600" dirty="0"/>
              <a:t>.</a:t>
            </a:r>
          </a:p>
          <a:p>
            <a:pPr algn="ctr"/>
            <a:r>
              <a:rPr lang="en-US" altLang="ko-KR" sz="1600" dirty="0" err="1"/>
              <a:t>calss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8D003E-4B09-9C99-C2C2-624BA4AA0F1A}"/>
              </a:ext>
            </a:extLst>
          </p:cNvPr>
          <p:cNvSpPr/>
          <p:nvPr/>
        </p:nvSpPr>
        <p:spPr>
          <a:xfrm>
            <a:off x="6176073" y="4882854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29E94E-FC61-4B8E-F055-A72A769AF953}"/>
              </a:ext>
            </a:extLst>
          </p:cNvPr>
          <p:cNvSpPr/>
          <p:nvPr/>
        </p:nvSpPr>
        <p:spPr>
          <a:xfrm>
            <a:off x="6620280" y="4882854"/>
            <a:ext cx="271222" cy="38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CD9FA4-AB5F-23DC-89C8-FFA0EBA54635}"/>
              </a:ext>
            </a:extLst>
          </p:cNvPr>
          <p:cNvSpPr/>
          <p:nvPr/>
        </p:nvSpPr>
        <p:spPr>
          <a:xfrm>
            <a:off x="10417927" y="2038379"/>
            <a:ext cx="1669256" cy="1489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MyObject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9938B-5C4E-748F-64A4-A11D1C0ABA1D}"/>
              </a:ext>
            </a:extLst>
          </p:cNvPr>
          <p:cNvSpPr/>
          <p:nvPr/>
        </p:nvSpPr>
        <p:spPr>
          <a:xfrm>
            <a:off x="10689955" y="2740463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C97DB4-D6E1-51B0-E12D-CF910CE88C97}"/>
              </a:ext>
            </a:extLst>
          </p:cNvPr>
          <p:cNvSpPr/>
          <p:nvPr/>
        </p:nvSpPr>
        <p:spPr>
          <a:xfrm>
            <a:off x="11353073" y="2744235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C0660D-F660-41D9-909E-62291EE7F5B4}"/>
              </a:ext>
            </a:extLst>
          </p:cNvPr>
          <p:cNvSpPr/>
          <p:nvPr/>
        </p:nvSpPr>
        <p:spPr>
          <a:xfrm>
            <a:off x="11108068" y="1753906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CD450B-0BF3-B0B7-C285-9F79CE05918E}"/>
              </a:ext>
            </a:extLst>
          </p:cNvPr>
          <p:cNvSpPr/>
          <p:nvPr/>
        </p:nvSpPr>
        <p:spPr>
          <a:xfrm>
            <a:off x="7899959" y="4798659"/>
            <a:ext cx="995159" cy="3687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FE2C4A-C385-B2A9-8AF2-5C61EE9BCA76}"/>
              </a:ext>
            </a:extLst>
          </p:cNvPr>
          <p:cNvSpPr/>
          <p:nvPr/>
        </p:nvSpPr>
        <p:spPr>
          <a:xfrm>
            <a:off x="9056327" y="2895647"/>
            <a:ext cx="1044097" cy="39754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3718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E3AAFC-0686-C8A9-01C4-9A99469B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4" y="1503900"/>
            <a:ext cx="5591175" cy="45243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EC9BBC-5B81-21CA-55DD-911904737FEA}"/>
              </a:ext>
            </a:extLst>
          </p:cNvPr>
          <p:cNvSpPr/>
          <p:nvPr/>
        </p:nvSpPr>
        <p:spPr>
          <a:xfrm>
            <a:off x="7919068" y="3009449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F2CCB-1822-DCD3-316C-F7B0417D2CEB}"/>
              </a:ext>
            </a:extLst>
          </p:cNvPr>
          <p:cNvSpPr/>
          <p:nvPr/>
        </p:nvSpPr>
        <p:spPr>
          <a:xfrm>
            <a:off x="8507301" y="2995418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C67F70-64AD-1B86-4AE0-6E52053FCC24}"/>
              </a:ext>
            </a:extLst>
          </p:cNvPr>
          <p:cNvSpPr/>
          <p:nvPr/>
        </p:nvSpPr>
        <p:spPr>
          <a:xfrm>
            <a:off x="7886433" y="3568638"/>
            <a:ext cx="216977" cy="72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185261-ADE6-6F33-8050-D426611AC100}"/>
              </a:ext>
            </a:extLst>
          </p:cNvPr>
          <p:cNvSpPr/>
          <p:nvPr/>
        </p:nvSpPr>
        <p:spPr>
          <a:xfrm>
            <a:off x="8953673" y="4381488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6A1C10-185F-F805-0B62-6F41A4322043}"/>
              </a:ext>
            </a:extLst>
          </p:cNvPr>
          <p:cNvSpPr/>
          <p:nvPr/>
        </p:nvSpPr>
        <p:spPr>
          <a:xfrm>
            <a:off x="9616791" y="4385260"/>
            <a:ext cx="456594" cy="473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38519E-DFE8-2DB6-DAB2-96FE79E387E6}"/>
              </a:ext>
            </a:extLst>
          </p:cNvPr>
          <p:cNvSpPr/>
          <p:nvPr/>
        </p:nvSpPr>
        <p:spPr>
          <a:xfrm>
            <a:off x="6110891" y="2763183"/>
            <a:ext cx="893736" cy="1253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main(){--}</a:t>
            </a:r>
          </a:p>
          <a:p>
            <a:pPr algn="ctr"/>
            <a:r>
              <a:rPr lang="en-US" altLang="ko-KR" dirty="0"/>
              <a:t>Swap()</a:t>
            </a:r>
          </a:p>
          <a:p>
            <a:pPr algn="ctr"/>
            <a:r>
              <a:rPr lang="en-US" altLang="ko-KR" dirty="0"/>
              <a:t>{--}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2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210</Words>
  <Application>Microsoft Office PowerPoint</Application>
  <PresentationFormat>와이드스크린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2022-07-18 내용정리</vt:lpstr>
      <vt:lpstr>PowerPoint 프레젠테이션</vt:lpstr>
      <vt:lpstr>Call-by-value</vt:lpstr>
      <vt:lpstr>Call-by-reference v1</vt:lpstr>
      <vt:lpstr>Call-by-reference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bitcamp</cp:lastModifiedBy>
  <cp:revision>25</cp:revision>
  <dcterms:created xsi:type="dcterms:W3CDTF">2022-07-12T09:40:21Z</dcterms:created>
  <dcterms:modified xsi:type="dcterms:W3CDTF">2022-07-18T05:02:04Z</dcterms:modified>
</cp:coreProperties>
</file>