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/>
    <p:restoredTop sz="94638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D652CA-BF83-FFDB-F21D-B7C8899B9A73}"/>
              </a:ext>
            </a:extLst>
          </p:cNvPr>
          <p:cNvSpPr/>
          <p:nvPr/>
        </p:nvSpPr>
        <p:spPr>
          <a:xfrm>
            <a:off x="101600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2E6-635E-83BE-00C8-C2217D6B8948}"/>
              </a:ext>
            </a:extLst>
          </p:cNvPr>
          <p:cNvSpPr/>
          <p:nvPr/>
        </p:nvSpPr>
        <p:spPr>
          <a:xfrm>
            <a:off x="421907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&lt;&lt;Page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BoardController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AA423-BBB2-21B8-E861-32208171E1CB}"/>
              </a:ext>
            </a:extLst>
          </p:cNvPr>
          <p:cNvSpPr/>
          <p:nvPr/>
        </p:nvSpPr>
        <p:spPr>
          <a:xfrm>
            <a:off x="7609453" y="1166550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46378-B2B2-022E-2F75-0C00F4FBE9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6839" y="1397778"/>
            <a:ext cx="1052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21917C-1221-98CC-636E-1510DCBA68B0}"/>
              </a:ext>
            </a:extLst>
          </p:cNvPr>
          <p:cNvSpPr/>
          <p:nvPr/>
        </p:nvSpPr>
        <p:spPr>
          <a:xfrm>
            <a:off x="3353547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5DBF8B-D547-19BE-26C4-AECC53FF75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9909" y="1397778"/>
            <a:ext cx="123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86476-D701-85FA-FB22-6AD45469AD5D}"/>
              </a:ext>
            </a:extLst>
          </p:cNvPr>
          <p:cNvSpPr/>
          <p:nvPr/>
        </p:nvSpPr>
        <p:spPr>
          <a:xfrm>
            <a:off x="6599103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1F0BE-A7D8-7BCB-7800-4F7F978271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294489" y="1629006"/>
            <a:ext cx="1" cy="141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8981F-DDB9-EAEC-8B3E-E18A43025AF9}"/>
              </a:ext>
            </a:extLst>
          </p:cNvPr>
          <p:cNvSpPr/>
          <p:nvPr/>
        </p:nvSpPr>
        <p:spPr>
          <a:xfrm>
            <a:off x="4425615" y="304838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ModelAndView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9EAB0-8735-C16E-D1E9-DEFA4FFCE8C2}"/>
              </a:ext>
            </a:extLst>
          </p:cNvPr>
          <p:cNvSpPr/>
          <p:nvPr/>
        </p:nvSpPr>
        <p:spPr>
          <a:xfrm>
            <a:off x="4955082" y="1781405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CEC2A-3B3F-E2A0-BD3F-989B2A9EEB44}"/>
              </a:ext>
            </a:extLst>
          </p:cNvPr>
          <p:cNvSpPr/>
          <p:nvPr/>
        </p:nvSpPr>
        <p:spPr>
          <a:xfrm>
            <a:off x="2918558" y="185196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ModelAndView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570121-E4F1-D993-BC1B-AAAC73C800C6}"/>
              </a:ext>
            </a:extLst>
          </p:cNvPr>
          <p:cNvSpPr/>
          <p:nvPr/>
        </p:nvSpPr>
        <p:spPr>
          <a:xfrm>
            <a:off x="1615799" y="425234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ServletRequest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E1E468-3EF7-DCE9-8395-85C54C791784}"/>
              </a:ext>
            </a:extLst>
          </p:cNvPr>
          <p:cNvSpPr/>
          <p:nvPr/>
        </p:nvSpPr>
        <p:spPr>
          <a:xfrm>
            <a:off x="1710277" y="3429000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데이터를 꺼낸다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C7951-0EE5-531D-1408-D13920474D8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484673" y="3739057"/>
            <a:ext cx="0" cy="51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34FA31F-A143-C05A-DCAE-2AFD0536D3E1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16200000" flipH="1">
            <a:off x="2433214" y="1287211"/>
            <a:ext cx="1650606" cy="2334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368DA-A158-074E-2327-24CFB897D4F4}"/>
              </a:ext>
            </a:extLst>
          </p:cNvPr>
          <p:cNvSpPr/>
          <p:nvPr/>
        </p:nvSpPr>
        <p:spPr>
          <a:xfrm>
            <a:off x="2293550" y="306367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setAttribute</a:t>
            </a:r>
            <a:r>
              <a:rPr kumimoji="1" lang="en-US" altLang="ko-KR" sz="1000" dirty="0"/>
              <a:t>()</a:t>
            </a:r>
          </a:p>
          <a:p>
            <a:pPr algn="ctr"/>
            <a:r>
              <a:rPr kumimoji="1" lang="ko-KR" altLang="en-US" sz="1000" dirty="0"/>
              <a:t>담는다</a:t>
            </a:r>
            <a:r>
              <a:rPr kumimoji="1" lang="en-US" altLang="ko-KR" sz="1000"/>
              <a:t>.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43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2105</Words>
  <Application>Microsoft Macintosh PowerPoint</Application>
  <PresentationFormat>와이드스크린</PresentationFormat>
  <Paragraphs>886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500</cp:revision>
  <dcterms:created xsi:type="dcterms:W3CDTF">2022-09-19T23:54:28Z</dcterms:created>
  <dcterms:modified xsi:type="dcterms:W3CDTF">2022-10-13T07:37:53Z</dcterms:modified>
</cp:coreProperties>
</file>