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CD09A7-47EB-C9C0-33AA-6F2BC760D339}"/>
              </a:ext>
            </a:extLst>
          </p:cNvPr>
          <p:cNvSpPr/>
          <p:nvPr/>
        </p:nvSpPr>
        <p:spPr>
          <a:xfrm>
            <a:off x="3342290" y="1807780"/>
            <a:ext cx="22387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B8EBB9-B183-6719-43FD-CEEE6634964A}"/>
              </a:ext>
            </a:extLst>
          </p:cNvPr>
          <p:cNvSpPr/>
          <p:nvPr/>
        </p:nvSpPr>
        <p:spPr>
          <a:xfrm>
            <a:off x="7730359" y="1807780"/>
            <a:ext cx="22387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D2E87C-937F-5253-9C7B-CB986B5DD5E2}"/>
              </a:ext>
            </a:extLst>
          </p:cNvPr>
          <p:cNvSpPr/>
          <p:nvPr/>
        </p:nvSpPr>
        <p:spPr>
          <a:xfrm>
            <a:off x="7730359" y="3329151"/>
            <a:ext cx="22387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77E82-5386-72C5-E969-EDADBC9F8BC8}"/>
              </a:ext>
            </a:extLst>
          </p:cNvPr>
          <p:cNvSpPr/>
          <p:nvPr/>
        </p:nvSpPr>
        <p:spPr>
          <a:xfrm>
            <a:off x="3342290" y="4850524"/>
            <a:ext cx="22387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2BFFB-5E3F-E6C9-A161-3C6123F8C19A}"/>
              </a:ext>
            </a:extLst>
          </p:cNvPr>
          <p:cNvSpPr/>
          <p:nvPr/>
        </p:nvSpPr>
        <p:spPr>
          <a:xfrm>
            <a:off x="7730359" y="4850524"/>
            <a:ext cx="22387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FileInputStream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0CF03A-A337-E1DD-D663-4E58FB0F88A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34510" y="2112580"/>
            <a:ext cx="1807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4B6AE3-0E30-3860-4D38-9FDDD849B5C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580994" y="2112580"/>
            <a:ext cx="2149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A97C153-BF39-AE13-CE42-9BC787818C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849711" y="2417380"/>
            <a:ext cx="0" cy="911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A9FAB8D-3492-EC58-1460-983AF555856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849711" y="3938751"/>
            <a:ext cx="0" cy="911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24A79E-8EA3-99A6-C671-CF3D668A4E14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5580994" y="5155324"/>
            <a:ext cx="2149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913D326-E593-C669-209C-DB948EB19E0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534510" y="5155324"/>
            <a:ext cx="1807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EB3EBA-E14D-5625-8A88-815FA91A3C0B}"/>
              </a:ext>
            </a:extLst>
          </p:cNvPr>
          <p:cNvSpPr txBox="1"/>
          <p:nvPr/>
        </p:nvSpPr>
        <p:spPr>
          <a:xfrm>
            <a:off x="9062546" y="2657647"/>
            <a:ext cx="6936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저장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CD5C1C-8ABB-2C33-7A93-556820E4DEA4}"/>
              </a:ext>
            </a:extLst>
          </p:cNvPr>
          <p:cNvSpPr txBox="1"/>
          <p:nvPr/>
        </p:nvSpPr>
        <p:spPr>
          <a:xfrm>
            <a:off x="9062546" y="4209971"/>
            <a:ext cx="6936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읽기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480B40-3543-27E8-EEB3-5CF494BAC076}"/>
              </a:ext>
            </a:extLst>
          </p:cNvPr>
          <p:cNvSpPr txBox="1"/>
          <p:nvPr/>
        </p:nvSpPr>
        <p:spPr>
          <a:xfrm>
            <a:off x="6187967" y="1623114"/>
            <a:ext cx="9354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write()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3CFAC6-D8D4-C609-C63B-C958CDE2E79E}"/>
              </a:ext>
            </a:extLst>
          </p:cNvPr>
          <p:cNvSpPr txBox="1"/>
          <p:nvPr/>
        </p:nvSpPr>
        <p:spPr>
          <a:xfrm>
            <a:off x="1660634" y="1623114"/>
            <a:ext cx="1274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writeXxx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A8EE15-BC44-90BC-B5A9-0585061CDD25}"/>
              </a:ext>
            </a:extLst>
          </p:cNvPr>
          <p:cNvSpPr txBox="1"/>
          <p:nvPr/>
        </p:nvSpPr>
        <p:spPr>
          <a:xfrm>
            <a:off x="1665889" y="4665858"/>
            <a:ext cx="1274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readXxx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3" name="아래쪽 화살표[D] 52">
            <a:extLst>
              <a:ext uri="{FF2B5EF4-FFF2-40B4-BE49-F238E27FC236}">
                <a16:creationId xmlns:a16="http://schemas.microsoft.com/office/drawing/2014/main" id="{6A49A024-E202-741E-BF08-663DB10FE181}"/>
              </a:ext>
            </a:extLst>
          </p:cNvPr>
          <p:cNvSpPr/>
          <p:nvPr/>
        </p:nvSpPr>
        <p:spPr>
          <a:xfrm>
            <a:off x="2596056" y="1216205"/>
            <a:ext cx="147145" cy="3468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A137BD-0BA9-082E-5EA9-9BB1A58692C7}"/>
              </a:ext>
            </a:extLst>
          </p:cNvPr>
          <p:cNvSpPr txBox="1"/>
          <p:nvPr/>
        </p:nvSpPr>
        <p:spPr>
          <a:xfrm>
            <a:off x="2511972" y="714703"/>
            <a:ext cx="31531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값</a:t>
            </a:r>
            <a:endParaRPr kumimoji="1" lang="ko-Kore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780129-08DF-F4D7-3E33-458275CA994C}"/>
              </a:ext>
            </a:extLst>
          </p:cNvPr>
          <p:cNvSpPr txBox="1"/>
          <p:nvPr/>
        </p:nvSpPr>
        <p:spPr>
          <a:xfrm>
            <a:off x="604344" y="4665858"/>
            <a:ext cx="31531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값</a:t>
            </a:r>
            <a:endParaRPr kumimoji="1" lang="ko-Kore-KR" altLang="en-US" dirty="0"/>
          </a:p>
        </p:txBody>
      </p:sp>
      <p:sp>
        <p:nvSpPr>
          <p:cNvPr id="57" name="왼쪽 화살표[L] 56">
            <a:extLst>
              <a:ext uri="{FF2B5EF4-FFF2-40B4-BE49-F238E27FC236}">
                <a16:creationId xmlns:a16="http://schemas.microsoft.com/office/drawing/2014/main" id="{338E008A-7B21-4A22-B540-161C90E2D5FE}"/>
              </a:ext>
            </a:extLst>
          </p:cNvPr>
          <p:cNvSpPr/>
          <p:nvPr/>
        </p:nvSpPr>
        <p:spPr>
          <a:xfrm>
            <a:off x="1030014" y="4771696"/>
            <a:ext cx="423041" cy="16816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28850E-8993-9E2E-FFC7-AF614965414F}"/>
              </a:ext>
            </a:extLst>
          </p:cNvPr>
          <p:cNvSpPr txBox="1"/>
          <p:nvPr/>
        </p:nvSpPr>
        <p:spPr>
          <a:xfrm>
            <a:off x="3457902" y="2645666"/>
            <a:ext cx="200747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데이터를</a:t>
            </a:r>
            <a:r>
              <a:rPr kumimoji="1" lang="ko-KR" altLang="en-US" sz="1400" dirty="0"/>
              <a:t> 바이트 또는 바이트 배열로 가공</a:t>
            </a:r>
            <a:endParaRPr kumimoji="1" lang="ko-Kore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4BD79-EA61-36C6-711B-59219AB59B30}"/>
              </a:ext>
            </a:extLst>
          </p:cNvPr>
          <p:cNvSpPr txBox="1"/>
          <p:nvPr/>
        </p:nvSpPr>
        <p:spPr>
          <a:xfrm>
            <a:off x="3203025" y="5645220"/>
            <a:ext cx="251722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바이트</a:t>
            </a:r>
            <a:r>
              <a:rPr kumimoji="1" lang="ko-KR" altLang="en-US" sz="1400" dirty="0"/>
              <a:t> 또는 바이트 배열을 </a:t>
            </a:r>
            <a:r>
              <a:rPr kumimoji="1" lang="en-US" altLang="ko-KR" sz="1400" dirty="0"/>
              <a:t>primitive </a:t>
            </a:r>
            <a:r>
              <a:rPr kumimoji="1" lang="ko-KR" altLang="en-US" sz="1400" dirty="0"/>
              <a:t>및 </a:t>
            </a:r>
            <a:r>
              <a:rPr kumimoji="1" lang="en-US" altLang="ko-KR" sz="1400" dirty="0"/>
              <a:t>String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가공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8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32</Words>
  <Application>Microsoft Macintosh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2022-08-09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204</cp:revision>
  <dcterms:created xsi:type="dcterms:W3CDTF">2022-07-12T09:40:21Z</dcterms:created>
  <dcterms:modified xsi:type="dcterms:W3CDTF">2022-08-09T08:20:33Z</dcterms:modified>
</cp:coreProperties>
</file>