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4" r:id="rId4"/>
    <p:sldId id="295" r:id="rId5"/>
    <p:sldId id="296" r:id="rId6"/>
    <p:sldId id="300" r:id="rId7"/>
    <p:sldId id="297" r:id="rId8"/>
    <p:sldId id="301" r:id="rId9"/>
    <p:sldId id="298" r:id="rId10"/>
    <p:sldId id="302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2022-08-16ß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AE9BF1FB-FB59-97C2-3858-9DBDA32C5716}"/>
              </a:ext>
            </a:extLst>
          </p:cNvPr>
          <p:cNvSpPr/>
          <p:nvPr/>
        </p:nvSpPr>
        <p:spPr>
          <a:xfrm>
            <a:off x="1408387" y="2144110"/>
            <a:ext cx="1156138" cy="115613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83A14A-3449-A152-F500-71C8EA8382CE}"/>
              </a:ext>
            </a:extLst>
          </p:cNvPr>
          <p:cNvSpPr/>
          <p:nvPr/>
        </p:nvSpPr>
        <p:spPr>
          <a:xfrm>
            <a:off x="4897821" y="2102069"/>
            <a:ext cx="1198179" cy="1198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C9956D-AA72-79D3-BBBB-65A6D9E8F888}"/>
              </a:ext>
            </a:extLst>
          </p:cNvPr>
          <p:cNvSpPr/>
          <p:nvPr/>
        </p:nvSpPr>
        <p:spPr>
          <a:xfrm>
            <a:off x="8598608" y="2102068"/>
            <a:ext cx="1198179" cy="1198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C92F48CE-4B31-10C8-D19E-CDA7C6F5EBC6}"/>
              </a:ext>
            </a:extLst>
          </p:cNvPr>
          <p:cNvCxnSpPr>
            <a:stCxn id="2" idx="7"/>
            <a:endCxn id="3" idx="0"/>
          </p:cNvCxnSpPr>
          <p:nvPr/>
        </p:nvCxnSpPr>
        <p:spPr>
          <a:xfrm rot="5400000" flipH="1" flipV="1">
            <a:off x="3840386" y="656897"/>
            <a:ext cx="211353" cy="3101698"/>
          </a:xfrm>
          <a:prstGeom prst="curvedConnector3">
            <a:avLst>
              <a:gd name="adj1" fmla="val 20816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D566BC6-3FAB-6838-DE63-2A7E373807BC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347304" y="251676"/>
            <a:ext cx="1" cy="370078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8E0BB055-0277-919E-926F-E71DF0BD3920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347305" y="1449854"/>
            <a:ext cx="1" cy="370078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48DB4429-D7DD-92CB-7385-AC9F59757685}"/>
              </a:ext>
            </a:extLst>
          </p:cNvPr>
          <p:cNvCxnSpPr>
            <a:cxnSpLocks/>
            <a:stCxn id="3" idx="2"/>
            <a:endCxn id="2" idx="5"/>
          </p:cNvCxnSpPr>
          <p:nvPr/>
        </p:nvCxnSpPr>
        <p:spPr>
          <a:xfrm rot="5400000" flipH="1">
            <a:off x="3861406" y="1664743"/>
            <a:ext cx="169312" cy="3101698"/>
          </a:xfrm>
          <a:prstGeom prst="curvedConnector3">
            <a:avLst>
              <a:gd name="adj1" fmla="val -13501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4C75F-927D-3FCC-51CC-CE03131A1219}"/>
              </a:ext>
            </a:extLst>
          </p:cNvPr>
          <p:cNvSpPr txBox="1"/>
          <p:nvPr/>
        </p:nvSpPr>
        <p:spPr>
          <a:xfrm>
            <a:off x="3584647" y="1679824"/>
            <a:ext cx="72283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입력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BB682-7057-9E83-E7C3-37BDCFB94D2A}"/>
              </a:ext>
            </a:extLst>
          </p:cNvPr>
          <p:cNvSpPr txBox="1"/>
          <p:nvPr/>
        </p:nvSpPr>
        <p:spPr>
          <a:xfrm>
            <a:off x="6985889" y="1679824"/>
            <a:ext cx="72283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6D7C8-9AF2-5D9A-C39E-AF2960E6CF01}"/>
              </a:ext>
            </a:extLst>
          </p:cNvPr>
          <p:cNvSpPr txBox="1"/>
          <p:nvPr/>
        </p:nvSpPr>
        <p:spPr>
          <a:xfrm>
            <a:off x="3584647" y="3403863"/>
            <a:ext cx="72283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출력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A22C1-9BB3-A4B1-8C27-9876ACBEFBC8}"/>
              </a:ext>
            </a:extLst>
          </p:cNvPr>
          <p:cNvSpPr txBox="1"/>
          <p:nvPr/>
        </p:nvSpPr>
        <p:spPr>
          <a:xfrm>
            <a:off x="6985889" y="3403862"/>
            <a:ext cx="72283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08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0BE201EA-C29B-9D91-3371-6FEE1D6A8025}"/>
              </a:ext>
            </a:extLst>
          </p:cNvPr>
          <p:cNvSpPr/>
          <p:nvPr/>
        </p:nvSpPr>
        <p:spPr>
          <a:xfrm>
            <a:off x="0" y="1655781"/>
            <a:ext cx="1156138" cy="115613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76E1DF-CB61-4081-D9CD-CECF382544F2}"/>
              </a:ext>
            </a:extLst>
          </p:cNvPr>
          <p:cNvSpPr/>
          <p:nvPr/>
        </p:nvSpPr>
        <p:spPr>
          <a:xfrm>
            <a:off x="2364827" y="765263"/>
            <a:ext cx="1671137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3D43B-9A91-FDAC-3446-3F1E64ADE441}"/>
              </a:ext>
            </a:extLst>
          </p:cNvPr>
          <p:cNvSpPr/>
          <p:nvPr/>
        </p:nvSpPr>
        <p:spPr>
          <a:xfrm>
            <a:off x="6161330" y="765263"/>
            <a:ext cx="1671147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19E0DF-F8BA-8722-606A-6C437221B4C9}"/>
              </a:ext>
            </a:extLst>
          </p:cNvPr>
          <p:cNvSpPr/>
          <p:nvPr/>
        </p:nvSpPr>
        <p:spPr>
          <a:xfrm>
            <a:off x="2364827" y="2940671"/>
            <a:ext cx="1671146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F28F9-9300-9784-84A6-1A36A5A39417}"/>
              </a:ext>
            </a:extLst>
          </p:cNvPr>
          <p:cNvSpPr/>
          <p:nvPr/>
        </p:nvSpPr>
        <p:spPr>
          <a:xfrm>
            <a:off x="6161330" y="2940669"/>
            <a:ext cx="1671147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1ECA7-1914-9A78-B6FC-A0F3131DD8CA}"/>
              </a:ext>
            </a:extLst>
          </p:cNvPr>
          <p:cNvSpPr/>
          <p:nvPr/>
        </p:nvSpPr>
        <p:spPr>
          <a:xfrm>
            <a:off x="8668051" y="2940669"/>
            <a:ext cx="1671147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B95E9D-9DEA-BC47-AEB2-D8D5E140D5BD}"/>
              </a:ext>
            </a:extLst>
          </p:cNvPr>
          <p:cNvSpPr/>
          <p:nvPr/>
        </p:nvSpPr>
        <p:spPr>
          <a:xfrm>
            <a:off x="11174772" y="2940669"/>
            <a:ext cx="982717" cy="70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9" name="한쪽 모서리가 잘린 사각형 8">
            <a:extLst>
              <a:ext uri="{FF2B5EF4-FFF2-40B4-BE49-F238E27FC236}">
                <a16:creationId xmlns:a16="http://schemas.microsoft.com/office/drawing/2014/main" id="{307964E3-2F10-8235-4FB9-CC3502D87EF2}"/>
              </a:ext>
            </a:extLst>
          </p:cNvPr>
          <p:cNvSpPr/>
          <p:nvPr/>
        </p:nvSpPr>
        <p:spPr>
          <a:xfrm>
            <a:off x="9014893" y="4992176"/>
            <a:ext cx="977462" cy="108256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1EFC55-E413-A08E-B79B-C181AC818EC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flipV="1">
            <a:off x="986826" y="1117360"/>
            <a:ext cx="1378001" cy="707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D8D2A0-7C31-1165-7631-B33BEFACF8D1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986826" y="2642607"/>
            <a:ext cx="1378001" cy="650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EA8B73-EB14-1C8F-D183-1250770730E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035964" y="1117360"/>
            <a:ext cx="21253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8CB740-BFFC-839C-C2BD-11D031ECA9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035973" y="3292766"/>
            <a:ext cx="2125357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B1543D-453D-1827-9D98-4260BC074C7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996904" y="1469456"/>
            <a:ext cx="0" cy="1471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75FC45-877B-62C4-E10B-0CA0384EFE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32477" y="3292766"/>
            <a:ext cx="835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00C63E2-11C2-4AE2-46E8-47EC44D54AB0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9503624" y="3644862"/>
            <a:ext cx="1" cy="134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1FB046B-9BE3-EDEC-4DF8-018DCB2EF0DC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0800000">
            <a:off x="8668051" y="3292767"/>
            <a:ext cx="346842" cy="2240693"/>
          </a:xfrm>
          <a:prstGeom prst="curvedConnector3">
            <a:avLst>
              <a:gd name="adj1" fmla="val 16590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5EB805E-D4A4-3E48-F929-234025293AB4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5098651" y="1746611"/>
            <a:ext cx="2" cy="3796504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6DA19E-4C51-A35B-6319-4CE122540A73}"/>
              </a:ext>
            </a:extLst>
          </p:cNvPr>
          <p:cNvSpPr txBox="1"/>
          <p:nvPr/>
        </p:nvSpPr>
        <p:spPr>
          <a:xfrm>
            <a:off x="794860" y="902775"/>
            <a:ext cx="120277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메인메뉴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A2354D-3189-98B6-DD0D-F9851C0689D9}"/>
              </a:ext>
            </a:extLst>
          </p:cNvPr>
          <p:cNvSpPr txBox="1"/>
          <p:nvPr/>
        </p:nvSpPr>
        <p:spPr>
          <a:xfrm>
            <a:off x="1272499" y="2324319"/>
            <a:ext cx="14369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게시판메뉴번호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제공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20D505-7468-8FCE-42D3-AFAF20EAEDB7}"/>
              </a:ext>
            </a:extLst>
          </p:cNvPr>
          <p:cNvSpPr txBox="1"/>
          <p:nvPr/>
        </p:nvSpPr>
        <p:spPr>
          <a:xfrm>
            <a:off x="865867" y="3049535"/>
            <a:ext cx="1202777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결과화면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출력</a:t>
            </a:r>
            <a:endParaRPr kumimoji="1"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59C3BE-B328-C3D5-7892-559CB5B86D0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200396" y="1469456"/>
            <a:ext cx="4" cy="147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36CA5F-D6C9-2F5E-2531-8B1FE12CCC2F}"/>
              </a:ext>
            </a:extLst>
          </p:cNvPr>
          <p:cNvSpPr txBox="1"/>
          <p:nvPr/>
        </p:nvSpPr>
        <p:spPr>
          <a:xfrm>
            <a:off x="3068868" y="1945529"/>
            <a:ext cx="86939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board</a:t>
            </a:r>
            <a:endParaRPr kumimoji="1" lang="ko-Kore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BDF570-2429-7A7F-C2AE-47526FBA6539}"/>
              </a:ext>
            </a:extLst>
          </p:cNvPr>
          <p:cNvSpPr txBox="1"/>
          <p:nvPr/>
        </p:nvSpPr>
        <p:spPr>
          <a:xfrm>
            <a:off x="6792445" y="1945530"/>
            <a:ext cx="86939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board</a:t>
            </a:r>
            <a:endParaRPr kumimoji="1" lang="ko-Kore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F753A4-6D4E-F29F-1B99-F78FE77B616B}"/>
              </a:ext>
            </a:extLst>
          </p:cNvPr>
          <p:cNvSpPr txBox="1"/>
          <p:nvPr/>
        </p:nvSpPr>
        <p:spPr>
          <a:xfrm>
            <a:off x="3780084" y="2563580"/>
            <a:ext cx="86939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board</a:t>
            </a:r>
            <a:endParaRPr kumimoji="1" lang="ko-Kore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3EA676-23A4-A48C-12AB-3DB3909D54D5}"/>
              </a:ext>
            </a:extLst>
          </p:cNvPr>
          <p:cNvSpPr txBox="1"/>
          <p:nvPr/>
        </p:nvSpPr>
        <p:spPr>
          <a:xfrm>
            <a:off x="3780084" y="2839432"/>
            <a:ext cx="301236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insert/update/delete/</a:t>
            </a:r>
            <a:r>
              <a:rPr kumimoji="1" lang="en-US" altLang="ko-Kore-KR" sz="1400" dirty="0" err="1"/>
              <a:t>findAll</a:t>
            </a:r>
            <a:r>
              <a:rPr kumimoji="1" lang="en-US" altLang="ko-Kore-KR" sz="1400" dirty="0"/>
              <a:t>/…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86B101-76AD-AB04-C5C6-6C3AB67A049F}"/>
              </a:ext>
            </a:extLst>
          </p:cNvPr>
          <p:cNvSpPr txBox="1"/>
          <p:nvPr/>
        </p:nvSpPr>
        <p:spPr>
          <a:xfrm>
            <a:off x="4194636" y="3790421"/>
            <a:ext cx="180802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success/fail</a:t>
            </a:r>
            <a:endParaRPr kumimoji="1" lang="ko-Kore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C71CAA-E9E5-33FA-FC77-DB0A246672E4}"/>
              </a:ext>
            </a:extLst>
          </p:cNvPr>
          <p:cNvSpPr txBox="1"/>
          <p:nvPr/>
        </p:nvSpPr>
        <p:spPr>
          <a:xfrm>
            <a:off x="8099552" y="4287984"/>
            <a:ext cx="60285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로딩</a:t>
            </a:r>
            <a:endParaRPr kumimoji="1" lang="ko-Kore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FE694E-3EC0-E834-4CD7-906E4B11004D}"/>
              </a:ext>
            </a:extLst>
          </p:cNvPr>
          <p:cNvSpPr txBox="1"/>
          <p:nvPr/>
        </p:nvSpPr>
        <p:spPr>
          <a:xfrm>
            <a:off x="9236551" y="4134095"/>
            <a:ext cx="60285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ECA524-7633-1983-3343-F82DC3AB82F7}"/>
              </a:ext>
            </a:extLst>
          </p:cNvPr>
          <p:cNvSpPr txBox="1"/>
          <p:nvPr/>
        </p:nvSpPr>
        <p:spPr>
          <a:xfrm>
            <a:off x="10455559" y="2846078"/>
            <a:ext cx="60285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add()</a:t>
            </a:r>
            <a:endParaRPr kumimoji="1" lang="ko-Kore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DA9BFB-D3F7-61C7-3B8C-CD25C82F145A}"/>
              </a:ext>
            </a:extLst>
          </p:cNvPr>
          <p:cNvSpPr txBox="1"/>
          <p:nvPr/>
        </p:nvSpPr>
        <p:spPr>
          <a:xfrm>
            <a:off x="10455559" y="3378640"/>
            <a:ext cx="60285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get()</a:t>
            </a:r>
            <a:endParaRPr kumimoji="1" lang="ko-Kore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6256586-031B-BDE5-1FE9-28C29753CD2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0339198" y="3292766"/>
            <a:ext cx="835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9A2B647-1DBF-17F8-F127-23CECB10DD29}"/>
              </a:ext>
            </a:extLst>
          </p:cNvPr>
          <p:cNvSpPr txBox="1"/>
          <p:nvPr/>
        </p:nvSpPr>
        <p:spPr>
          <a:xfrm>
            <a:off x="2615591" y="4009799"/>
            <a:ext cx="1169607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87D728-C219-A476-2AE4-2B4F66A5B882}"/>
              </a:ext>
            </a:extLst>
          </p:cNvPr>
          <p:cNvSpPr txBox="1"/>
          <p:nvPr/>
        </p:nvSpPr>
        <p:spPr>
          <a:xfrm>
            <a:off x="6395798" y="4009799"/>
            <a:ext cx="1169607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데이터</a:t>
            </a:r>
            <a:r>
              <a:rPr kumimoji="1" lang="ko-KR" altLang="en-US" sz="1400" dirty="0"/>
              <a:t> 처리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66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9CAEEB-0A0C-BD5C-B01B-A0FBFFA7C2BC}"/>
              </a:ext>
            </a:extLst>
          </p:cNvPr>
          <p:cNvSpPr txBox="1"/>
          <p:nvPr/>
        </p:nvSpPr>
        <p:spPr>
          <a:xfrm>
            <a:off x="3153101" y="3210909"/>
            <a:ext cx="141364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처리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업무 로직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EEA088-D4F0-4ED2-4D0D-D2D1978D3B7D}"/>
              </a:ext>
            </a:extLst>
          </p:cNvPr>
          <p:cNvSpPr/>
          <p:nvPr/>
        </p:nvSpPr>
        <p:spPr>
          <a:xfrm>
            <a:off x="3153102" y="2002220"/>
            <a:ext cx="17762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E0AC0A-7EB2-4027-0CC1-8D4337EF4E46}"/>
              </a:ext>
            </a:extLst>
          </p:cNvPr>
          <p:cNvSpPr/>
          <p:nvPr/>
        </p:nvSpPr>
        <p:spPr>
          <a:xfrm>
            <a:off x="6374526" y="1870841"/>
            <a:ext cx="1776249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1246E-8862-BE7B-BBD7-2A5A1AA2E125}"/>
              </a:ext>
            </a:extLst>
          </p:cNvPr>
          <p:cNvSpPr/>
          <p:nvPr/>
        </p:nvSpPr>
        <p:spPr>
          <a:xfrm>
            <a:off x="9622225" y="1870840"/>
            <a:ext cx="1182413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3" name="한쪽 모서리가 잘린 사각형 12">
            <a:extLst>
              <a:ext uri="{FF2B5EF4-FFF2-40B4-BE49-F238E27FC236}">
                <a16:creationId xmlns:a16="http://schemas.microsoft.com/office/drawing/2014/main" id="{BD975C8E-CF0F-17E5-9A64-CC3B7492FAA3}"/>
              </a:ext>
            </a:extLst>
          </p:cNvPr>
          <p:cNvSpPr/>
          <p:nvPr/>
        </p:nvSpPr>
        <p:spPr>
          <a:xfrm>
            <a:off x="9651127" y="3983421"/>
            <a:ext cx="1124607" cy="11876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18" name="웃는 얼굴[S] 17">
            <a:extLst>
              <a:ext uri="{FF2B5EF4-FFF2-40B4-BE49-F238E27FC236}">
                <a16:creationId xmlns:a16="http://schemas.microsoft.com/office/drawing/2014/main" id="{B5514BAF-73E2-AC77-238C-C4E82F54AFE8}"/>
              </a:ext>
            </a:extLst>
          </p:cNvPr>
          <p:cNvSpPr/>
          <p:nvPr/>
        </p:nvSpPr>
        <p:spPr>
          <a:xfrm>
            <a:off x="409904" y="1870841"/>
            <a:ext cx="1156138" cy="115613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32EE2C-FE65-9357-6EF6-8E132048624C}"/>
              </a:ext>
            </a:extLst>
          </p:cNvPr>
          <p:cNvCxnSpPr>
            <a:stCxn id="18" idx="6"/>
            <a:endCxn id="6" idx="1"/>
          </p:cNvCxnSpPr>
          <p:nvPr/>
        </p:nvCxnSpPr>
        <p:spPr>
          <a:xfrm>
            <a:off x="1566042" y="2448910"/>
            <a:ext cx="158706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BD594646-343E-5CE5-4A00-1C010CBAD1D3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586250" y="325819"/>
            <a:ext cx="131379" cy="3221424"/>
          </a:xfrm>
          <a:prstGeom prst="curvedConnector3">
            <a:avLst>
              <a:gd name="adj1" fmla="val 274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8DCD584-0BA0-9735-54A7-7061453D0B6A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5586250" y="1219197"/>
            <a:ext cx="131379" cy="3221424"/>
          </a:xfrm>
          <a:prstGeom prst="curvedConnector3">
            <a:avLst>
              <a:gd name="adj1" fmla="val 274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D3566DB2-A981-63F2-B584-175F610C2A16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8738041" y="395451"/>
            <a:ext cx="1" cy="2950781"/>
          </a:xfrm>
          <a:prstGeom prst="curvedConnector3">
            <a:avLst>
              <a:gd name="adj1" fmla="val 228601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AD88B668-82A9-16EF-1A90-4B0E2AF40176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8738042" y="1288829"/>
            <a:ext cx="1" cy="2950781"/>
          </a:xfrm>
          <a:prstGeom prst="curvedConnector3">
            <a:avLst>
              <a:gd name="adj1" fmla="val 228601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F7EEBD8C-F3CA-FEB2-957B-18ECE64990FE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0775734" y="2317530"/>
            <a:ext cx="28904" cy="2259726"/>
          </a:xfrm>
          <a:prstGeom prst="curvedConnector3">
            <a:avLst>
              <a:gd name="adj1" fmla="val -79089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ADB9B840-4EFB-4C3D-002F-3F26B26C9A3C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rot="10800000">
            <a:off x="9622225" y="2317530"/>
            <a:ext cx="28902" cy="2259726"/>
          </a:xfrm>
          <a:prstGeom prst="curvedConnector3">
            <a:avLst>
              <a:gd name="adj1" fmla="val 8909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47532AD-7ACD-23FF-4108-9197A3E6D867}"/>
              </a:ext>
            </a:extLst>
          </p:cNvPr>
          <p:cNvSpPr txBox="1"/>
          <p:nvPr/>
        </p:nvSpPr>
        <p:spPr>
          <a:xfrm>
            <a:off x="6473061" y="3210909"/>
            <a:ext cx="157917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ko-Kore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B4B3F-49C0-E5FA-0B45-42B3C3D45B8B}"/>
              </a:ext>
            </a:extLst>
          </p:cNvPr>
          <p:cNvSpPr txBox="1"/>
          <p:nvPr/>
        </p:nvSpPr>
        <p:spPr>
          <a:xfrm>
            <a:off x="5315605" y="1436941"/>
            <a:ext cx="672667" cy="3077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83B481-7C27-1058-BC28-E87DE387D41A}"/>
              </a:ext>
            </a:extLst>
          </p:cNvPr>
          <p:cNvSpPr txBox="1"/>
          <p:nvPr/>
        </p:nvSpPr>
        <p:spPr>
          <a:xfrm>
            <a:off x="5348454" y="3021722"/>
            <a:ext cx="672667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88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524D-6636-181F-3AD7-8C22AA083187}"/>
              </a:ext>
            </a:extLst>
          </p:cNvPr>
          <p:cNvSpPr/>
          <p:nvPr/>
        </p:nvSpPr>
        <p:spPr>
          <a:xfrm>
            <a:off x="346842" y="2532994"/>
            <a:ext cx="1355834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1D7B2F-46A6-7917-091E-E43075BEFFFC}"/>
              </a:ext>
            </a:extLst>
          </p:cNvPr>
          <p:cNvSpPr/>
          <p:nvPr/>
        </p:nvSpPr>
        <p:spPr>
          <a:xfrm>
            <a:off x="3673366" y="1392621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F4A6D1-03F7-8FB4-AE12-218D90F02222}"/>
              </a:ext>
            </a:extLst>
          </p:cNvPr>
          <p:cNvSpPr/>
          <p:nvPr/>
        </p:nvSpPr>
        <p:spPr>
          <a:xfrm>
            <a:off x="3673366" y="2532994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computer2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2FA2A-B689-3544-802C-E2FFA73387F6}"/>
              </a:ext>
            </a:extLst>
          </p:cNvPr>
          <p:cNvSpPr/>
          <p:nvPr/>
        </p:nvSpPr>
        <p:spPr>
          <a:xfrm>
            <a:off x="3673366" y="3673367"/>
            <a:ext cx="1623848" cy="651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computer3</a:t>
            </a:r>
            <a:endParaRPr kumimoji="1" lang="ko-Kore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B38C6433-090A-137A-BB6D-5607D458AD33}"/>
              </a:ext>
            </a:extLst>
          </p:cNvPr>
          <p:cNvSpPr/>
          <p:nvPr/>
        </p:nvSpPr>
        <p:spPr>
          <a:xfrm>
            <a:off x="2025869" y="2695903"/>
            <a:ext cx="1324303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72E4-7882-DF19-38D4-D2EE21852DD7}"/>
              </a:ext>
            </a:extLst>
          </p:cNvPr>
          <p:cNvSpPr txBox="1"/>
          <p:nvPr/>
        </p:nvSpPr>
        <p:spPr>
          <a:xfrm>
            <a:off x="2234104" y="2232749"/>
            <a:ext cx="7186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접속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CBB53-8D8B-3FFD-6962-C83947F04937}"/>
              </a:ext>
            </a:extLst>
          </p:cNvPr>
          <p:cNvSpPr txBox="1"/>
          <p:nvPr/>
        </p:nvSpPr>
        <p:spPr>
          <a:xfrm>
            <a:off x="5620408" y="1564552"/>
            <a:ext cx="13867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213.1.5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FF1EF-95A4-7416-E6EB-5E493BAFE6E3}"/>
              </a:ext>
            </a:extLst>
          </p:cNvPr>
          <p:cNvSpPr txBox="1"/>
          <p:nvPr/>
        </p:nvSpPr>
        <p:spPr>
          <a:xfrm>
            <a:off x="5620408" y="2578799"/>
            <a:ext cx="13867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45.3.7.2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2900F-660D-8747-CF1F-9F604BE48E8C}"/>
              </a:ext>
            </a:extLst>
          </p:cNvPr>
          <p:cNvSpPr txBox="1"/>
          <p:nvPr/>
        </p:nvSpPr>
        <p:spPr>
          <a:xfrm>
            <a:off x="5620408" y="3724432"/>
            <a:ext cx="15056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125.44.5.187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203.127.45.5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23D80-C545-1785-7050-B3FD35CD276E}"/>
              </a:ext>
            </a:extLst>
          </p:cNvPr>
          <p:cNvSpPr txBox="1"/>
          <p:nvPr/>
        </p:nvSpPr>
        <p:spPr>
          <a:xfrm>
            <a:off x="4214649" y="4708635"/>
            <a:ext cx="44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1E6E3-E758-37AE-269F-1FF1A05C2DF2}"/>
              </a:ext>
            </a:extLst>
          </p:cNvPr>
          <p:cNvSpPr txBox="1"/>
          <p:nvPr/>
        </p:nvSpPr>
        <p:spPr>
          <a:xfrm>
            <a:off x="7956330" y="1032420"/>
            <a:ext cx="3699642" cy="120032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네트워크</a:t>
            </a:r>
            <a:r>
              <a:rPr kumimoji="1" lang="ko-KR" altLang="en-US" dirty="0"/>
              <a:t>상에서 컴퓨터 식별 번호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주소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지구에서 유일한 값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국제기구에서 번호 관리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70DD45-C461-FC04-F686-602B3BDF9948}"/>
              </a:ext>
            </a:extLst>
          </p:cNvPr>
          <p:cNvCxnSpPr>
            <a:stCxn id="19" idx="1"/>
            <a:endCxn id="10" idx="3"/>
          </p:cNvCxnSpPr>
          <p:nvPr/>
        </p:nvCxnSpPr>
        <p:spPr>
          <a:xfrm flipH="1">
            <a:off x="7007118" y="1632585"/>
            <a:ext cx="949212" cy="858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5C4FC5-3B6B-21AD-E0BC-2F6DB608A51E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7007118" y="1632585"/>
            <a:ext cx="949212" cy="110010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5F4E51-6CDB-17BD-EDF4-9F03E067724E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>
          <a:xfrm flipH="1">
            <a:off x="7126014" y="1632585"/>
            <a:ext cx="830316" cy="235345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933990-3408-4B88-3B56-B5C1B366E807}"/>
              </a:ext>
            </a:extLst>
          </p:cNvPr>
          <p:cNvSpPr txBox="1"/>
          <p:nvPr/>
        </p:nvSpPr>
        <p:spPr>
          <a:xfrm>
            <a:off x="6373211" y="4625252"/>
            <a:ext cx="333835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한</a:t>
            </a:r>
            <a:r>
              <a:rPr kumimoji="1" lang="ko-KR" altLang="en-US" sz="1400" dirty="0"/>
              <a:t> 컴퓨터에 </a:t>
            </a:r>
            <a:endParaRPr kumimoji="1" lang="en-US" altLang="ko-KR" sz="1400" dirty="0"/>
          </a:p>
          <a:p>
            <a:r>
              <a:rPr kumimoji="1" lang="ko-KR" altLang="en-US" sz="1400" dirty="0"/>
              <a:t>여러 개의 </a:t>
            </a:r>
            <a:r>
              <a:rPr kumimoji="1" lang="en-US" altLang="ko-KR" sz="1400" dirty="0"/>
              <a:t>IP </a:t>
            </a:r>
            <a:r>
              <a:rPr kumimoji="1" lang="ko-KR" altLang="en-US" sz="1400" dirty="0"/>
              <a:t>주소를 저장할 수 있다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DD0B63-3D9C-2403-3CFF-6EC19E2D1B3C}"/>
              </a:ext>
            </a:extLst>
          </p:cNvPr>
          <p:cNvCxnSpPr>
            <a:stCxn id="31" idx="0"/>
            <a:endCxn id="15" idx="2"/>
          </p:cNvCxnSpPr>
          <p:nvPr/>
        </p:nvCxnSpPr>
        <p:spPr>
          <a:xfrm flipH="1" flipV="1">
            <a:off x="6373211" y="4247652"/>
            <a:ext cx="1669175" cy="377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60A25C-EF04-5439-6D4A-E17F11A23163}"/>
              </a:ext>
            </a:extLst>
          </p:cNvPr>
          <p:cNvSpPr/>
          <p:nvPr/>
        </p:nvSpPr>
        <p:spPr>
          <a:xfrm>
            <a:off x="546538" y="2280745"/>
            <a:ext cx="1355834" cy="97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2DE52A-F292-B184-E172-14E9DEACE2F2}"/>
              </a:ext>
            </a:extLst>
          </p:cNvPr>
          <p:cNvSpPr/>
          <p:nvPr/>
        </p:nvSpPr>
        <p:spPr>
          <a:xfrm>
            <a:off x="4782207" y="1555531"/>
            <a:ext cx="3352800" cy="30374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213.11.27.123(IP Address)</a:t>
            </a:r>
            <a:endParaRPr kumimoji="1" lang="ko-Kore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37B8269C-2605-C3D4-6530-88266C67838A}"/>
              </a:ext>
            </a:extLst>
          </p:cNvPr>
          <p:cNvSpPr/>
          <p:nvPr/>
        </p:nvSpPr>
        <p:spPr>
          <a:xfrm>
            <a:off x="2603938" y="2632841"/>
            <a:ext cx="1324303" cy="32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7374-D864-0FA2-DE7A-4B38EBCAB107}"/>
              </a:ext>
            </a:extLst>
          </p:cNvPr>
          <p:cNvSpPr txBox="1"/>
          <p:nvPr/>
        </p:nvSpPr>
        <p:spPr>
          <a:xfrm>
            <a:off x="2812173" y="2169687"/>
            <a:ext cx="7186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접속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0CCCC-CEF0-C72D-426C-3624A4E9CD2F}"/>
              </a:ext>
            </a:extLst>
          </p:cNvPr>
          <p:cNvSpPr/>
          <p:nvPr/>
        </p:nvSpPr>
        <p:spPr>
          <a:xfrm>
            <a:off x="5074527" y="2107324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6559A9-FF2F-CDE1-3DC6-5C160F440A8B}"/>
              </a:ext>
            </a:extLst>
          </p:cNvPr>
          <p:cNvSpPr/>
          <p:nvPr/>
        </p:nvSpPr>
        <p:spPr>
          <a:xfrm>
            <a:off x="5074527" y="2888067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EBA8BA-9BB5-02C0-242C-45AD1FBBAA77}"/>
              </a:ext>
            </a:extLst>
          </p:cNvPr>
          <p:cNvSpPr/>
          <p:nvPr/>
        </p:nvSpPr>
        <p:spPr>
          <a:xfrm>
            <a:off x="5074527" y="3668809"/>
            <a:ext cx="809296" cy="66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App3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0E5A4-0203-07BD-8652-A931DB8B5F97}"/>
              </a:ext>
            </a:extLst>
          </p:cNvPr>
          <p:cNvSpPr txBox="1"/>
          <p:nvPr/>
        </p:nvSpPr>
        <p:spPr>
          <a:xfrm>
            <a:off x="5928493" y="2253734"/>
            <a:ext cx="809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2700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5311B-3505-9B03-4D07-F23A1E62D09A}"/>
              </a:ext>
            </a:extLst>
          </p:cNvPr>
          <p:cNvSpPr txBox="1"/>
          <p:nvPr/>
        </p:nvSpPr>
        <p:spPr>
          <a:xfrm>
            <a:off x="5937033" y="3034477"/>
            <a:ext cx="809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87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1BF0F-C7FE-E95A-D579-7C0D4F43CD14}"/>
              </a:ext>
            </a:extLst>
          </p:cNvPr>
          <p:cNvSpPr txBox="1"/>
          <p:nvPr/>
        </p:nvSpPr>
        <p:spPr>
          <a:xfrm>
            <a:off x="5937033" y="3813749"/>
            <a:ext cx="92622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10500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C09F6-48FC-33ED-8912-64809B8ACF29}"/>
              </a:ext>
            </a:extLst>
          </p:cNvPr>
          <p:cNvSpPr txBox="1"/>
          <p:nvPr/>
        </p:nvSpPr>
        <p:spPr>
          <a:xfrm>
            <a:off x="8271641" y="1834148"/>
            <a:ext cx="3699642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Port number</a:t>
            </a:r>
          </a:p>
          <a:p>
            <a:r>
              <a:rPr kumimoji="1" lang="en-US" altLang="ko-Kore-KR" dirty="0"/>
              <a:t>= App </a:t>
            </a:r>
            <a:r>
              <a:rPr kumimoji="1" lang="ko-KR" altLang="en-US" dirty="0"/>
              <a:t>식별 번호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A6C3A9-FD3D-E9F1-1C8B-28B279160FFB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737789" y="2157314"/>
            <a:ext cx="1533852" cy="28108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3B7E94-EFB1-51CD-9C0C-3A1F410D458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6746329" y="2157314"/>
            <a:ext cx="1525312" cy="106182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93498E-88A8-3D7C-9FD6-BE49F3DFE95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863255" y="2157314"/>
            <a:ext cx="1408386" cy="184110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C766BE-6103-0192-A59B-846122045FC6}"/>
              </a:ext>
            </a:extLst>
          </p:cNvPr>
          <p:cNvSpPr txBox="1"/>
          <p:nvPr/>
        </p:nvSpPr>
        <p:spPr>
          <a:xfrm>
            <a:off x="5377355" y="1188458"/>
            <a:ext cx="136897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하나의 컴퓨터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4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6F2EC39F-3E55-2CF1-11A2-493A68AAFAF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234152" y="3189888"/>
            <a:ext cx="1621222" cy="8565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6934402-FD58-573C-B823-97767008BA1A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16200000" flipV="1">
            <a:off x="5703178" y="1312479"/>
            <a:ext cx="683171" cy="16212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B7C0FD-3013-EE8A-A9A8-522B7917569D}"/>
              </a:ext>
            </a:extLst>
          </p:cNvPr>
          <p:cNvSpPr/>
          <p:nvPr/>
        </p:nvSpPr>
        <p:spPr>
          <a:xfrm>
            <a:off x="2816772" y="1418897"/>
            <a:ext cx="2417380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DDC3FD-A521-7286-C763-C7E8D4B42601}"/>
              </a:ext>
            </a:extLst>
          </p:cNvPr>
          <p:cNvSpPr/>
          <p:nvPr/>
        </p:nvSpPr>
        <p:spPr>
          <a:xfrm>
            <a:off x="2816772" y="3683876"/>
            <a:ext cx="2417380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OutputStream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F4BDA4-222C-919A-CE92-58899510D6F8}"/>
              </a:ext>
            </a:extLst>
          </p:cNvPr>
          <p:cNvSpPr/>
          <p:nvPr/>
        </p:nvSpPr>
        <p:spPr>
          <a:xfrm>
            <a:off x="6001408" y="2464675"/>
            <a:ext cx="170793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2038F-E327-9FBD-2DEE-CCA0AE23E6AC}"/>
              </a:ext>
            </a:extLst>
          </p:cNvPr>
          <p:cNvSpPr/>
          <p:nvPr/>
        </p:nvSpPr>
        <p:spPr>
          <a:xfrm>
            <a:off x="9112469" y="2464676"/>
            <a:ext cx="1707932" cy="725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4581E-8694-D16B-2C0E-5F29FD932BA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709340" y="2827282"/>
            <a:ext cx="14031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9753518-B209-0A33-7F27-3EEB015F77A0}"/>
              </a:ext>
            </a:extLst>
          </p:cNvPr>
          <p:cNvCxnSpPr>
            <a:stCxn id="6" idx="3"/>
          </p:cNvCxnSpPr>
          <p:nvPr/>
        </p:nvCxnSpPr>
        <p:spPr>
          <a:xfrm flipV="1">
            <a:off x="10820401" y="2827281"/>
            <a:ext cx="1245475" cy="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1ABC863-A982-86C4-7A74-C029AF04ECD9}"/>
              </a:ext>
            </a:extLst>
          </p:cNvPr>
          <p:cNvSpPr/>
          <p:nvPr/>
        </p:nvSpPr>
        <p:spPr>
          <a:xfrm>
            <a:off x="10820401" y="2743200"/>
            <a:ext cx="178676" cy="17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094BD-02B9-6FE6-6A44-8DA86C0B4061}"/>
              </a:ext>
            </a:extLst>
          </p:cNvPr>
          <p:cNvSpPr txBox="1"/>
          <p:nvPr/>
        </p:nvSpPr>
        <p:spPr>
          <a:xfrm>
            <a:off x="6168918" y="1331276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getInputStream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21C09-B0E6-1A0A-0F58-DB3C00AFD8D7}"/>
              </a:ext>
            </a:extLst>
          </p:cNvPr>
          <p:cNvSpPr txBox="1"/>
          <p:nvPr/>
        </p:nvSpPr>
        <p:spPr>
          <a:xfrm>
            <a:off x="6168919" y="4170750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getOutputStream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88CAE-04A9-73BC-8844-0868FDA63CC6}"/>
              </a:ext>
            </a:extLst>
          </p:cNvPr>
          <p:cNvSpPr txBox="1"/>
          <p:nvPr/>
        </p:nvSpPr>
        <p:spPr>
          <a:xfrm>
            <a:off x="10920250" y="2117487"/>
            <a:ext cx="9249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케이블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6AB462-535D-39C5-0110-74ECD8594719}"/>
              </a:ext>
            </a:extLst>
          </p:cNvPr>
          <p:cNvCxnSpPr>
            <a:stCxn id="24" idx="2"/>
          </p:cNvCxnSpPr>
          <p:nvPr/>
        </p:nvCxnSpPr>
        <p:spPr>
          <a:xfrm flipH="1">
            <a:off x="11098926" y="2425264"/>
            <a:ext cx="283779" cy="37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6766FE-6EE6-3621-40BE-25A508D1CB4C}"/>
              </a:ext>
            </a:extLst>
          </p:cNvPr>
          <p:cNvSpPr txBox="1"/>
          <p:nvPr/>
        </p:nvSpPr>
        <p:spPr>
          <a:xfrm>
            <a:off x="1732233" y="1280037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read()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88DA4-4EA1-BCAD-167B-A932E7236DC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87366" y="1781504"/>
            <a:ext cx="1429406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55102C-2A9B-B219-03FD-69E1581F945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87366" y="4046483"/>
            <a:ext cx="1429406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6FEA0-83A6-F10C-C318-36C4AC95412C}"/>
              </a:ext>
            </a:extLst>
          </p:cNvPr>
          <p:cNvSpPr txBox="1"/>
          <p:nvPr/>
        </p:nvSpPr>
        <p:spPr>
          <a:xfrm>
            <a:off x="1562753" y="1944418"/>
            <a:ext cx="1164681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read(byte[])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77D32-F8F7-493B-EFAE-EDD94FF599CF}"/>
              </a:ext>
            </a:extLst>
          </p:cNvPr>
          <p:cNvSpPr txBox="1"/>
          <p:nvPr/>
        </p:nvSpPr>
        <p:spPr>
          <a:xfrm>
            <a:off x="1732558" y="3570586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write()</a:t>
            </a:r>
            <a:endParaRPr kumimoji="1" lang="ko-Kore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11199-496F-D153-648A-82DC170E27D6}"/>
              </a:ext>
            </a:extLst>
          </p:cNvPr>
          <p:cNvSpPr txBox="1"/>
          <p:nvPr/>
        </p:nvSpPr>
        <p:spPr>
          <a:xfrm>
            <a:off x="1563078" y="4234967"/>
            <a:ext cx="1164681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write(byte[])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95222-789C-58D7-52C3-FAF3E0AE53B7}"/>
              </a:ext>
            </a:extLst>
          </p:cNvPr>
          <p:cNvSpPr txBox="1"/>
          <p:nvPr/>
        </p:nvSpPr>
        <p:spPr>
          <a:xfrm>
            <a:off x="280340" y="1618591"/>
            <a:ext cx="828502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byte</a:t>
            </a:r>
          </a:p>
          <a:p>
            <a:pPr algn="ctr"/>
            <a:r>
              <a:rPr kumimoji="1" lang="en-US" altLang="ko-Kore-KR" sz="1400" dirty="0"/>
              <a:t>byte[]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0D421-4636-76BA-CFA9-4F5E30F2D72E}"/>
              </a:ext>
            </a:extLst>
          </p:cNvPr>
          <p:cNvSpPr txBox="1"/>
          <p:nvPr/>
        </p:nvSpPr>
        <p:spPr>
          <a:xfrm>
            <a:off x="295701" y="3909140"/>
            <a:ext cx="828502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byte</a:t>
            </a:r>
          </a:p>
          <a:p>
            <a:pPr algn="ctr"/>
            <a:r>
              <a:rPr kumimoji="1" lang="en-US" altLang="ko-Kore-KR" sz="1400" dirty="0"/>
              <a:t>byte[]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93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B7C0FD-3013-EE8A-A9A8-522B7917569D}"/>
              </a:ext>
            </a:extLst>
          </p:cNvPr>
          <p:cNvSpPr/>
          <p:nvPr/>
        </p:nvSpPr>
        <p:spPr>
          <a:xfrm>
            <a:off x="5075183" y="1596177"/>
            <a:ext cx="179858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InputStream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DDC3FD-A521-7286-C763-C7E8D4B42601}"/>
              </a:ext>
            </a:extLst>
          </p:cNvPr>
          <p:cNvSpPr/>
          <p:nvPr/>
        </p:nvSpPr>
        <p:spPr>
          <a:xfrm>
            <a:off x="5075183" y="3548172"/>
            <a:ext cx="1798582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OutputStream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F4BDA4-222C-919A-CE92-58899510D6F8}"/>
              </a:ext>
            </a:extLst>
          </p:cNvPr>
          <p:cNvSpPr/>
          <p:nvPr/>
        </p:nvSpPr>
        <p:spPr>
          <a:xfrm>
            <a:off x="7840716" y="2497091"/>
            <a:ext cx="1098334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2038F-E327-9FBD-2DEE-CCA0AE23E6AC}"/>
              </a:ext>
            </a:extLst>
          </p:cNvPr>
          <p:cNvSpPr/>
          <p:nvPr/>
        </p:nvSpPr>
        <p:spPr>
          <a:xfrm>
            <a:off x="9606455" y="2497091"/>
            <a:ext cx="1707932" cy="725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F4581E-8694-D16B-2C0E-5F29FD932BA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939050" y="2859698"/>
            <a:ext cx="6674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9753518-B209-0A33-7F27-3EEB015F77A0}"/>
              </a:ext>
            </a:extLst>
          </p:cNvPr>
          <p:cNvCxnSpPr>
            <a:stCxn id="6" idx="3"/>
          </p:cNvCxnSpPr>
          <p:nvPr/>
        </p:nvCxnSpPr>
        <p:spPr>
          <a:xfrm flipV="1">
            <a:off x="11314387" y="2859696"/>
            <a:ext cx="1245475" cy="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1ABC863-A982-86C4-7A74-C029AF04ECD9}"/>
              </a:ext>
            </a:extLst>
          </p:cNvPr>
          <p:cNvSpPr/>
          <p:nvPr/>
        </p:nvSpPr>
        <p:spPr>
          <a:xfrm>
            <a:off x="11314387" y="2775615"/>
            <a:ext cx="178676" cy="1786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094BD-02B9-6FE6-6A44-8DA86C0B4061}"/>
              </a:ext>
            </a:extLst>
          </p:cNvPr>
          <p:cNvSpPr txBox="1"/>
          <p:nvPr/>
        </p:nvSpPr>
        <p:spPr>
          <a:xfrm>
            <a:off x="7490592" y="1460658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getInputStream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21C09-B0E6-1A0A-0F58-DB3C00AFD8D7}"/>
              </a:ext>
            </a:extLst>
          </p:cNvPr>
          <p:cNvSpPr txBox="1"/>
          <p:nvPr/>
        </p:nvSpPr>
        <p:spPr>
          <a:xfrm>
            <a:off x="7490592" y="4119496"/>
            <a:ext cx="17985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getOutputStream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88CAE-04A9-73BC-8844-0868FDA63CC6}"/>
              </a:ext>
            </a:extLst>
          </p:cNvPr>
          <p:cNvSpPr txBox="1"/>
          <p:nvPr/>
        </p:nvSpPr>
        <p:spPr>
          <a:xfrm>
            <a:off x="11138320" y="1993132"/>
            <a:ext cx="9249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케이블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36AB462-535D-39C5-0110-74ECD85947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1600775" y="2300909"/>
            <a:ext cx="86711" cy="4747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6766FE-6EE6-3621-40BE-25A508D1CB4C}"/>
              </a:ext>
            </a:extLst>
          </p:cNvPr>
          <p:cNvSpPr txBox="1"/>
          <p:nvPr/>
        </p:nvSpPr>
        <p:spPr>
          <a:xfrm>
            <a:off x="1290975" y="1487735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read()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388DA4-4EA1-BCAD-167B-A932E7236DC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202621" y="1958784"/>
            <a:ext cx="106548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55102C-2A9B-B219-03FD-69E1581F945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223248" y="3910778"/>
            <a:ext cx="1044862" cy="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6FEA0-83A6-F10C-C318-36C4AC95412C}"/>
              </a:ext>
            </a:extLst>
          </p:cNvPr>
          <p:cNvSpPr txBox="1"/>
          <p:nvPr/>
        </p:nvSpPr>
        <p:spPr>
          <a:xfrm>
            <a:off x="128771" y="1486095"/>
            <a:ext cx="828502" cy="138499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</a:p>
          <a:p>
            <a:pPr algn="ctr"/>
            <a:r>
              <a:rPr kumimoji="1" lang="en-US" altLang="ko-Kore-KR" sz="1400" dirty="0"/>
              <a:t>float</a:t>
            </a:r>
          </a:p>
          <a:p>
            <a:pPr algn="ctr"/>
            <a:r>
              <a:rPr kumimoji="1" lang="en-US" altLang="ko-Kore-KR" sz="1400" dirty="0"/>
              <a:t>String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E77D32-F8F7-493B-EFAE-EDD94FF599CF}"/>
              </a:ext>
            </a:extLst>
          </p:cNvPr>
          <p:cNvSpPr txBox="1"/>
          <p:nvPr/>
        </p:nvSpPr>
        <p:spPr>
          <a:xfrm>
            <a:off x="1290975" y="3470507"/>
            <a:ext cx="825720" cy="33855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write()</a:t>
            </a:r>
            <a:endParaRPr kumimoji="1" lang="ko-Kore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CF4B3-EB78-6C43-4605-46AB4FCDCFC2}"/>
              </a:ext>
            </a:extLst>
          </p:cNvPr>
          <p:cNvSpPr/>
          <p:nvPr/>
        </p:nvSpPr>
        <p:spPr>
          <a:xfrm>
            <a:off x="2268110" y="1596177"/>
            <a:ext cx="2150021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35E85F-455E-41CB-7D91-DD974E87A1CB}"/>
              </a:ext>
            </a:extLst>
          </p:cNvPr>
          <p:cNvSpPr/>
          <p:nvPr/>
        </p:nvSpPr>
        <p:spPr>
          <a:xfrm>
            <a:off x="2268110" y="3548172"/>
            <a:ext cx="2150021" cy="7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A967F97-C2FD-D802-5EC6-71FE789A4B40}"/>
              </a:ext>
            </a:extLst>
          </p:cNvPr>
          <p:cNvCxnSpPr>
            <a:stCxn id="2" idx="1"/>
            <a:endCxn id="19" idx="3"/>
          </p:cNvCxnSpPr>
          <p:nvPr/>
        </p:nvCxnSpPr>
        <p:spPr>
          <a:xfrm flipH="1">
            <a:off x="4418131" y="1958784"/>
            <a:ext cx="657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48CF88-68D0-7D71-E266-59F05A33A243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4418131" y="3910779"/>
            <a:ext cx="657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F6CF2B-1837-A553-2C84-8D4104A5B2E7}"/>
              </a:ext>
            </a:extLst>
          </p:cNvPr>
          <p:cNvSpPr txBox="1"/>
          <p:nvPr/>
        </p:nvSpPr>
        <p:spPr>
          <a:xfrm>
            <a:off x="125255" y="3470507"/>
            <a:ext cx="828502" cy="138499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</a:p>
          <a:p>
            <a:pPr algn="ctr"/>
            <a:r>
              <a:rPr kumimoji="1" lang="en-US" altLang="ko-Kore-KR" sz="1400" dirty="0"/>
              <a:t>float</a:t>
            </a:r>
          </a:p>
          <a:p>
            <a:pPr algn="ctr"/>
            <a:r>
              <a:rPr kumimoji="1" lang="en-US" altLang="ko-Kore-KR" sz="1400" dirty="0"/>
              <a:t>String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</a:p>
          <a:p>
            <a:pPr algn="ctr"/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2C747C3-4C19-0950-A9A3-34F7E72A92CA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873765" y="3222304"/>
            <a:ext cx="1516118" cy="688475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9DD70D3-0FD3-D0A4-FB85-46E13A6EA7DE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rot="16200000" flipV="1">
            <a:off x="7362671" y="1469879"/>
            <a:ext cx="538307" cy="1516118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30549B-BF56-BDD9-2D35-ACB5D1E95652}"/>
              </a:ext>
            </a:extLst>
          </p:cNvPr>
          <p:cNvSpPr txBox="1"/>
          <p:nvPr/>
        </p:nvSpPr>
        <p:spPr>
          <a:xfrm>
            <a:off x="2725276" y="976903"/>
            <a:ext cx="1235688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Decorator</a:t>
            </a:r>
            <a:endParaRPr kumimoji="1" lang="ko-Kore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3AE3A2-FAB9-1A96-682F-5F197E2B8B62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>
            <a:off x="3343120" y="1284680"/>
            <a:ext cx="1" cy="31149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8F9B82EC-1605-8651-642F-27AF1858DF8D}"/>
              </a:ext>
            </a:extLst>
          </p:cNvPr>
          <p:cNvSpPr/>
          <p:nvPr/>
        </p:nvSpPr>
        <p:spPr>
          <a:xfrm>
            <a:off x="2448911" y="2564525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DD5766F8-D050-A972-1F2E-122EF5E5443F}"/>
              </a:ext>
            </a:extLst>
          </p:cNvPr>
          <p:cNvSpPr/>
          <p:nvPr/>
        </p:nvSpPr>
        <p:spPr>
          <a:xfrm>
            <a:off x="4826876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7F07CD5E-6485-3D40-C3C1-ED3766B30F0A}"/>
              </a:ext>
            </a:extLst>
          </p:cNvPr>
          <p:cNvSpPr/>
          <p:nvPr/>
        </p:nvSpPr>
        <p:spPr>
          <a:xfrm>
            <a:off x="7204842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8613FC-DB10-B0A6-E88E-E74FB59F16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882869" y="2942898"/>
            <a:ext cx="1566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3F17ED-B176-F2CA-E790-15D3835F56E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05656" y="2942896"/>
            <a:ext cx="162122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46FE90-58FD-5142-2517-84AED6BE5FB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583621" y="2942896"/>
            <a:ext cx="1621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32EE5D-3197-3E5D-2435-AABEA81A2CF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961587" y="2942896"/>
            <a:ext cx="1329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08F01-248F-4620-6073-F716FB58DB58}"/>
              </a:ext>
            </a:extLst>
          </p:cNvPr>
          <p:cNvSpPr txBox="1"/>
          <p:nvPr/>
        </p:nvSpPr>
        <p:spPr>
          <a:xfrm>
            <a:off x="1036912" y="2561548"/>
            <a:ext cx="1202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readLine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9C945-3F92-BB56-49D3-1FE28E9B5A72}"/>
              </a:ext>
            </a:extLst>
          </p:cNvPr>
          <p:cNvSpPr txBox="1"/>
          <p:nvPr/>
        </p:nvSpPr>
        <p:spPr>
          <a:xfrm>
            <a:off x="3546749" y="2548061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34F34-B9D1-9E74-C8D5-EDCD9D5BEC72}"/>
              </a:ext>
            </a:extLst>
          </p:cNvPr>
          <p:cNvSpPr txBox="1"/>
          <p:nvPr/>
        </p:nvSpPr>
        <p:spPr>
          <a:xfrm>
            <a:off x="5924714" y="2548060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CADC9-BC51-BF6F-03BD-CF3883372DFF}"/>
              </a:ext>
            </a:extLst>
          </p:cNvPr>
          <p:cNvSpPr txBox="1"/>
          <p:nvPr/>
        </p:nvSpPr>
        <p:spPr>
          <a:xfrm>
            <a:off x="8302679" y="2548059"/>
            <a:ext cx="9390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0F4E-D219-2C6F-9A6A-5A9F18E9594F}"/>
              </a:ext>
            </a:extLst>
          </p:cNvPr>
          <p:cNvSpPr txBox="1"/>
          <p:nvPr/>
        </p:nvSpPr>
        <p:spPr>
          <a:xfrm>
            <a:off x="2044262" y="3536731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BufferedReader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783EF-2E9F-DDE2-5E42-741D813EAD62}"/>
              </a:ext>
            </a:extLst>
          </p:cNvPr>
          <p:cNvSpPr txBox="1"/>
          <p:nvPr/>
        </p:nvSpPr>
        <p:spPr>
          <a:xfrm>
            <a:off x="4310555" y="3551005"/>
            <a:ext cx="178938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InputStreamReader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22903-57A7-AF22-5AA0-066B8DBF7C39}"/>
              </a:ext>
            </a:extLst>
          </p:cNvPr>
          <p:cNvSpPr txBox="1"/>
          <p:nvPr/>
        </p:nvSpPr>
        <p:spPr>
          <a:xfrm>
            <a:off x="6800193" y="3545750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</a:t>
            </a:r>
            <a:endParaRPr kumimoji="1" lang="ko-Kore-KR" altLang="en-US" sz="1400" dirty="0"/>
          </a:p>
        </p:txBody>
      </p:sp>
      <p:sp>
        <p:nvSpPr>
          <p:cNvPr id="25" name="왼쪽으로 구부러진 화살표[C] 24">
            <a:extLst>
              <a:ext uri="{FF2B5EF4-FFF2-40B4-BE49-F238E27FC236}">
                <a16:creationId xmlns:a16="http://schemas.microsoft.com/office/drawing/2014/main" id="{E9B80C2E-360C-443E-93FD-8A6648A19C6F}"/>
              </a:ext>
            </a:extLst>
          </p:cNvPr>
          <p:cNvSpPr/>
          <p:nvPr/>
        </p:nvSpPr>
        <p:spPr>
          <a:xfrm rot="5400000">
            <a:off x="3800324" y="2916711"/>
            <a:ext cx="321879" cy="487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40E8D99-8CDC-44DA-7915-65CE8BA9E9C2}"/>
              </a:ext>
            </a:extLst>
          </p:cNvPr>
          <p:cNvCxnSpPr>
            <a:stCxn id="2" idx="3"/>
          </p:cNvCxnSpPr>
          <p:nvPr/>
        </p:nvCxnSpPr>
        <p:spPr>
          <a:xfrm rot="5400000" flipH="1">
            <a:off x="1582271" y="2232984"/>
            <a:ext cx="130916" cy="1824010"/>
          </a:xfrm>
          <a:prstGeom prst="curvedConnector4">
            <a:avLst>
              <a:gd name="adj1" fmla="val -174616"/>
              <a:gd name="adj2" fmla="val 530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668E3A-4DD7-0900-C8A3-6B9A6D5E96C6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5205248" y="1970690"/>
            <a:ext cx="1" cy="593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C60469-A3CF-8EB8-DDAC-BB131522254C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>
            <a:off x="7583215" y="1972969"/>
            <a:ext cx="0" cy="59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40EEE6-D17F-05A6-1B8E-FF389F72E010}"/>
              </a:ext>
            </a:extLst>
          </p:cNvPr>
          <p:cNvSpPr txBox="1"/>
          <p:nvPr/>
        </p:nvSpPr>
        <p:spPr>
          <a:xfrm>
            <a:off x="4735731" y="1662913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EDF144-34AF-526D-8F26-C01BF74A4BF3}"/>
              </a:ext>
            </a:extLst>
          </p:cNvPr>
          <p:cNvSpPr txBox="1"/>
          <p:nvPr/>
        </p:nvSpPr>
        <p:spPr>
          <a:xfrm>
            <a:off x="7113698" y="1665192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DEDCE-BC7F-3683-CC4F-75B3094A165D}"/>
              </a:ext>
            </a:extLst>
          </p:cNvPr>
          <p:cNvSpPr txBox="1"/>
          <p:nvPr/>
        </p:nvSpPr>
        <p:spPr>
          <a:xfrm>
            <a:off x="9491667" y="2571142"/>
            <a:ext cx="2196662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41 42 EAB080 EAB081 0D0A</a:t>
            </a:r>
          </a:p>
          <a:p>
            <a:r>
              <a:rPr kumimoji="1" lang="en-US" altLang="ko-Kore-KR" sz="1100" dirty="0"/>
              <a:t>A B   </a:t>
            </a:r>
            <a:r>
              <a:rPr kumimoji="1" lang="ko-KR" altLang="en-US" sz="1100" dirty="0"/>
              <a:t>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      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각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       </a:t>
            </a:r>
            <a:r>
              <a:rPr kumimoji="1" lang="en-US" altLang="ko-KR" sz="1100" dirty="0"/>
              <a:t>  \n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B61C1A-3876-B20D-A408-1A1E9CBEFCDB}"/>
              </a:ext>
            </a:extLst>
          </p:cNvPr>
          <p:cNvSpPr txBox="1"/>
          <p:nvPr/>
        </p:nvSpPr>
        <p:spPr>
          <a:xfrm>
            <a:off x="10232646" y="3334406"/>
            <a:ext cx="71470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UTF-8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89B47-28C7-EFC3-966D-66D23F5BD8C1}"/>
              </a:ext>
            </a:extLst>
          </p:cNvPr>
          <p:cNvSpPr txBox="1"/>
          <p:nvPr/>
        </p:nvSpPr>
        <p:spPr>
          <a:xfrm>
            <a:off x="7359869" y="4078009"/>
            <a:ext cx="446690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41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42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</a:t>
            </a:r>
          </a:p>
          <a:p>
            <a:pPr algn="ctr"/>
            <a:r>
              <a:rPr kumimoji="1" lang="en-US" altLang="ko-Kore-KR" sz="1100" dirty="0"/>
              <a:t>B0</a:t>
            </a:r>
          </a:p>
          <a:p>
            <a:pPr algn="ctr"/>
            <a:r>
              <a:rPr kumimoji="1" lang="en-US" altLang="ko-Kore-KR" sz="1100" dirty="0"/>
              <a:t>80 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</a:t>
            </a:r>
          </a:p>
          <a:p>
            <a:pPr algn="ctr"/>
            <a:r>
              <a:rPr kumimoji="1" lang="en-US" altLang="ko-Kore-KR" sz="1100" dirty="0"/>
              <a:t>B0</a:t>
            </a:r>
          </a:p>
          <a:p>
            <a:pPr algn="ctr"/>
            <a:r>
              <a:rPr kumimoji="1" lang="en-US" altLang="ko-Kore-KR" sz="1100" dirty="0"/>
              <a:t>81 </a:t>
            </a:r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0D</a:t>
            </a:r>
          </a:p>
          <a:p>
            <a:pPr algn="ctr"/>
            <a:r>
              <a:rPr kumimoji="1" lang="en-US" altLang="ko-Kore-KR" sz="1100" dirty="0"/>
              <a:t>0A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FB9A58-88B3-4C1D-CF84-2D214B5F8220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>
            <a:off x="7583214" y="3853527"/>
            <a:ext cx="0" cy="22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DC2BCA-205E-AFB8-F83C-56CCF36D0DEB}"/>
              </a:ext>
            </a:extLst>
          </p:cNvPr>
          <p:cNvSpPr txBox="1"/>
          <p:nvPr/>
        </p:nvSpPr>
        <p:spPr>
          <a:xfrm>
            <a:off x="4310555" y="4088519"/>
            <a:ext cx="1789387" cy="19543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/>
              <a:t>byte </a:t>
            </a:r>
            <a:r>
              <a:rPr kumimoji="1" lang="en-US" altLang="ko-Kore-KR" sz="1200" b="1" dirty="0">
                <a:sym typeface="Wingdings" pitchFamily="2" charset="2"/>
              </a:rPr>
              <a:t> char(UTF-16)</a:t>
            </a:r>
            <a:endParaRPr kumimoji="1" lang="en-US" altLang="ko-Kore-KR" sz="1200" b="1" dirty="0"/>
          </a:p>
          <a:p>
            <a:pPr algn="ctr"/>
            <a:r>
              <a:rPr kumimoji="1" lang="en-US" altLang="ko-Kore-KR" sz="1100" dirty="0"/>
              <a:t>41    </a:t>
            </a:r>
            <a:r>
              <a:rPr kumimoji="1" lang="en-US" altLang="ko-Kore-KR" sz="1100" dirty="0">
                <a:sym typeface="Wingdings" pitchFamily="2" charset="2"/>
              </a:rPr>
              <a:t>   0041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42 </a:t>
            </a:r>
            <a:r>
              <a:rPr kumimoji="1" lang="en-US" altLang="ko-Kore-KR" sz="1100" dirty="0">
                <a:sym typeface="Wingdings" pitchFamily="2" charset="2"/>
              </a:rPr>
              <a:t>   0042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EAB080 </a:t>
            </a:r>
            <a:r>
              <a:rPr kumimoji="1" lang="en-US" altLang="ko-Kore-KR" sz="1100" dirty="0">
                <a:sym typeface="Wingdings" pitchFamily="2" charset="2"/>
              </a:rPr>
              <a:t>   AC00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EAB081 </a:t>
            </a:r>
            <a:r>
              <a:rPr kumimoji="1" lang="en-US" altLang="ko-Kore-KR" sz="1100" dirty="0">
                <a:sym typeface="Wingdings" pitchFamily="2" charset="2"/>
              </a:rPr>
              <a:t>   AC01</a:t>
            </a:r>
            <a:endParaRPr kumimoji="1" lang="en-US" altLang="ko-Kore-KR" sz="1100" dirty="0"/>
          </a:p>
          <a:p>
            <a:pPr algn="ctr"/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0D </a:t>
            </a:r>
            <a:r>
              <a:rPr kumimoji="1" lang="en-US" altLang="ko-Kore-KR" sz="1100" dirty="0">
                <a:sym typeface="Wingdings" pitchFamily="2" charset="2"/>
              </a:rPr>
              <a:t>   000D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0A </a:t>
            </a:r>
            <a:r>
              <a:rPr kumimoji="1" lang="en-US" altLang="ko-Kore-KR" sz="1100" dirty="0">
                <a:sym typeface="Wingdings" pitchFamily="2" charset="2"/>
              </a:rPr>
              <a:t>   000A</a:t>
            </a:r>
            <a:endParaRPr kumimoji="1" lang="en-US" altLang="ko-Kore-KR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E42313-4D40-8FD3-91B5-0DEFA5B9DE4B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5205249" y="3858782"/>
            <a:ext cx="0" cy="229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82EB6B-4EA1-78A7-3C66-4C490E1E9E04}"/>
              </a:ext>
            </a:extLst>
          </p:cNvPr>
          <p:cNvSpPr txBox="1"/>
          <p:nvPr/>
        </p:nvSpPr>
        <p:spPr>
          <a:xfrm>
            <a:off x="645894" y="3458577"/>
            <a:ext cx="1313464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“AB</a:t>
            </a:r>
            <a:r>
              <a:rPr kumimoji="1" lang="ko-KR" altLang="en-US" sz="1100" dirty="0" err="1"/>
              <a:t>가각</a:t>
            </a:r>
            <a:r>
              <a:rPr kumimoji="1" lang="en-US" altLang="ko-KR" sz="1100" dirty="0"/>
              <a:t>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DEE04F-1967-8282-B2AC-343482DE160F}"/>
              </a:ext>
            </a:extLst>
          </p:cNvPr>
          <p:cNvSpPr txBox="1"/>
          <p:nvPr/>
        </p:nvSpPr>
        <p:spPr>
          <a:xfrm>
            <a:off x="784745" y="4466996"/>
            <a:ext cx="10357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UTF-</a:t>
            </a:r>
            <a:r>
              <a:rPr kumimoji="1" lang="en-US" altLang="ko-KR" sz="1400" dirty="0"/>
              <a:t>16</a:t>
            </a:r>
            <a:endParaRPr kumimoji="1" lang="ko-Kore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3119E6-DE8D-621F-C1DA-6CE978D68AE3}"/>
              </a:ext>
            </a:extLst>
          </p:cNvPr>
          <p:cNvSpPr txBox="1"/>
          <p:nvPr/>
        </p:nvSpPr>
        <p:spPr>
          <a:xfrm>
            <a:off x="505727" y="3915666"/>
            <a:ext cx="1593795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00410042AC00AC01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DDEDB6-0544-825F-C8AF-67715931F774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 flipH="1">
            <a:off x="1302625" y="3720187"/>
            <a:ext cx="1" cy="195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8F9B82EC-1605-8651-642F-27AF1858DF8D}"/>
              </a:ext>
            </a:extLst>
          </p:cNvPr>
          <p:cNvSpPr/>
          <p:nvPr/>
        </p:nvSpPr>
        <p:spPr>
          <a:xfrm>
            <a:off x="4257345" y="2548059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7F07CD5E-6485-3D40-C3C1-ED3766B30F0A}"/>
              </a:ext>
            </a:extLst>
          </p:cNvPr>
          <p:cNvSpPr/>
          <p:nvPr/>
        </p:nvSpPr>
        <p:spPr>
          <a:xfrm>
            <a:off x="7204842" y="2564523"/>
            <a:ext cx="756745" cy="75674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8613FC-DB10-B0A6-E88E-E74FB59F16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691303" y="2926432"/>
            <a:ext cx="1566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3F17ED-B176-F2CA-E790-15D3835F56E5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5014090" y="2926432"/>
            <a:ext cx="2190752" cy="1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32EE5D-3197-3E5D-2435-AABEA81A2CF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961587" y="2942896"/>
            <a:ext cx="1329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08F01-248F-4620-6073-F716FB58DB58}"/>
              </a:ext>
            </a:extLst>
          </p:cNvPr>
          <p:cNvSpPr txBox="1"/>
          <p:nvPr/>
        </p:nvSpPr>
        <p:spPr>
          <a:xfrm>
            <a:off x="2845346" y="2545082"/>
            <a:ext cx="1202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readInt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F0F4E-D219-2C6F-9A6A-5A9F18E9594F}"/>
              </a:ext>
            </a:extLst>
          </p:cNvPr>
          <p:cNvSpPr txBox="1"/>
          <p:nvPr/>
        </p:nvSpPr>
        <p:spPr>
          <a:xfrm>
            <a:off x="3852696" y="3520265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DataInputStream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22903-57A7-AF22-5AA0-066B8DBF7C39}"/>
              </a:ext>
            </a:extLst>
          </p:cNvPr>
          <p:cNvSpPr txBox="1"/>
          <p:nvPr/>
        </p:nvSpPr>
        <p:spPr>
          <a:xfrm>
            <a:off x="6800193" y="3545750"/>
            <a:ext cx="156604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InputStream</a:t>
            </a:r>
            <a:endParaRPr kumimoji="1" lang="ko-Kore-KR" altLang="en-US" sz="1400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40E8D99-8CDC-44DA-7915-65CE8BA9E9C2}"/>
              </a:ext>
            </a:extLst>
          </p:cNvPr>
          <p:cNvCxnSpPr>
            <a:cxnSpLocks/>
            <a:stCxn id="2" idx="3"/>
            <a:endCxn id="54" idx="3"/>
          </p:cNvCxnSpPr>
          <p:nvPr/>
        </p:nvCxnSpPr>
        <p:spPr>
          <a:xfrm rot="5400000" flipH="1">
            <a:off x="3347027" y="2172841"/>
            <a:ext cx="113661" cy="1928621"/>
          </a:xfrm>
          <a:prstGeom prst="curvedConnector4">
            <a:avLst>
              <a:gd name="adj1" fmla="val -201124"/>
              <a:gd name="adj2" fmla="val 5287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C60469-A3CF-8EB8-DDAC-BB131522254C}"/>
              </a:ext>
            </a:extLst>
          </p:cNvPr>
          <p:cNvCxnSpPr>
            <a:cxnSpLocks/>
            <a:stCxn id="37" idx="2"/>
            <a:endCxn id="4" idx="0"/>
          </p:cNvCxnSpPr>
          <p:nvPr/>
        </p:nvCxnSpPr>
        <p:spPr>
          <a:xfrm>
            <a:off x="7583215" y="1972969"/>
            <a:ext cx="0" cy="59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EDF144-34AF-526D-8F26-C01BF74A4BF3}"/>
              </a:ext>
            </a:extLst>
          </p:cNvPr>
          <p:cNvSpPr txBox="1"/>
          <p:nvPr/>
        </p:nvSpPr>
        <p:spPr>
          <a:xfrm>
            <a:off x="7113698" y="1665192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DEDCE-BC7F-3683-CC4F-75B3094A165D}"/>
              </a:ext>
            </a:extLst>
          </p:cNvPr>
          <p:cNvSpPr txBox="1"/>
          <p:nvPr/>
        </p:nvSpPr>
        <p:spPr>
          <a:xfrm>
            <a:off x="9428938" y="2773618"/>
            <a:ext cx="1329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002735aa</a:t>
            </a:r>
            <a:endParaRPr kumimoji="1" lang="ko-Kore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82EB6B-4EA1-78A7-3C66-4C490E1E9E04}"/>
              </a:ext>
            </a:extLst>
          </p:cNvPr>
          <p:cNvSpPr txBox="1"/>
          <p:nvPr/>
        </p:nvSpPr>
        <p:spPr>
          <a:xfrm>
            <a:off x="1019503" y="2926431"/>
            <a:ext cx="142004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00/27/35/aa</a:t>
            </a:r>
            <a:endParaRPr kumimoji="1" lang="en-US" altLang="ko-K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DEE04F-1967-8282-B2AC-343482DE160F}"/>
              </a:ext>
            </a:extLst>
          </p:cNvPr>
          <p:cNvSpPr txBox="1"/>
          <p:nvPr/>
        </p:nvSpPr>
        <p:spPr>
          <a:xfrm>
            <a:off x="2615427" y="3220285"/>
            <a:ext cx="10357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367AD-B054-4345-EFFA-F5B0832F712B}"/>
              </a:ext>
            </a:extLst>
          </p:cNvPr>
          <p:cNvSpPr txBox="1"/>
          <p:nvPr/>
        </p:nvSpPr>
        <p:spPr>
          <a:xfrm>
            <a:off x="7113697" y="1286821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EF5FE-0D0E-5D68-572D-020575A95966}"/>
              </a:ext>
            </a:extLst>
          </p:cNvPr>
          <p:cNvSpPr txBox="1"/>
          <p:nvPr/>
        </p:nvSpPr>
        <p:spPr>
          <a:xfrm>
            <a:off x="7129463" y="908450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5C738-49FF-DF17-5889-370D3045A4F8}"/>
              </a:ext>
            </a:extLst>
          </p:cNvPr>
          <p:cNvSpPr txBox="1"/>
          <p:nvPr/>
        </p:nvSpPr>
        <p:spPr>
          <a:xfrm>
            <a:off x="7113697" y="523729"/>
            <a:ext cx="93903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read()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679CF5ED-A117-6C1B-A929-E5098799012F}"/>
              </a:ext>
            </a:extLst>
          </p:cNvPr>
          <p:cNvCxnSpPr>
            <a:cxnSpLocks/>
            <a:stCxn id="4" idx="4"/>
            <a:endCxn id="2" idx="4"/>
          </p:cNvCxnSpPr>
          <p:nvPr/>
        </p:nvCxnSpPr>
        <p:spPr>
          <a:xfrm rot="5400000" flipH="1">
            <a:off x="6101235" y="1839288"/>
            <a:ext cx="16464" cy="2947497"/>
          </a:xfrm>
          <a:prstGeom prst="curvedConnector3">
            <a:avLst>
              <a:gd name="adj1" fmla="val -138848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289B47-28C7-EFC3-966D-66D23F5BD8C1}"/>
              </a:ext>
            </a:extLst>
          </p:cNvPr>
          <p:cNvSpPr txBox="1"/>
          <p:nvPr/>
        </p:nvSpPr>
        <p:spPr>
          <a:xfrm>
            <a:off x="5844079" y="3235389"/>
            <a:ext cx="44669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00</a:t>
            </a:r>
          </a:p>
          <a:p>
            <a:pPr algn="ctr"/>
            <a:r>
              <a:rPr kumimoji="1" lang="en-US" altLang="ko-Kore-KR" sz="1100" dirty="0"/>
              <a:t>27</a:t>
            </a:r>
          </a:p>
          <a:p>
            <a:pPr algn="ctr"/>
            <a:r>
              <a:rPr kumimoji="1" lang="en-US" altLang="ko-Kore-KR" sz="1100" dirty="0"/>
              <a:t>34</a:t>
            </a:r>
          </a:p>
          <a:p>
            <a:pPr algn="ctr"/>
            <a:r>
              <a:rPr kumimoji="1" lang="en-US" altLang="ko-Kore-KR" sz="1100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79510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9D42EE-0934-77EE-30A3-254AA890C98C}"/>
              </a:ext>
            </a:extLst>
          </p:cNvPr>
          <p:cNvSpPr/>
          <p:nvPr/>
        </p:nvSpPr>
        <p:spPr>
          <a:xfrm>
            <a:off x="1208690" y="1051034"/>
            <a:ext cx="2144110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board-app-client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94F4-345D-1DF1-FF88-1323D1E83B3E}"/>
              </a:ext>
            </a:extLst>
          </p:cNvPr>
          <p:cNvSpPr/>
          <p:nvPr/>
        </p:nvSpPr>
        <p:spPr>
          <a:xfrm>
            <a:off x="8518634" y="1051034"/>
            <a:ext cx="2144110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board-app-server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F91E900-66A8-A491-57E0-252056ED783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80745" y="1713186"/>
            <a:ext cx="0" cy="51448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BDC3412-4A1D-5253-97E0-F408F24B0C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590689" y="1713186"/>
            <a:ext cx="0" cy="51448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A4A9E7-10A0-6F05-4E34-5E9C63BEF916}"/>
              </a:ext>
            </a:extLst>
          </p:cNvPr>
          <p:cNvCxnSpPr/>
          <p:nvPr/>
        </p:nvCxnSpPr>
        <p:spPr>
          <a:xfrm>
            <a:off x="2280745" y="2417379"/>
            <a:ext cx="730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12CA29-4A88-E216-3F04-2EB8748D63F5}"/>
              </a:ext>
            </a:extLst>
          </p:cNvPr>
          <p:cNvCxnSpPr/>
          <p:nvPr/>
        </p:nvCxnSpPr>
        <p:spPr>
          <a:xfrm>
            <a:off x="2280745" y="3242440"/>
            <a:ext cx="730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EE58DB-0C7C-5FEA-9E4D-40AD3F899C95}"/>
              </a:ext>
            </a:extLst>
          </p:cNvPr>
          <p:cNvCxnSpPr/>
          <p:nvPr/>
        </p:nvCxnSpPr>
        <p:spPr>
          <a:xfrm>
            <a:off x="2280745" y="4051738"/>
            <a:ext cx="730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513F92-3D8E-91B2-5093-1DECD1EA6C73}"/>
              </a:ext>
            </a:extLst>
          </p:cNvPr>
          <p:cNvCxnSpPr/>
          <p:nvPr/>
        </p:nvCxnSpPr>
        <p:spPr>
          <a:xfrm flipH="1">
            <a:off x="2280745" y="4855779"/>
            <a:ext cx="730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B3DA83-937F-C5EC-384C-5B9071569E99}"/>
              </a:ext>
            </a:extLst>
          </p:cNvPr>
          <p:cNvCxnSpPr/>
          <p:nvPr/>
        </p:nvCxnSpPr>
        <p:spPr>
          <a:xfrm flipH="1">
            <a:off x="2280745" y="5659820"/>
            <a:ext cx="730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7CF8B2-0870-F448-E21F-B3FAE46FC3FE}"/>
              </a:ext>
            </a:extLst>
          </p:cNvPr>
          <p:cNvSpPr txBox="1"/>
          <p:nvPr/>
        </p:nvSpPr>
        <p:spPr>
          <a:xfrm>
            <a:off x="6471415" y="2001871"/>
            <a:ext cx="292483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1. </a:t>
            </a:r>
            <a:r>
              <a:rPr kumimoji="1" lang="ko-KR" altLang="en-US" sz="1400" dirty="0"/>
              <a:t>데이터명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board, member)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5A2B5-F6F2-8696-D212-CB8C1EB48C3E}"/>
              </a:ext>
            </a:extLst>
          </p:cNvPr>
          <p:cNvSpPr txBox="1"/>
          <p:nvPr/>
        </p:nvSpPr>
        <p:spPr>
          <a:xfrm>
            <a:off x="4813743" y="2848303"/>
            <a:ext cx="458250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2. </a:t>
            </a:r>
            <a:r>
              <a:rPr kumimoji="1" lang="ko-Kore-KR" altLang="en-US" sz="1400" dirty="0"/>
              <a:t>명령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insert, </a:t>
            </a:r>
            <a:r>
              <a:rPr kumimoji="1" lang="en-US" altLang="ko-KR" sz="1400" dirty="0" err="1"/>
              <a:t>findByNo</a:t>
            </a:r>
            <a:r>
              <a:rPr kumimoji="1" lang="en-US" altLang="ko-KR" sz="1400" dirty="0"/>
              <a:t>, </a:t>
            </a:r>
            <a:r>
              <a:rPr kumimoji="1" lang="en-US" altLang="ko-KR" sz="1400" dirty="0" err="1"/>
              <a:t>findAll</a:t>
            </a:r>
            <a:r>
              <a:rPr kumimoji="1" lang="en-US" altLang="ko-KR" sz="1400" dirty="0"/>
              <a:t>, delete, update)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40C2B1-A97F-8564-BCF4-E689FB0D99AA}"/>
              </a:ext>
            </a:extLst>
          </p:cNvPr>
          <p:cNvSpPr txBox="1"/>
          <p:nvPr/>
        </p:nvSpPr>
        <p:spPr>
          <a:xfrm>
            <a:off x="8345216" y="3599792"/>
            <a:ext cx="10510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3. </a:t>
            </a:r>
            <a:r>
              <a:rPr kumimoji="1" lang="ko-Kore-KR" altLang="en-US" sz="1400" dirty="0"/>
              <a:t>데이터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8C2DD5-E3A9-FE5A-838F-1CE67CF5E01A}"/>
              </a:ext>
            </a:extLst>
          </p:cNvPr>
          <p:cNvSpPr txBox="1"/>
          <p:nvPr/>
        </p:nvSpPr>
        <p:spPr>
          <a:xfrm>
            <a:off x="2601310" y="4430457"/>
            <a:ext cx="292483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4.</a:t>
            </a:r>
            <a:r>
              <a:rPr kumimoji="1" lang="ko-KR" altLang="en-US" sz="1400" dirty="0"/>
              <a:t> 상태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예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success, fail)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5EDC82-757C-6D45-B338-0EF7B292C3D1}"/>
              </a:ext>
            </a:extLst>
          </p:cNvPr>
          <p:cNvSpPr txBox="1"/>
          <p:nvPr/>
        </p:nvSpPr>
        <p:spPr>
          <a:xfrm>
            <a:off x="2601310" y="5193945"/>
            <a:ext cx="125598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5.</a:t>
            </a:r>
            <a:r>
              <a:rPr kumimoji="1" lang="ko-KR" altLang="en-US" sz="1400" dirty="0"/>
              <a:t> 데이터</a:t>
            </a:r>
            <a:endParaRPr kumimoji="1" lang="ko-Kore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2D096D-BA46-6C49-87DE-B20937128759}"/>
              </a:ext>
            </a:extLst>
          </p:cNvPr>
          <p:cNvSpPr/>
          <p:nvPr/>
        </p:nvSpPr>
        <p:spPr>
          <a:xfrm>
            <a:off x="10468302" y="3575004"/>
            <a:ext cx="1208690" cy="66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17C166-D039-94DD-4081-6876053CAE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72293" y="3907569"/>
            <a:ext cx="896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9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304</Words>
  <Application>Microsoft Macintosh PowerPoint</Application>
  <PresentationFormat>와이드스크린</PresentationFormat>
  <Paragraphs>170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2022-08-16ß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303</cp:revision>
  <dcterms:created xsi:type="dcterms:W3CDTF">2022-07-12T09:40:21Z</dcterms:created>
  <dcterms:modified xsi:type="dcterms:W3CDTF">2022-08-17T00:24:02Z</dcterms:modified>
</cp:coreProperties>
</file>