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406" r:id="rId3"/>
    <p:sldId id="371" r:id="rId4"/>
    <p:sldId id="372" r:id="rId5"/>
    <p:sldId id="373" r:id="rId6"/>
    <p:sldId id="407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408" r:id="rId15"/>
    <p:sldId id="381" r:id="rId16"/>
    <p:sldId id="382" r:id="rId17"/>
    <p:sldId id="409" r:id="rId18"/>
    <p:sldId id="410" r:id="rId19"/>
    <p:sldId id="416" r:id="rId20"/>
    <p:sldId id="411" r:id="rId21"/>
    <p:sldId id="412" r:id="rId22"/>
    <p:sldId id="417" r:id="rId23"/>
    <p:sldId id="418" r:id="rId24"/>
    <p:sldId id="419" r:id="rId25"/>
    <p:sldId id="420" r:id="rId26"/>
    <p:sldId id="421" r:id="rId27"/>
    <p:sldId id="422" r:id="rId28"/>
    <p:sldId id="423" r:id="rId29"/>
    <p:sldId id="413" r:id="rId30"/>
    <p:sldId id="414" r:id="rId31"/>
    <p:sldId id="415" r:id="rId32"/>
    <p:sldId id="424" r:id="rId33"/>
    <p:sldId id="383" r:id="rId34"/>
    <p:sldId id="384" r:id="rId35"/>
    <p:sldId id="433" r:id="rId36"/>
    <p:sldId id="385" r:id="rId37"/>
    <p:sldId id="434" r:id="rId38"/>
    <p:sldId id="386" r:id="rId39"/>
    <p:sldId id="387" r:id="rId40"/>
    <p:sldId id="388" r:id="rId41"/>
    <p:sldId id="389" r:id="rId42"/>
    <p:sldId id="390" r:id="rId43"/>
    <p:sldId id="391" r:id="rId44"/>
    <p:sldId id="392" r:id="rId45"/>
    <p:sldId id="393" r:id="rId46"/>
    <p:sldId id="394" r:id="rId47"/>
    <p:sldId id="395" r:id="rId48"/>
    <p:sldId id="396" r:id="rId49"/>
    <p:sldId id="397" r:id="rId50"/>
    <p:sldId id="398" r:id="rId51"/>
    <p:sldId id="399" r:id="rId52"/>
    <p:sldId id="400" r:id="rId53"/>
    <p:sldId id="401" r:id="rId54"/>
    <p:sldId id="402" r:id="rId55"/>
    <p:sldId id="425" r:id="rId56"/>
    <p:sldId id="426" r:id="rId57"/>
    <p:sldId id="427" r:id="rId58"/>
    <p:sldId id="428" r:id="rId59"/>
    <p:sldId id="429" r:id="rId60"/>
    <p:sldId id="430" r:id="rId61"/>
    <p:sldId id="431" r:id="rId62"/>
    <p:sldId id="432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A8"/>
    <a:srgbClr val="4F94FF"/>
    <a:srgbClr val="FDA9F7"/>
    <a:srgbClr val="C5E1B4"/>
    <a:srgbClr val="50FCFF"/>
    <a:srgbClr val="45FF7C"/>
    <a:srgbClr val="8FFFDF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3"/>
    <p:restoredTop sz="94189"/>
  </p:normalViewPr>
  <p:slideViewPr>
    <p:cSldViewPr snapToGrid="0">
      <p:cViewPr varScale="1">
        <p:scale>
          <a:sx n="136" d="100"/>
          <a:sy n="136" d="100"/>
        </p:scale>
        <p:origin x="1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2022. 9. 7.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2022. 9. 7.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2022-09-07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711967F-8F35-12F4-0A4D-763B09C9C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08336"/>
              </p:ext>
            </p:extLst>
          </p:nvPr>
        </p:nvGraphicFramePr>
        <p:xfrm>
          <a:off x="1000641" y="2123164"/>
          <a:ext cx="42305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644">
                  <a:extLst>
                    <a:ext uri="{9D8B030D-6E8A-4147-A177-3AD203B41FA5}">
                      <a16:colId xmlns:a16="http://schemas.microsoft.com/office/drawing/2014/main" val="4238118233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1052204271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1165363728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2940037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title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content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regdate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5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aaa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57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bbb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2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ccc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2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52340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4BDA37F-425F-C383-79E2-1A6561183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98071"/>
              </p:ext>
            </p:extLst>
          </p:nvPr>
        </p:nvGraphicFramePr>
        <p:xfrm>
          <a:off x="6273210" y="1381484"/>
          <a:ext cx="5152065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7355">
                  <a:extLst>
                    <a:ext uri="{9D8B030D-6E8A-4147-A177-3AD203B41FA5}">
                      <a16:colId xmlns:a16="http://schemas.microsoft.com/office/drawing/2014/main" val="816680081"/>
                    </a:ext>
                  </a:extLst>
                </a:gridCol>
                <a:gridCol w="1717355">
                  <a:extLst>
                    <a:ext uri="{9D8B030D-6E8A-4147-A177-3AD203B41FA5}">
                      <a16:colId xmlns:a16="http://schemas.microsoft.com/office/drawing/2014/main" val="2798531848"/>
                    </a:ext>
                  </a:extLst>
                </a:gridCol>
                <a:gridCol w="1717355">
                  <a:extLst>
                    <a:ext uri="{9D8B030D-6E8A-4147-A177-3AD203B41FA5}">
                      <a16:colId xmlns:a16="http://schemas.microsoft.com/office/drawing/2014/main" val="3503881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filepath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board_no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58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12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8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c.gif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99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x.gif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4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y.gif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25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056211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3C3DBA8-1257-B776-CC65-86103777F9AC}"/>
              </a:ext>
            </a:extLst>
          </p:cNvPr>
          <p:cNvCxnSpPr>
            <a:cxnSpLocks/>
          </p:cNvCxnSpPr>
          <p:nvPr/>
        </p:nvCxnSpPr>
        <p:spPr>
          <a:xfrm flipV="1">
            <a:off x="5231217" y="1935126"/>
            <a:ext cx="1041993" cy="744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FA0AF04-B635-4DE8-4DCC-2502C3E52748}"/>
              </a:ext>
            </a:extLst>
          </p:cNvPr>
          <p:cNvCxnSpPr>
            <a:cxnSpLocks/>
          </p:cNvCxnSpPr>
          <p:nvPr/>
        </p:nvCxnSpPr>
        <p:spPr>
          <a:xfrm flipV="1">
            <a:off x="5231217" y="2239926"/>
            <a:ext cx="1041993" cy="439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13EB81B-2F3B-A661-EDFF-E995873E02AE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231217" y="2679405"/>
            <a:ext cx="1041993" cy="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CE482F0-759B-E213-ED75-EA025D7D153A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231217" y="3050264"/>
            <a:ext cx="10419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B6D5E7C-6E3C-C11B-DE4B-22980EDCC92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231217" y="3050264"/>
            <a:ext cx="1041993" cy="373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EC986F7-C77B-30D8-94B2-065839F17621}"/>
              </a:ext>
            </a:extLst>
          </p:cNvPr>
          <p:cNvCxnSpPr>
            <a:cxnSpLocks/>
          </p:cNvCxnSpPr>
          <p:nvPr/>
        </p:nvCxnSpPr>
        <p:spPr>
          <a:xfrm>
            <a:off x="5231217" y="3425021"/>
            <a:ext cx="864783" cy="740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곱하기 21">
            <a:extLst>
              <a:ext uri="{FF2B5EF4-FFF2-40B4-BE49-F238E27FC236}">
                <a16:creationId xmlns:a16="http://schemas.microsoft.com/office/drawing/2014/main" id="{8CA26208-5DD1-9FFF-98F7-E9D4E8460685}"/>
              </a:ext>
            </a:extLst>
          </p:cNvPr>
          <p:cNvSpPr/>
          <p:nvPr/>
        </p:nvSpPr>
        <p:spPr>
          <a:xfrm>
            <a:off x="6096000" y="4034302"/>
            <a:ext cx="494416" cy="439785"/>
          </a:xfrm>
          <a:prstGeom prst="mathMultiply">
            <a:avLst/>
          </a:prstGeom>
          <a:solidFill>
            <a:schemeClr val="bg1">
              <a:lumMod val="50000"/>
              <a:alpha val="51634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01349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A075772-C46D-0711-FF81-29FA49EB37AC}"/>
              </a:ext>
            </a:extLst>
          </p:cNvPr>
          <p:cNvSpPr/>
          <p:nvPr/>
        </p:nvSpPr>
        <p:spPr>
          <a:xfrm>
            <a:off x="2254102" y="1722474"/>
            <a:ext cx="2190307" cy="21903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425997C-041C-654C-06D1-1D48F7A44130}"/>
              </a:ext>
            </a:extLst>
          </p:cNvPr>
          <p:cNvSpPr/>
          <p:nvPr/>
        </p:nvSpPr>
        <p:spPr>
          <a:xfrm>
            <a:off x="2424221" y="1906771"/>
            <a:ext cx="1857153" cy="185715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9DCEC6D-C59E-7CF2-A458-6B57564301BC}"/>
              </a:ext>
            </a:extLst>
          </p:cNvPr>
          <p:cNvSpPr/>
          <p:nvPr/>
        </p:nvSpPr>
        <p:spPr>
          <a:xfrm>
            <a:off x="2594344" y="2073349"/>
            <a:ext cx="1509822" cy="150982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D19DFA1-0372-6BDA-7378-B34017BEA776}"/>
              </a:ext>
            </a:extLst>
          </p:cNvPr>
          <p:cNvSpPr/>
          <p:nvPr/>
        </p:nvSpPr>
        <p:spPr>
          <a:xfrm>
            <a:off x="2753832" y="2241699"/>
            <a:ext cx="1187301" cy="11873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E0142AA-01E0-9015-E5A8-C608BAAA2902}"/>
              </a:ext>
            </a:extLst>
          </p:cNvPr>
          <p:cNvCxnSpPr>
            <a:stCxn id="2" idx="0"/>
            <a:endCxn id="2" idx="4"/>
          </p:cNvCxnSpPr>
          <p:nvPr/>
        </p:nvCxnSpPr>
        <p:spPr>
          <a:xfrm>
            <a:off x="3349256" y="1722474"/>
            <a:ext cx="0" cy="21903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1EDE9C2-DDC8-8D28-7F05-C0D60B100918}"/>
              </a:ext>
            </a:extLst>
          </p:cNvPr>
          <p:cNvCxnSpPr>
            <a:cxnSpLocks/>
            <a:stCxn id="2" idx="1"/>
            <a:endCxn id="2" idx="5"/>
          </p:cNvCxnSpPr>
          <p:nvPr/>
        </p:nvCxnSpPr>
        <p:spPr>
          <a:xfrm>
            <a:off x="2574865" y="2043237"/>
            <a:ext cx="1548781" cy="15487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B715B3D0-D13D-7B38-0713-C39BD2605AAD}"/>
              </a:ext>
            </a:extLst>
          </p:cNvPr>
          <p:cNvCxnSpPr>
            <a:cxnSpLocks/>
            <a:stCxn id="2" idx="2"/>
            <a:endCxn id="2" idx="6"/>
          </p:cNvCxnSpPr>
          <p:nvPr/>
        </p:nvCxnSpPr>
        <p:spPr>
          <a:xfrm>
            <a:off x="2254102" y="2817628"/>
            <a:ext cx="21903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3AC47827-3ADE-CC49-AF1A-124B6E08A984}"/>
              </a:ext>
            </a:extLst>
          </p:cNvPr>
          <p:cNvCxnSpPr>
            <a:cxnSpLocks/>
            <a:stCxn id="2" idx="3"/>
            <a:endCxn id="2" idx="7"/>
          </p:cNvCxnSpPr>
          <p:nvPr/>
        </p:nvCxnSpPr>
        <p:spPr>
          <a:xfrm flipV="1">
            <a:off x="2574865" y="2043237"/>
            <a:ext cx="1548781" cy="15487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88F3D7-3B75-D3CE-4AAA-7D78CA63B05A}"/>
              </a:ext>
            </a:extLst>
          </p:cNvPr>
          <p:cNvSpPr/>
          <p:nvPr/>
        </p:nvSpPr>
        <p:spPr>
          <a:xfrm>
            <a:off x="2746743" y="797901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HDD</a:t>
            </a:r>
            <a:endParaRPr kumimoji="1" lang="ko-Kore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2DF735-C803-8C87-8FCB-B30BFD2D9043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859619" y="1520456"/>
            <a:ext cx="598964" cy="386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D0EA15-1D61-AD31-A42D-EA0E71B36DE6}"/>
              </a:ext>
            </a:extLst>
          </p:cNvPr>
          <p:cNvSpPr/>
          <p:nvPr/>
        </p:nvSpPr>
        <p:spPr>
          <a:xfrm>
            <a:off x="4458583" y="1318437"/>
            <a:ext cx="1584251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track = </a:t>
            </a:r>
            <a:r>
              <a:rPr kumimoji="1" lang="ko-Kore-KR" altLang="en-US" sz="1400" dirty="0"/>
              <a:t>자석</a:t>
            </a:r>
            <a:r>
              <a:rPr kumimoji="1" lang="ko-KR" altLang="en-US" sz="1400" dirty="0"/>
              <a:t> 띠</a:t>
            </a:r>
            <a:endParaRPr kumimoji="1"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2EAAF1-8C0F-CBB8-6E53-C72A7F81F593}"/>
              </a:ext>
            </a:extLst>
          </p:cNvPr>
          <p:cNvSpPr/>
          <p:nvPr/>
        </p:nvSpPr>
        <p:spPr>
          <a:xfrm rot="1704169">
            <a:off x="4225586" y="2894071"/>
            <a:ext cx="219657" cy="749870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C084EB-B2C1-55BD-BD5E-28C2F8D1CD12}"/>
              </a:ext>
            </a:extLst>
          </p:cNvPr>
          <p:cNvCxnSpPr>
            <a:cxnSpLocks/>
            <a:stCxn id="25" idx="1"/>
            <a:endCxn id="23" idx="3"/>
          </p:cNvCxnSpPr>
          <p:nvPr/>
        </p:nvCxnSpPr>
        <p:spPr>
          <a:xfrm flipH="1">
            <a:off x="4432022" y="3047998"/>
            <a:ext cx="937422" cy="27325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00B1F0-6DCF-429E-E5C1-D22BB34C9E56}"/>
              </a:ext>
            </a:extLst>
          </p:cNvPr>
          <p:cNvSpPr/>
          <p:nvPr/>
        </p:nvSpPr>
        <p:spPr>
          <a:xfrm>
            <a:off x="5369444" y="2845979"/>
            <a:ext cx="1584251" cy="40403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Sector(512byte)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99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6564141-D47B-2FC8-C381-17300D18D0AD}"/>
              </a:ext>
            </a:extLst>
          </p:cNvPr>
          <p:cNvSpPr/>
          <p:nvPr/>
        </p:nvSpPr>
        <p:spPr>
          <a:xfrm>
            <a:off x="2594344" y="2456121"/>
            <a:ext cx="1765005" cy="1765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System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0A67CC-5F15-DD21-9C2B-0D9D8EBC1AB9}"/>
              </a:ext>
            </a:extLst>
          </p:cNvPr>
          <p:cNvSpPr/>
          <p:nvPr/>
        </p:nvSpPr>
        <p:spPr>
          <a:xfrm>
            <a:off x="5922335" y="1424763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파일</a:t>
            </a:r>
            <a:r>
              <a:rPr kumimoji="1" lang="ko-KR" altLang="en-US" dirty="0"/>
              <a:t> 탐색기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7A0DDF51-3F4E-E067-8103-E71E3E6E31AA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4393905" y="927691"/>
            <a:ext cx="611372" cy="244548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FB330C-ADA3-5DE0-5041-FBDAD68D5D93}"/>
              </a:ext>
            </a:extLst>
          </p:cNvPr>
          <p:cNvSpPr/>
          <p:nvPr/>
        </p:nvSpPr>
        <p:spPr>
          <a:xfrm>
            <a:off x="5922335" y="2918637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터미널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41A6BF0-6E89-29C1-53BE-5B4AB0F418B0}"/>
              </a:ext>
            </a:extLst>
          </p:cNvPr>
          <p:cNvCxnSpPr>
            <a:cxnSpLocks/>
            <a:stCxn id="2" idx="6"/>
            <a:endCxn id="6" idx="1"/>
          </p:cNvCxnSpPr>
          <p:nvPr/>
        </p:nvCxnSpPr>
        <p:spPr>
          <a:xfrm flipV="1">
            <a:off x="4359349" y="3338623"/>
            <a:ext cx="1562986" cy="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AFE583-82CE-0F40-51D9-E8BA3519ABDA}"/>
              </a:ext>
            </a:extLst>
          </p:cNvPr>
          <p:cNvSpPr/>
          <p:nvPr/>
        </p:nvSpPr>
        <p:spPr>
          <a:xfrm>
            <a:off x="6746358" y="5225901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App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6F05DE-432F-3640-8C8B-6A339D79F8A3}"/>
              </a:ext>
            </a:extLst>
          </p:cNvPr>
          <p:cNvSpPr/>
          <p:nvPr/>
        </p:nvSpPr>
        <p:spPr>
          <a:xfrm>
            <a:off x="4166191" y="4412511"/>
            <a:ext cx="1066800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File</a:t>
            </a:r>
          </a:p>
          <a:p>
            <a:pPr algn="ctr"/>
            <a:r>
              <a:rPr kumimoji="1" lang="en-US" altLang="ko-Kore-KR" dirty="0"/>
              <a:t>I/O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21660C2-F546-BFB9-CC45-5592BDAEBDCC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rot="10800000">
            <a:off x="5232992" y="4832497"/>
            <a:ext cx="1513367" cy="81339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BEE6989-1425-7425-C8FC-2366A7706928}"/>
              </a:ext>
            </a:extLst>
          </p:cNvPr>
          <p:cNvCxnSpPr>
            <a:cxnSpLocks/>
            <a:stCxn id="2" idx="4"/>
            <a:endCxn id="12" idx="1"/>
          </p:cNvCxnSpPr>
          <p:nvPr/>
        </p:nvCxnSpPr>
        <p:spPr>
          <a:xfrm rot="16200000" flipH="1">
            <a:off x="3515834" y="4182139"/>
            <a:ext cx="611371" cy="68934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ACB7CF-7B21-E0C3-750F-185526D8257E}"/>
              </a:ext>
            </a:extLst>
          </p:cNvPr>
          <p:cNvSpPr/>
          <p:nvPr/>
        </p:nvSpPr>
        <p:spPr>
          <a:xfrm>
            <a:off x="5654745" y="5029200"/>
            <a:ext cx="64504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call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7358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7645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444920"/>
              </p:ext>
            </p:extLst>
          </p:nvPr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541721" y="1807535"/>
            <a:ext cx="3417778" cy="574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91629"/>
              </p:ext>
            </p:extLst>
          </p:nvPr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642939"/>
              </p:ext>
            </p:extLst>
          </p:nvPr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8212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244087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stnt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mno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work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acc_no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/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731264" y="1767840"/>
            <a:ext cx="3228235" cy="61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/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/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0213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4815496-82EE-BEA1-6B33-1E37093134D3}"/>
              </a:ext>
            </a:extLst>
          </p:cNvPr>
          <p:cNvSpPr/>
          <p:nvPr/>
        </p:nvSpPr>
        <p:spPr>
          <a:xfrm>
            <a:off x="3803904" y="1021080"/>
            <a:ext cx="4815840" cy="4815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498E0D0-0618-6257-FB19-9AF09406B466}"/>
              </a:ext>
            </a:extLst>
          </p:cNvPr>
          <p:cNvSpPr/>
          <p:nvPr/>
        </p:nvSpPr>
        <p:spPr>
          <a:xfrm>
            <a:off x="4596384" y="2487168"/>
            <a:ext cx="1158240" cy="11582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1817A8-6751-92A2-3E19-C04A756704FE}"/>
              </a:ext>
            </a:extLst>
          </p:cNvPr>
          <p:cNvSpPr/>
          <p:nvPr/>
        </p:nvSpPr>
        <p:spPr>
          <a:xfrm>
            <a:off x="6608064" y="2487168"/>
            <a:ext cx="1158240" cy="11582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840EE7AC-A723-249B-2344-6D4EE505C5BC}"/>
              </a:ext>
            </a:extLst>
          </p:cNvPr>
          <p:cNvSpPr/>
          <p:nvPr/>
        </p:nvSpPr>
        <p:spPr>
          <a:xfrm>
            <a:off x="5504688" y="3733800"/>
            <a:ext cx="1414272" cy="1377696"/>
          </a:xfrm>
          <a:prstGeom prst="triangle">
            <a:avLst>
              <a:gd name="adj" fmla="val 50862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99D54C-D3F9-7D0C-96BC-CFC85F9828E9}"/>
              </a:ext>
            </a:extLst>
          </p:cNvPr>
          <p:cNvSpPr/>
          <p:nvPr/>
        </p:nvSpPr>
        <p:spPr>
          <a:xfrm>
            <a:off x="7187184" y="4023360"/>
            <a:ext cx="1042416" cy="45719"/>
          </a:xfrm>
          <a:prstGeom prst="ellipse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64DDDB6-A90A-C7B5-7C28-FD5BB76501B8}"/>
              </a:ext>
            </a:extLst>
          </p:cNvPr>
          <p:cNvSpPr/>
          <p:nvPr/>
        </p:nvSpPr>
        <p:spPr>
          <a:xfrm>
            <a:off x="4328160" y="3977641"/>
            <a:ext cx="1042416" cy="45719"/>
          </a:xfrm>
          <a:prstGeom prst="ellipse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B3BDB7-131C-0E5F-3C4C-15CFFFD2389F}"/>
              </a:ext>
            </a:extLst>
          </p:cNvPr>
          <p:cNvSpPr/>
          <p:nvPr/>
        </p:nvSpPr>
        <p:spPr>
          <a:xfrm>
            <a:off x="5300471" y="2761484"/>
            <a:ext cx="204217" cy="2042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2350312-6379-10AB-274C-9F1BAF0082ED}"/>
              </a:ext>
            </a:extLst>
          </p:cNvPr>
          <p:cNvSpPr/>
          <p:nvPr/>
        </p:nvSpPr>
        <p:spPr>
          <a:xfrm>
            <a:off x="7318247" y="2659375"/>
            <a:ext cx="204217" cy="2042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하트[H] 9">
            <a:extLst>
              <a:ext uri="{FF2B5EF4-FFF2-40B4-BE49-F238E27FC236}">
                <a16:creationId xmlns:a16="http://schemas.microsoft.com/office/drawing/2014/main" id="{08F2357C-521A-5CFA-9CDC-378A4E3DE380}"/>
              </a:ext>
            </a:extLst>
          </p:cNvPr>
          <p:cNvSpPr/>
          <p:nvPr/>
        </p:nvSpPr>
        <p:spPr>
          <a:xfrm>
            <a:off x="3694176" y="1438656"/>
            <a:ext cx="1048512" cy="1048512"/>
          </a:xfrm>
          <a:prstGeom prst="heart">
            <a:avLst/>
          </a:prstGeom>
          <a:solidFill>
            <a:srgbClr val="4F94FF"/>
          </a:solidFill>
          <a:ln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하트[H] 10">
            <a:extLst>
              <a:ext uri="{FF2B5EF4-FFF2-40B4-BE49-F238E27FC236}">
                <a16:creationId xmlns:a16="http://schemas.microsoft.com/office/drawing/2014/main" id="{BC6818BF-A98D-4DEF-A832-99C5D0048CA9}"/>
              </a:ext>
            </a:extLst>
          </p:cNvPr>
          <p:cNvSpPr/>
          <p:nvPr/>
        </p:nvSpPr>
        <p:spPr>
          <a:xfrm>
            <a:off x="6038850" y="4657344"/>
            <a:ext cx="345948" cy="345948"/>
          </a:xfrm>
          <a:prstGeom prst="heart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6439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507850EF-CDE8-85B0-1B97-44656C0396E9}"/>
              </a:ext>
            </a:extLst>
          </p:cNvPr>
          <p:cNvSpPr/>
          <p:nvPr/>
        </p:nvSpPr>
        <p:spPr>
          <a:xfrm>
            <a:off x="2879651" y="2268279"/>
            <a:ext cx="1690577" cy="1690577"/>
          </a:xfrm>
          <a:prstGeom prst="ellipse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AFE868-488C-34E9-D1A4-5C214D2DB7CF}"/>
              </a:ext>
            </a:extLst>
          </p:cNvPr>
          <p:cNvSpPr/>
          <p:nvPr/>
        </p:nvSpPr>
        <p:spPr>
          <a:xfrm>
            <a:off x="2034363" y="2268279"/>
            <a:ext cx="1690577" cy="1690577"/>
          </a:xfrm>
          <a:prstGeom prst="ellipse">
            <a:avLst/>
          </a:prstGeom>
          <a:noFill/>
          <a:ln w="31750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97F238-0921-66E3-3B0A-3455859DBADB}"/>
              </a:ext>
            </a:extLst>
          </p:cNvPr>
          <p:cNvSpPr/>
          <p:nvPr/>
        </p:nvSpPr>
        <p:spPr>
          <a:xfrm>
            <a:off x="2293845" y="1269759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UNION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12922-850E-F3E5-73F4-8736FC52EAC3}"/>
              </a:ext>
            </a:extLst>
          </p:cNvPr>
          <p:cNvSpPr/>
          <p:nvPr/>
        </p:nvSpPr>
        <p:spPr>
          <a:xfrm>
            <a:off x="1542692" y="2268279"/>
            <a:ext cx="491671" cy="404037"/>
          </a:xfrm>
          <a:prstGeom prst="rect">
            <a:avLst/>
          </a:prstGeom>
          <a:ln w="19050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99C1F1-C113-9138-6D84-FDCBEC2DDC7F}"/>
              </a:ext>
            </a:extLst>
          </p:cNvPr>
          <p:cNvSpPr/>
          <p:nvPr/>
        </p:nvSpPr>
        <p:spPr>
          <a:xfrm>
            <a:off x="4570228" y="2282455"/>
            <a:ext cx="491671" cy="404037"/>
          </a:xfrm>
          <a:prstGeom prst="rect">
            <a:avLst/>
          </a:prstGeom>
          <a:ln w="19050">
            <a:solidFill>
              <a:srgbClr val="FDA9F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2D518-4120-DD76-80FD-B4B9135B2B5D}"/>
              </a:ext>
            </a:extLst>
          </p:cNvPr>
          <p:cNvSpPr txBox="1"/>
          <p:nvPr/>
        </p:nvSpPr>
        <p:spPr>
          <a:xfrm>
            <a:off x="2387980" y="2790401"/>
            <a:ext cx="31130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81F55-E77C-B73C-9EE1-789C0A2A7F19}"/>
              </a:ext>
            </a:extLst>
          </p:cNvPr>
          <p:cNvSpPr txBox="1"/>
          <p:nvPr/>
        </p:nvSpPr>
        <p:spPr>
          <a:xfrm>
            <a:off x="3223602" y="2928900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03038-1BF0-BD5B-FAC8-070F3278829F}"/>
              </a:ext>
            </a:extLst>
          </p:cNvPr>
          <p:cNvSpPr txBox="1"/>
          <p:nvPr/>
        </p:nvSpPr>
        <p:spPr>
          <a:xfrm>
            <a:off x="3922905" y="2802161"/>
            <a:ext cx="31130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</a:t>
            </a:r>
          </a:p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5597A3-F3DC-EBB4-B8D0-337782F6C574}"/>
              </a:ext>
            </a:extLst>
          </p:cNvPr>
          <p:cNvSpPr txBox="1"/>
          <p:nvPr/>
        </p:nvSpPr>
        <p:spPr>
          <a:xfrm>
            <a:off x="2656124" y="4359349"/>
            <a:ext cx="124906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1</a:t>
            </a:r>
          </a:p>
          <a:p>
            <a:pPr algn="ctr"/>
            <a:r>
              <a:rPr kumimoji="1" lang="en-US" altLang="ko-KR" dirty="0"/>
              <a:t>2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4</a:t>
            </a:r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중복제거</a:t>
            </a:r>
            <a:r>
              <a:rPr kumimoji="1" lang="en-US" altLang="ko-KR" dirty="0"/>
              <a:t>)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4CC1DE8-8787-3B45-3070-742AB94FD9B1}"/>
              </a:ext>
            </a:extLst>
          </p:cNvPr>
          <p:cNvSpPr/>
          <p:nvPr/>
        </p:nvSpPr>
        <p:spPr>
          <a:xfrm>
            <a:off x="8066059" y="2268279"/>
            <a:ext cx="1690577" cy="1690577"/>
          </a:xfrm>
          <a:prstGeom prst="ellipse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692AB39-92E1-F874-9418-A36182556E9B}"/>
              </a:ext>
            </a:extLst>
          </p:cNvPr>
          <p:cNvSpPr/>
          <p:nvPr/>
        </p:nvSpPr>
        <p:spPr>
          <a:xfrm>
            <a:off x="7220771" y="2268279"/>
            <a:ext cx="1690577" cy="1690577"/>
          </a:xfrm>
          <a:prstGeom prst="ellipse">
            <a:avLst/>
          </a:prstGeom>
          <a:noFill/>
          <a:ln w="31750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8D4F8D-4E22-468F-3595-E74678B2EDF2}"/>
              </a:ext>
            </a:extLst>
          </p:cNvPr>
          <p:cNvSpPr/>
          <p:nvPr/>
        </p:nvSpPr>
        <p:spPr>
          <a:xfrm>
            <a:off x="7480253" y="1269759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UNION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ALL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7D8249-CBA7-2DFF-D29A-6F787CC43B98}"/>
              </a:ext>
            </a:extLst>
          </p:cNvPr>
          <p:cNvSpPr/>
          <p:nvPr/>
        </p:nvSpPr>
        <p:spPr>
          <a:xfrm>
            <a:off x="6729100" y="2268279"/>
            <a:ext cx="491671" cy="404037"/>
          </a:xfrm>
          <a:prstGeom prst="rect">
            <a:avLst/>
          </a:prstGeom>
          <a:ln w="19050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A930E1-5926-717C-15C5-DFA2E300525E}"/>
              </a:ext>
            </a:extLst>
          </p:cNvPr>
          <p:cNvSpPr/>
          <p:nvPr/>
        </p:nvSpPr>
        <p:spPr>
          <a:xfrm>
            <a:off x="9756636" y="2282455"/>
            <a:ext cx="491671" cy="404037"/>
          </a:xfrm>
          <a:prstGeom prst="rect">
            <a:avLst/>
          </a:prstGeom>
          <a:ln w="19050">
            <a:solidFill>
              <a:srgbClr val="FDA9F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CCC210-C43F-5F19-7834-8187156A1F4C}"/>
              </a:ext>
            </a:extLst>
          </p:cNvPr>
          <p:cNvSpPr txBox="1"/>
          <p:nvPr/>
        </p:nvSpPr>
        <p:spPr>
          <a:xfrm>
            <a:off x="7574388" y="2790401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3FBE06-74CA-41F1-E984-9D39D5FA5ED6}"/>
              </a:ext>
            </a:extLst>
          </p:cNvPr>
          <p:cNvSpPr txBox="1"/>
          <p:nvPr/>
        </p:nvSpPr>
        <p:spPr>
          <a:xfrm>
            <a:off x="8410010" y="29289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D95DC7-DFC5-80A4-5CA4-362F0F178B57}"/>
              </a:ext>
            </a:extLst>
          </p:cNvPr>
          <p:cNvSpPr txBox="1"/>
          <p:nvPr/>
        </p:nvSpPr>
        <p:spPr>
          <a:xfrm>
            <a:off x="9109313" y="2802161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</a:t>
            </a:r>
          </a:p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2EBF72-F981-5989-9D1D-D5E63E100571}"/>
              </a:ext>
            </a:extLst>
          </p:cNvPr>
          <p:cNvSpPr txBox="1"/>
          <p:nvPr/>
        </p:nvSpPr>
        <p:spPr>
          <a:xfrm>
            <a:off x="7842532" y="4359349"/>
            <a:ext cx="1249061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1</a:t>
            </a:r>
          </a:p>
          <a:p>
            <a:pPr algn="ctr"/>
            <a:r>
              <a:rPr kumimoji="1" lang="en-US" altLang="ko-KR" dirty="0"/>
              <a:t>2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4</a:t>
            </a:r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중복포함</a:t>
            </a:r>
            <a:r>
              <a:rPr kumimoji="1"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9745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F3F08A1-0812-D718-3195-2B4ACD22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092"/>
            <a:ext cx="3400349" cy="2418907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5E179AD-5484-CC9A-0214-CFF1B7FB92B5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3400349" y="2219545"/>
            <a:ext cx="166190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9170A9-BADE-1AF7-A6ED-C17DBBA23B7C}"/>
              </a:ext>
            </a:extLst>
          </p:cNvPr>
          <p:cNvSpPr/>
          <p:nvPr/>
        </p:nvSpPr>
        <p:spPr>
          <a:xfrm>
            <a:off x="3519332" y="1740124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2.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/>
              <a:t>group by</a:t>
            </a:r>
            <a:endParaRPr kumimoji="1" lang="ko-Kore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0C9D5-925A-84DE-5E19-99BF038C55D2}"/>
              </a:ext>
            </a:extLst>
          </p:cNvPr>
          <p:cNvSpPr txBox="1"/>
          <p:nvPr/>
        </p:nvSpPr>
        <p:spPr>
          <a:xfrm>
            <a:off x="509327" y="3785190"/>
            <a:ext cx="289102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select</a:t>
            </a:r>
          </a:p>
          <a:p>
            <a:r>
              <a:rPr kumimoji="1" lang="en-US" altLang="ko-Kore-KR" dirty="0" err="1"/>
              <a:t>r.loc</a:t>
            </a:r>
            <a:r>
              <a:rPr kumimoji="1" lang="en-US" altLang="ko-Kore-KR" dirty="0"/>
              <a:t>,</a:t>
            </a:r>
          </a:p>
          <a:p>
            <a:r>
              <a:rPr kumimoji="1" lang="en-US" altLang="ko-Kore-KR" dirty="0"/>
              <a:t>count(*) </a:t>
            </a:r>
            <a:r>
              <a:rPr kumimoji="1" lang="en-US" altLang="ko-Kore-KR" dirty="0" err="1"/>
              <a:t>cnt</a:t>
            </a:r>
            <a:endParaRPr kumimoji="1" lang="en-US" altLang="ko-Kore-KR" dirty="0"/>
          </a:p>
          <a:p>
            <a:r>
              <a:rPr kumimoji="1" lang="en-US" altLang="ko-Kore-KR" dirty="0">
                <a:solidFill>
                  <a:srgbClr val="FF0000"/>
                </a:solidFill>
              </a:rPr>
              <a:t>1. </a:t>
            </a:r>
            <a:r>
              <a:rPr kumimoji="1" lang="en-US" altLang="ko-Kore-KR" dirty="0"/>
              <a:t>from room r</a:t>
            </a:r>
          </a:p>
          <a:p>
            <a:r>
              <a:rPr kumimoji="1" lang="en-US" altLang="ko-Kore-KR" dirty="0">
                <a:solidFill>
                  <a:srgbClr val="FF0000"/>
                </a:solidFill>
              </a:rPr>
              <a:t>2. </a:t>
            </a:r>
            <a:r>
              <a:rPr kumimoji="1" lang="en-US" altLang="ko-Kore-KR" dirty="0"/>
              <a:t>group by </a:t>
            </a:r>
            <a:r>
              <a:rPr kumimoji="1" lang="en-US" altLang="ko-Kore-KR" dirty="0" err="1"/>
              <a:t>r.loc</a:t>
            </a:r>
            <a:endParaRPr kumimoji="1" lang="en-US" altLang="ko-Kore-KR" dirty="0"/>
          </a:p>
          <a:p>
            <a:r>
              <a:rPr kumimoji="1" lang="en-US" altLang="ko-Kore-KR" dirty="0">
                <a:solidFill>
                  <a:srgbClr val="FF0000"/>
                </a:solidFill>
              </a:rPr>
              <a:t>3. </a:t>
            </a:r>
            <a:r>
              <a:rPr kumimoji="1" lang="en-US" altLang="ko-Kore-KR" dirty="0"/>
              <a:t>having count(*) &gt;3;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AD13C4-45E2-5228-27EF-4F9C4DF1A854}"/>
              </a:ext>
            </a:extLst>
          </p:cNvPr>
          <p:cNvSpPr txBox="1"/>
          <p:nvPr/>
        </p:nvSpPr>
        <p:spPr>
          <a:xfrm>
            <a:off x="5062249" y="442936"/>
            <a:ext cx="165513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1 </a:t>
            </a:r>
            <a:r>
              <a:rPr kumimoji="1" lang="ko-Kore-KR" altLang="en-US" dirty="0"/>
              <a:t>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501</a:t>
            </a:r>
            <a:endParaRPr kumimoji="1" lang="en-US" altLang="ko-Kore-KR" dirty="0"/>
          </a:p>
          <a:p>
            <a:r>
              <a:rPr kumimoji="1" lang="en-US" altLang="ko-Kore-KR" dirty="0"/>
              <a:t>2</a:t>
            </a:r>
            <a:r>
              <a:rPr kumimoji="1" lang="ko-Kore-KR" altLang="en-US" dirty="0"/>
              <a:t> 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502</a:t>
            </a:r>
            <a:endParaRPr kumimoji="1" lang="en-US" altLang="ko-Kore-KR" dirty="0"/>
          </a:p>
          <a:p>
            <a:r>
              <a:rPr kumimoji="1" lang="en-US" altLang="ko-Kore-KR" dirty="0"/>
              <a:t>3</a:t>
            </a:r>
            <a:r>
              <a:rPr kumimoji="1" lang="ko-Kore-KR" altLang="en-US" dirty="0"/>
              <a:t> 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503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284EBB-6E00-3DAD-B501-9AACF30A07CF}"/>
              </a:ext>
            </a:extLst>
          </p:cNvPr>
          <p:cNvSpPr txBox="1"/>
          <p:nvPr/>
        </p:nvSpPr>
        <p:spPr>
          <a:xfrm>
            <a:off x="5062250" y="1757880"/>
            <a:ext cx="165513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301</a:t>
            </a:r>
            <a:endParaRPr kumimoji="1" lang="en-US" altLang="ko-Kore-KR" dirty="0"/>
          </a:p>
          <a:p>
            <a:r>
              <a:rPr kumimoji="1" lang="en-US" altLang="ko-KR" dirty="0"/>
              <a:t>5</a:t>
            </a:r>
            <a:r>
              <a:rPr kumimoji="1" lang="ko-Kore-KR" altLang="en-US" dirty="0"/>
              <a:t> 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302</a:t>
            </a:r>
            <a:endParaRPr kumimoji="1" lang="en-US" altLang="ko-Kore-KR" dirty="0"/>
          </a:p>
          <a:p>
            <a:r>
              <a:rPr kumimoji="1" lang="en-US" altLang="ko-KR" dirty="0"/>
              <a:t>6</a:t>
            </a:r>
            <a:r>
              <a:rPr kumimoji="1" lang="ko-Kore-KR" altLang="en-US" dirty="0"/>
              <a:t> 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303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5228B-2635-64F1-4EC2-CC557D8AF376}"/>
              </a:ext>
            </a:extLst>
          </p:cNvPr>
          <p:cNvSpPr txBox="1"/>
          <p:nvPr/>
        </p:nvSpPr>
        <p:spPr>
          <a:xfrm>
            <a:off x="5062249" y="3051560"/>
            <a:ext cx="165513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7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301</a:t>
            </a:r>
            <a:endParaRPr kumimoji="1" lang="en-US" altLang="ko-Kore-KR" dirty="0"/>
          </a:p>
          <a:p>
            <a:r>
              <a:rPr kumimoji="1" lang="en-US" altLang="ko-KR" dirty="0"/>
              <a:t>8</a:t>
            </a:r>
            <a:r>
              <a:rPr kumimoji="1" lang="ko-Kore-KR" altLang="en-US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302</a:t>
            </a:r>
            <a:endParaRPr kumimoji="1" lang="en-US" altLang="ko-Kore-KR" dirty="0"/>
          </a:p>
          <a:p>
            <a:r>
              <a:rPr kumimoji="1" lang="en-US" altLang="ko-KR" dirty="0"/>
              <a:t>9</a:t>
            </a:r>
            <a:r>
              <a:rPr kumimoji="1" lang="ko-Kore-KR" altLang="en-US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501</a:t>
            </a:r>
          </a:p>
          <a:p>
            <a:r>
              <a:rPr kumimoji="1" lang="en-US" altLang="ko-KR" dirty="0"/>
              <a:t>10</a:t>
            </a:r>
            <a:r>
              <a:rPr kumimoji="1" lang="ko-KR" altLang="en-US" dirty="0"/>
              <a:t> 서초 </a:t>
            </a:r>
            <a:r>
              <a:rPr kumimoji="1" lang="en-US" altLang="ko-KR" dirty="0"/>
              <a:t>601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DBCD75D-E469-5554-23C2-ED590D4296BD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6717385" y="2219545"/>
            <a:ext cx="16619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18836D-B303-9856-400C-2218E5DA3B40}"/>
              </a:ext>
            </a:extLst>
          </p:cNvPr>
          <p:cNvSpPr/>
          <p:nvPr/>
        </p:nvSpPr>
        <p:spPr>
          <a:xfrm>
            <a:off x="6953326" y="1726988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3.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/>
              <a:t>having</a:t>
            </a:r>
            <a:endParaRPr kumimoji="1" lang="ko-Kore-KR" alt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A93DF-F87C-93F7-12DE-7F5D5875C1BE}"/>
              </a:ext>
            </a:extLst>
          </p:cNvPr>
          <p:cNvSpPr txBox="1"/>
          <p:nvPr/>
        </p:nvSpPr>
        <p:spPr>
          <a:xfrm>
            <a:off x="8379284" y="719935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CD2CF1-4AD7-4885-8244-B3A4A1A3A271}"/>
              </a:ext>
            </a:extLst>
          </p:cNvPr>
          <p:cNvSpPr txBox="1"/>
          <p:nvPr/>
        </p:nvSpPr>
        <p:spPr>
          <a:xfrm>
            <a:off x="8379286" y="2034879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B3EA9C-0D4C-D01F-8F54-4FAD9FB0B5E0}"/>
              </a:ext>
            </a:extLst>
          </p:cNvPr>
          <p:cNvSpPr txBox="1"/>
          <p:nvPr/>
        </p:nvSpPr>
        <p:spPr>
          <a:xfrm>
            <a:off x="8379284" y="3282392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28AFF8-41F7-5D71-A6E6-D612B3F0AD3F}"/>
              </a:ext>
            </a:extLst>
          </p:cNvPr>
          <p:cNvSpPr/>
          <p:nvPr/>
        </p:nvSpPr>
        <p:spPr>
          <a:xfrm>
            <a:off x="8611842" y="69951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count(*)</a:t>
            </a:r>
            <a:endParaRPr kumimoji="1" lang="ko-Kore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16006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F4E56C-0805-D86C-A11F-1139924C0C7C}"/>
              </a:ext>
            </a:extLst>
          </p:cNvPr>
          <p:cNvSpPr/>
          <p:nvPr/>
        </p:nvSpPr>
        <p:spPr>
          <a:xfrm>
            <a:off x="1018095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87320B-3AC3-51FA-781C-FCE56A79CC11}"/>
              </a:ext>
            </a:extLst>
          </p:cNvPr>
          <p:cNvSpPr/>
          <p:nvPr/>
        </p:nvSpPr>
        <p:spPr>
          <a:xfrm>
            <a:off x="3602610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2B6C84-3127-FB8C-B06B-59591C98CF56}"/>
              </a:ext>
            </a:extLst>
          </p:cNvPr>
          <p:cNvSpPr/>
          <p:nvPr/>
        </p:nvSpPr>
        <p:spPr>
          <a:xfrm>
            <a:off x="3602610" y="255623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27C39C-7969-C2D1-6ADF-35EEB64C5712}"/>
              </a:ext>
            </a:extLst>
          </p:cNvPr>
          <p:cNvSpPr/>
          <p:nvPr/>
        </p:nvSpPr>
        <p:spPr>
          <a:xfrm>
            <a:off x="3602610" y="406609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933011-422B-DBC9-C0DF-B6294A3B3051}"/>
              </a:ext>
            </a:extLst>
          </p:cNvPr>
          <p:cNvSpPr/>
          <p:nvPr/>
        </p:nvSpPr>
        <p:spPr>
          <a:xfrm>
            <a:off x="6187125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I/O API</a:t>
            </a:r>
            <a:endParaRPr kumimoji="1" lang="ko-Kore-KR" altLang="en-US" dirty="0"/>
          </a:p>
        </p:txBody>
      </p:sp>
      <p:sp>
        <p:nvSpPr>
          <p:cNvPr id="8" name="다중 문서 7">
            <a:extLst>
              <a:ext uri="{FF2B5EF4-FFF2-40B4-BE49-F238E27FC236}">
                <a16:creationId xmlns:a16="http://schemas.microsoft.com/office/drawing/2014/main" id="{CC7AD62D-B539-7112-AC8A-11FFFF3DEC53}"/>
              </a:ext>
            </a:extLst>
          </p:cNvPr>
          <p:cNvSpPr/>
          <p:nvPr/>
        </p:nvSpPr>
        <p:spPr>
          <a:xfrm>
            <a:off x="8870623" y="980388"/>
            <a:ext cx="1272618" cy="7824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6A805A-CDE1-48AC-22B0-936A01DDCDA7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149311" y="1371601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BB2058-89D5-A953-219F-F71EB469F132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733826" y="1371601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4C535EA-4BB2-CA54-376A-0F5958B6A1F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7318341" y="1371600"/>
            <a:ext cx="15522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C2394FE-3B74-8CEE-F705-AD606DA781C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733826" y="1371601"/>
            <a:ext cx="1453299" cy="1509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1E257D8-8ECC-BBBC-612B-C8A777BC382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733826" y="1371601"/>
            <a:ext cx="1453299" cy="3019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E34DE0-37D4-8524-A024-A3BF8C36F9FA}"/>
              </a:ext>
            </a:extLst>
          </p:cNvPr>
          <p:cNvSpPr txBox="1"/>
          <p:nvPr/>
        </p:nvSpPr>
        <p:spPr>
          <a:xfrm>
            <a:off x="6144844" y="1835897"/>
            <a:ext cx="121577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I/O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순서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동시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보안</a:t>
            </a:r>
            <a:endParaRPr kumimoji="1" lang="ko-Kore-KR" altLang="en-US" dirty="0"/>
          </a:p>
        </p:txBody>
      </p:sp>
      <p:sp>
        <p:nvSpPr>
          <p:cNvPr id="29" name="곱하기 28">
            <a:extLst>
              <a:ext uri="{FF2B5EF4-FFF2-40B4-BE49-F238E27FC236}">
                <a16:creationId xmlns:a16="http://schemas.microsoft.com/office/drawing/2014/main" id="{E441D3DC-32A0-7FC7-EBCB-810E7F01F1B5}"/>
              </a:ext>
            </a:extLst>
          </p:cNvPr>
          <p:cNvSpPr/>
          <p:nvPr/>
        </p:nvSpPr>
        <p:spPr>
          <a:xfrm>
            <a:off x="6325682" y="2641207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31123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F4E56C-0805-D86C-A11F-1139924C0C7C}"/>
              </a:ext>
            </a:extLst>
          </p:cNvPr>
          <p:cNvSpPr/>
          <p:nvPr/>
        </p:nvSpPr>
        <p:spPr>
          <a:xfrm>
            <a:off x="1018095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87320B-3AC3-51FA-781C-FCE56A79CC11}"/>
              </a:ext>
            </a:extLst>
          </p:cNvPr>
          <p:cNvSpPr/>
          <p:nvPr/>
        </p:nvSpPr>
        <p:spPr>
          <a:xfrm>
            <a:off x="3602610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2B6C84-3127-FB8C-B06B-59591C98CF56}"/>
              </a:ext>
            </a:extLst>
          </p:cNvPr>
          <p:cNvSpPr/>
          <p:nvPr/>
        </p:nvSpPr>
        <p:spPr>
          <a:xfrm>
            <a:off x="3602610" y="255623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27C39C-7969-C2D1-6ADF-35EEB64C5712}"/>
              </a:ext>
            </a:extLst>
          </p:cNvPr>
          <p:cNvSpPr/>
          <p:nvPr/>
        </p:nvSpPr>
        <p:spPr>
          <a:xfrm>
            <a:off x="3602610" y="406609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933011-422B-DBC9-C0DF-B6294A3B3051}"/>
              </a:ext>
            </a:extLst>
          </p:cNvPr>
          <p:cNvSpPr/>
          <p:nvPr/>
        </p:nvSpPr>
        <p:spPr>
          <a:xfrm>
            <a:off x="7959364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I/O API</a:t>
            </a:r>
            <a:endParaRPr kumimoji="1" lang="ko-Kore-KR" altLang="en-US" dirty="0"/>
          </a:p>
        </p:txBody>
      </p:sp>
      <p:sp>
        <p:nvSpPr>
          <p:cNvPr id="8" name="다중 문서 7">
            <a:extLst>
              <a:ext uri="{FF2B5EF4-FFF2-40B4-BE49-F238E27FC236}">
                <a16:creationId xmlns:a16="http://schemas.microsoft.com/office/drawing/2014/main" id="{CC7AD62D-B539-7112-AC8A-11FFFF3DEC53}"/>
              </a:ext>
            </a:extLst>
          </p:cNvPr>
          <p:cNvSpPr/>
          <p:nvPr/>
        </p:nvSpPr>
        <p:spPr>
          <a:xfrm>
            <a:off x="10642862" y="980388"/>
            <a:ext cx="1272618" cy="7824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6A805A-CDE1-48AC-22B0-936A01DDCDA7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149311" y="1371601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BB2058-89D5-A953-219F-F71EB469F132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733826" y="1371601"/>
            <a:ext cx="32255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4C535EA-4BB2-CA54-376A-0F5958B6A1F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9090580" y="1371600"/>
            <a:ext cx="15522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C2394FE-3B74-8CEE-F705-AD606DA781C2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733826" y="1371601"/>
            <a:ext cx="1044019" cy="1509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1E257D8-8ECC-BBBC-612B-C8A777BC382D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4733826" y="1371601"/>
            <a:ext cx="1044019" cy="3019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E34DE0-37D4-8524-A024-A3BF8C36F9FA}"/>
              </a:ext>
            </a:extLst>
          </p:cNvPr>
          <p:cNvSpPr txBox="1"/>
          <p:nvPr/>
        </p:nvSpPr>
        <p:spPr>
          <a:xfrm>
            <a:off x="7917083" y="1761625"/>
            <a:ext cx="117349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파일입출력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API</a:t>
            </a:r>
            <a:endParaRPr kumimoji="1" lang="ko-Kore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347BE5-D74B-4FC4-9A89-EE2B04FBF45D}"/>
              </a:ext>
            </a:extLst>
          </p:cNvPr>
          <p:cNvSpPr/>
          <p:nvPr/>
        </p:nvSpPr>
        <p:spPr>
          <a:xfrm>
            <a:off x="5777845" y="1046376"/>
            <a:ext cx="1131216" cy="6504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8006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F9E880-89DC-1699-3EE1-331219891F98}"/>
              </a:ext>
            </a:extLst>
          </p:cNvPr>
          <p:cNvSpPr/>
          <p:nvPr/>
        </p:nvSpPr>
        <p:spPr>
          <a:xfrm>
            <a:off x="935665" y="6911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AB076D-9E9B-CE1D-EEF1-6DE820BD9D4B}"/>
              </a:ext>
            </a:extLst>
          </p:cNvPr>
          <p:cNvSpPr/>
          <p:nvPr/>
        </p:nvSpPr>
        <p:spPr>
          <a:xfrm>
            <a:off x="935664" y="4460359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DCACCB-DC4E-0D7A-AFB0-2535574944BE}"/>
              </a:ext>
            </a:extLst>
          </p:cNvPr>
          <p:cNvSpPr/>
          <p:nvPr/>
        </p:nvSpPr>
        <p:spPr>
          <a:xfrm>
            <a:off x="6585096" y="22913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F17EBD6C-30EA-1113-184F-A3E1AE18367A}"/>
              </a:ext>
            </a:extLst>
          </p:cNvPr>
          <p:cNvSpPr/>
          <p:nvPr/>
        </p:nvSpPr>
        <p:spPr>
          <a:xfrm>
            <a:off x="9611833" y="2192965"/>
            <a:ext cx="1903227" cy="13343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45AF2EC-3EFF-FA9B-32C7-F9AC932F2481}"/>
              </a:ext>
            </a:extLst>
          </p:cNvPr>
          <p:cNvSpPr/>
          <p:nvPr/>
        </p:nvSpPr>
        <p:spPr>
          <a:xfrm>
            <a:off x="5061098" y="972878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2D1EC3-3CA8-9CC7-0C7A-3D48A9A21356}"/>
              </a:ext>
            </a:extLst>
          </p:cNvPr>
          <p:cNvSpPr/>
          <p:nvPr/>
        </p:nvSpPr>
        <p:spPr>
          <a:xfrm>
            <a:off x="5061098" y="4736806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D0D40C1-2EA1-0D29-2694-A79CF1B51568}"/>
              </a:ext>
            </a:extLst>
          </p:cNvPr>
          <p:cNvCxnSpPr>
            <a:stCxn id="2" idx="3"/>
            <a:endCxn id="6" idx="2"/>
          </p:cNvCxnSpPr>
          <p:nvPr/>
        </p:nvCxnSpPr>
        <p:spPr>
          <a:xfrm flipV="1">
            <a:off x="2392326" y="1259957"/>
            <a:ext cx="266877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53F4F0F-3083-F00A-DC51-551D949A2C3E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392325" y="5023885"/>
            <a:ext cx="2668773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9D9D67-10F0-3891-CDD1-6568AF0216C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041757" y="2860158"/>
            <a:ext cx="1570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7482790-1167-4106-63F4-1928ED538802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5635256" y="1259957"/>
            <a:ext cx="949840" cy="16002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F8DC7808-64FD-0F2C-A583-466B86E98693}"/>
              </a:ext>
            </a:extLst>
          </p:cNvPr>
          <p:cNvCxnSpPr>
            <a:cxnSpLocks/>
            <a:stCxn id="7" idx="6"/>
            <a:endCxn id="4" idx="1"/>
          </p:cNvCxnSpPr>
          <p:nvPr/>
        </p:nvCxnSpPr>
        <p:spPr>
          <a:xfrm flipV="1">
            <a:off x="5635256" y="2860158"/>
            <a:ext cx="949840" cy="21637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7AD72C-52D3-B8C3-CAFD-56AC52D67D01}"/>
              </a:ext>
            </a:extLst>
          </p:cNvPr>
          <p:cNvSpPr txBox="1"/>
          <p:nvPr/>
        </p:nvSpPr>
        <p:spPr>
          <a:xfrm>
            <a:off x="935663" y="414117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on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BDF1ED-6BA5-5E9E-B803-A4DDD0B19B5B}"/>
              </a:ext>
            </a:extLst>
          </p:cNvPr>
          <p:cNvSpPr txBox="1"/>
          <p:nvPr/>
        </p:nvSpPr>
        <p:spPr>
          <a:xfrm>
            <a:off x="935662" y="4181863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off</a:t>
            </a:r>
            <a:endParaRPr kumimoji="1"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CF46DA-9515-85BE-86AC-A2F2307B4187}"/>
              </a:ext>
            </a:extLst>
          </p:cNvPr>
          <p:cNvSpPr txBox="1"/>
          <p:nvPr/>
        </p:nvSpPr>
        <p:spPr>
          <a:xfrm>
            <a:off x="3439633" y="837037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40759-5418-25F4-4C17-3445B4B5A876}"/>
              </a:ext>
            </a:extLst>
          </p:cNvPr>
          <p:cNvSpPr txBox="1"/>
          <p:nvPr/>
        </p:nvSpPr>
        <p:spPr>
          <a:xfrm>
            <a:off x="3439633" y="1400563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A49AE3-1FFC-40E7-67A0-6AF5167FC5BA}"/>
              </a:ext>
            </a:extLst>
          </p:cNvPr>
          <p:cNvSpPr txBox="1"/>
          <p:nvPr/>
        </p:nvSpPr>
        <p:spPr>
          <a:xfrm>
            <a:off x="3510518" y="4608938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DA71EC-E7E3-8C37-40AA-0B29FEA50545}"/>
              </a:ext>
            </a:extLst>
          </p:cNvPr>
          <p:cNvSpPr txBox="1"/>
          <p:nvPr/>
        </p:nvSpPr>
        <p:spPr>
          <a:xfrm>
            <a:off x="3510518" y="5138185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3BE6AD-7729-8685-3CB0-8ACD07A6A04A}"/>
              </a:ext>
            </a:extLst>
          </p:cNvPr>
          <p:cNvSpPr txBox="1"/>
          <p:nvPr/>
        </p:nvSpPr>
        <p:spPr>
          <a:xfrm>
            <a:off x="3159643" y="1962132"/>
            <a:ext cx="112705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1ECB35-A111-1CCE-7487-B0596EEE0E70}"/>
              </a:ext>
            </a:extLst>
          </p:cNvPr>
          <p:cNvSpPr txBox="1"/>
          <p:nvPr/>
        </p:nvSpPr>
        <p:spPr>
          <a:xfrm>
            <a:off x="9999921" y="1600624"/>
            <a:ext cx="112705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913FD6-8F1E-6A22-0439-72F141D6C605}"/>
              </a:ext>
            </a:extLst>
          </p:cNvPr>
          <p:cNvSpPr txBox="1"/>
          <p:nvPr/>
        </p:nvSpPr>
        <p:spPr>
          <a:xfrm>
            <a:off x="3234072" y="5669813"/>
            <a:ext cx="112705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update</a:t>
            </a:r>
          </a:p>
          <a:p>
            <a:pPr algn="ctr"/>
            <a:r>
              <a:rPr kumimoji="1" lang="en-US" altLang="ko-Kore-KR" sz="1200" dirty="0"/>
              <a:t>2. delete</a:t>
            </a:r>
          </a:p>
          <a:p>
            <a:pPr algn="ctr"/>
            <a:r>
              <a:rPr kumimoji="1" lang="en-US" altLang="ko-Kore-KR" sz="1200" dirty="0"/>
              <a:t>3. rollback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E035FC-3178-31AA-1E3A-9E6BBB138D72}"/>
              </a:ext>
            </a:extLst>
          </p:cNvPr>
          <p:cNvSpPr/>
          <p:nvPr/>
        </p:nvSpPr>
        <p:spPr>
          <a:xfrm>
            <a:off x="6045052" y="5305500"/>
            <a:ext cx="1969686" cy="9601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296414-AE94-EBC0-FE95-9E05DDF64F15}"/>
              </a:ext>
            </a:extLst>
          </p:cNvPr>
          <p:cNvSpPr txBox="1"/>
          <p:nvPr/>
        </p:nvSpPr>
        <p:spPr>
          <a:xfrm>
            <a:off x="6265348" y="5565022"/>
            <a:ext cx="152909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update</a:t>
            </a:r>
          </a:p>
          <a:p>
            <a:pPr algn="ctr"/>
            <a:r>
              <a:rPr kumimoji="1" lang="en-US" altLang="ko-Kore-KR" sz="1200" dirty="0"/>
              <a:t>2. delete</a:t>
            </a:r>
          </a:p>
        </p:txBody>
      </p: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48321046-285F-C296-E1FC-AA19C7D5F1DB}"/>
              </a:ext>
            </a:extLst>
          </p:cNvPr>
          <p:cNvCxnSpPr>
            <a:stCxn id="7" idx="4"/>
            <a:endCxn id="39" idx="1"/>
          </p:cNvCxnSpPr>
          <p:nvPr/>
        </p:nvCxnSpPr>
        <p:spPr>
          <a:xfrm rot="16200000" flipH="1">
            <a:off x="5564317" y="5094823"/>
            <a:ext cx="484891" cy="91717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015532CD-5F15-E313-9ADD-17DBBB2EC27C}"/>
              </a:ext>
            </a:extLst>
          </p:cNvPr>
          <p:cNvCxnSpPr>
            <a:cxnSpLocks/>
            <a:stCxn id="49" idx="1"/>
            <a:endCxn id="39" idx="3"/>
          </p:cNvCxnSpPr>
          <p:nvPr/>
        </p:nvCxnSpPr>
        <p:spPr>
          <a:xfrm rot="10800000" flipV="1">
            <a:off x="7794442" y="4701271"/>
            <a:ext cx="938998" cy="1094584"/>
          </a:xfrm>
          <a:prstGeom prst="curvedConnector3">
            <a:avLst>
              <a:gd name="adj1" fmla="val 5000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BB215E-B81B-8DB7-DED0-34FEC4885FF7}"/>
              </a:ext>
            </a:extLst>
          </p:cNvPr>
          <p:cNvSpPr txBox="1"/>
          <p:nvPr/>
        </p:nvSpPr>
        <p:spPr>
          <a:xfrm>
            <a:off x="6265348" y="5023885"/>
            <a:ext cx="1571847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b="1" dirty="0"/>
              <a:t>임시</a:t>
            </a:r>
            <a:endParaRPr kumimoji="1" lang="en-US" altLang="ko-Kore-KR" sz="1200" b="1" dirty="0"/>
          </a:p>
          <a:p>
            <a:pPr algn="ctr"/>
            <a:r>
              <a:rPr kumimoji="1" lang="ko-Kore-KR" altLang="en-US" sz="1200" b="1" dirty="0"/>
              <a:t>데이터베이스</a:t>
            </a:r>
            <a:endParaRPr kumimoji="1" lang="en-US" altLang="ko-Kore-KR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4E944D-F978-1AB0-2C36-D3590C057EE7}"/>
              </a:ext>
            </a:extLst>
          </p:cNvPr>
          <p:cNvSpPr txBox="1"/>
          <p:nvPr/>
        </p:nvSpPr>
        <p:spPr>
          <a:xfrm>
            <a:off x="4876970" y="6139177"/>
            <a:ext cx="2776756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수동 </a:t>
            </a:r>
            <a:r>
              <a:rPr kumimoji="1" lang="en-US" altLang="ko-KR" sz="1200" dirty="0"/>
              <a:t>commit</a:t>
            </a:r>
            <a:r>
              <a:rPr kumimoji="1" lang="ko-KR" altLang="en-US" sz="1200" dirty="0"/>
              <a:t>일 경우 </a:t>
            </a:r>
            <a:r>
              <a:rPr kumimoji="1" lang="en-US" altLang="ko-KR" sz="1200" dirty="0"/>
              <a:t>DML </a:t>
            </a:r>
            <a:r>
              <a:rPr kumimoji="1" lang="ko-KR" altLang="en-US" sz="1200" dirty="0"/>
              <a:t>작업결과는 임시 데이터베이스에 저장된다</a:t>
            </a:r>
            <a:r>
              <a:rPr kumimoji="1" lang="en-US" altLang="ko-KR" sz="1200" dirty="0"/>
              <a:t>.</a:t>
            </a:r>
            <a:endParaRPr kumimoji="1" lang="en-US" altLang="ko-Kore-K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ECCB14-B265-D7EE-BCF0-67363F137722}"/>
              </a:ext>
            </a:extLst>
          </p:cNvPr>
          <p:cNvSpPr txBox="1"/>
          <p:nvPr/>
        </p:nvSpPr>
        <p:spPr>
          <a:xfrm>
            <a:off x="8733440" y="4378105"/>
            <a:ext cx="2944221" cy="64633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 Rollback </a:t>
            </a:r>
            <a:r>
              <a:rPr kumimoji="1" lang="ko-KR" altLang="en-US" sz="1200" dirty="0"/>
              <a:t>명령을 받으면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임시 데이터베이스에 보관된 작업결과를 모두 삭제한다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12" name="곱하기 11">
            <a:extLst>
              <a:ext uri="{FF2B5EF4-FFF2-40B4-BE49-F238E27FC236}">
                <a16:creationId xmlns:a16="http://schemas.microsoft.com/office/drawing/2014/main" id="{2DB5AA31-578A-191A-761E-2D29857BA149}"/>
              </a:ext>
            </a:extLst>
          </p:cNvPr>
          <p:cNvSpPr/>
          <p:nvPr/>
        </p:nvSpPr>
        <p:spPr>
          <a:xfrm>
            <a:off x="4995532" y="5397489"/>
            <a:ext cx="4068726" cy="776162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97533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113868E-8170-926C-9E53-16BDFF5AD769}"/>
              </a:ext>
            </a:extLst>
          </p:cNvPr>
          <p:cNvSpPr/>
          <p:nvPr/>
        </p:nvSpPr>
        <p:spPr>
          <a:xfrm>
            <a:off x="641023" y="678730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18CE02E-0F60-E298-943A-6E82C738B12C}"/>
              </a:ext>
            </a:extLst>
          </p:cNvPr>
          <p:cNvSpPr/>
          <p:nvPr/>
        </p:nvSpPr>
        <p:spPr>
          <a:xfrm>
            <a:off x="3951402" y="678730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5A98811-013C-EDE7-D666-E773B2A7523C}"/>
              </a:ext>
            </a:extLst>
          </p:cNvPr>
          <p:cNvSpPr/>
          <p:nvPr/>
        </p:nvSpPr>
        <p:spPr>
          <a:xfrm>
            <a:off x="3951402" y="2627721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EC85B3B-860F-D9A9-F156-9F086EE46C84}"/>
              </a:ext>
            </a:extLst>
          </p:cNvPr>
          <p:cNvSpPr/>
          <p:nvPr/>
        </p:nvSpPr>
        <p:spPr>
          <a:xfrm>
            <a:off x="3951402" y="4576713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2AA1185E-4EB3-419F-2498-A9D3FFAA0A89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3097491" y="-976459"/>
            <a:ext cx="12700" cy="331037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F4B1A4-5213-3285-196C-5AA884A61631}"/>
              </a:ext>
            </a:extLst>
          </p:cNvPr>
          <p:cNvSpPr txBox="1"/>
          <p:nvPr/>
        </p:nvSpPr>
        <p:spPr>
          <a:xfrm>
            <a:off x="3538401" y="315486"/>
            <a:ext cx="65652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중복</a:t>
            </a:r>
            <a:endParaRPr kumimoji="1" lang="ko-Kore-KR" altLang="en-US" sz="1100" dirty="0"/>
          </a:p>
        </p:txBody>
      </p:sp>
      <p:sp>
        <p:nvSpPr>
          <p:cNvPr id="9" name="곱하기 8">
            <a:extLst>
              <a:ext uri="{FF2B5EF4-FFF2-40B4-BE49-F238E27FC236}">
                <a16:creationId xmlns:a16="http://schemas.microsoft.com/office/drawing/2014/main" id="{63EECFAA-FF7A-21F0-3CFA-B39CBD0B6DE1}"/>
              </a:ext>
            </a:extLst>
          </p:cNvPr>
          <p:cNvSpPr/>
          <p:nvPr/>
        </p:nvSpPr>
        <p:spPr>
          <a:xfrm>
            <a:off x="3400529" y="229719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9D86702-C550-616A-E65E-9ECA7CDB32D7}"/>
              </a:ext>
            </a:extLst>
          </p:cNvPr>
          <p:cNvCxnSpPr>
            <a:stCxn id="2" idx="5"/>
            <a:endCxn id="4" idx="2"/>
          </p:cNvCxnSpPr>
          <p:nvPr/>
        </p:nvCxnSpPr>
        <p:spPr>
          <a:xfrm>
            <a:off x="2008891" y="2046598"/>
            <a:ext cx="1942511" cy="1382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7303456F-6CA4-30EC-67A9-BCE65B9F13B0}"/>
              </a:ext>
            </a:extLst>
          </p:cNvPr>
          <p:cNvCxnSpPr>
            <a:cxnSpLocks/>
            <a:stCxn id="2" idx="4"/>
            <a:endCxn id="5" idx="2"/>
          </p:cNvCxnSpPr>
          <p:nvPr/>
        </p:nvCxnSpPr>
        <p:spPr>
          <a:xfrm rot="16200000" flipH="1">
            <a:off x="1148500" y="2575089"/>
            <a:ext cx="3096705" cy="250910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FF6DE55-8742-157F-C96A-9E33E2B9F7E3}"/>
              </a:ext>
            </a:extLst>
          </p:cNvPr>
          <p:cNvCxnSpPr>
            <a:cxnSpLocks/>
            <a:stCxn id="3" idx="6"/>
            <a:endCxn id="4" idx="6"/>
          </p:cNvCxnSpPr>
          <p:nvPr/>
        </p:nvCxnSpPr>
        <p:spPr>
          <a:xfrm>
            <a:off x="5553959" y="1480009"/>
            <a:ext cx="12700" cy="194899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4C6727A6-AC54-CB47-FFC1-B57BB6D386D3}"/>
              </a:ext>
            </a:extLst>
          </p:cNvPr>
          <p:cNvCxnSpPr>
            <a:cxnSpLocks/>
            <a:stCxn id="3" idx="6"/>
            <a:endCxn id="5" idx="6"/>
          </p:cNvCxnSpPr>
          <p:nvPr/>
        </p:nvCxnSpPr>
        <p:spPr>
          <a:xfrm>
            <a:off x="5553959" y="1480009"/>
            <a:ext cx="12700" cy="389798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3200DF-A1CF-CE41-9821-EE809A70640A}"/>
              </a:ext>
            </a:extLst>
          </p:cNvPr>
          <p:cNvSpPr txBox="1"/>
          <p:nvPr/>
        </p:nvSpPr>
        <p:spPr>
          <a:xfrm>
            <a:off x="5439472" y="2150481"/>
            <a:ext cx="656528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분리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83091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7D5E4884-4936-6748-E8AA-49B17219F972}"/>
              </a:ext>
            </a:extLst>
          </p:cNvPr>
          <p:cNvSpPr/>
          <p:nvPr/>
        </p:nvSpPr>
        <p:spPr>
          <a:xfrm>
            <a:off x="989815" y="1517717"/>
            <a:ext cx="942680" cy="94268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809188" y="1545997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SQL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572001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6825006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다중 문서 5">
            <a:extLst>
              <a:ext uri="{FF2B5EF4-FFF2-40B4-BE49-F238E27FC236}">
                <a16:creationId xmlns:a16="http://schemas.microsoft.com/office/drawing/2014/main" id="{5C32331C-72EA-F826-9591-438E1E200ADC}"/>
              </a:ext>
            </a:extLst>
          </p:cNvPr>
          <p:cNvSpPr/>
          <p:nvPr/>
        </p:nvSpPr>
        <p:spPr>
          <a:xfrm>
            <a:off x="9090711" y="1480010"/>
            <a:ext cx="1423447" cy="10180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356121E-6878-D20C-C782-66DA62F9AE1E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16200000" flipH="1">
            <a:off x="2342561" y="636311"/>
            <a:ext cx="28280" cy="1791093"/>
          </a:xfrm>
          <a:prstGeom prst="curvedConnector3">
            <a:avLst>
              <a:gd name="adj1" fmla="val -8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386659" y="41006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386660" y="129618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EFE0D021-F576-1DBE-51DF-ABCA541BC782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>
            <a:off x="2342562" y="1550711"/>
            <a:ext cx="28280" cy="1791093"/>
          </a:xfrm>
          <a:prstGeom prst="curvedConnector3">
            <a:avLst>
              <a:gd name="adj1" fmla="val 9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B7DB197-CEEE-866B-CB42-2F7B2786F0E3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695308" y="1979630"/>
            <a:ext cx="876693" cy="9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109821E-A374-07C0-B4B2-63681C6000B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201318" y="1979630"/>
            <a:ext cx="889393" cy="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135278" y="184448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7DEF6-3AF1-08D5-148D-DA22E3CA9677}"/>
              </a:ext>
            </a:extLst>
          </p:cNvPr>
          <p:cNvSpPr txBox="1"/>
          <p:nvPr/>
        </p:nvSpPr>
        <p:spPr>
          <a:xfrm>
            <a:off x="2038547" y="1049123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SQL</a:t>
            </a:r>
          </a:p>
          <a:p>
            <a:pPr algn="ctr"/>
            <a:r>
              <a:rPr kumimoji="1" lang="ko-KR" altLang="en-US" sz="1100" dirty="0"/>
              <a:t>작성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A7D998-59F1-BC37-151C-E06ECF1A2F7A}"/>
              </a:ext>
            </a:extLst>
          </p:cNvPr>
          <p:cNvSpPr txBox="1"/>
          <p:nvPr/>
        </p:nvSpPr>
        <p:spPr>
          <a:xfrm>
            <a:off x="2038547" y="2498104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결과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074855" y="118427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074855" y="254958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280B4F-177C-5580-461B-0DFA0FFA0CB2}"/>
              </a:ext>
            </a:extLst>
          </p:cNvPr>
          <p:cNvSpPr txBox="1"/>
          <p:nvPr/>
        </p:nvSpPr>
        <p:spPr>
          <a:xfrm>
            <a:off x="8327860" y="162729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I/O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2A0EC3-B7AE-4D16-FADB-00C8257594F9}"/>
              </a:ext>
            </a:extLst>
          </p:cNvPr>
          <p:cNvSpPr txBox="1"/>
          <p:nvPr/>
        </p:nvSpPr>
        <p:spPr>
          <a:xfrm>
            <a:off x="4128809" y="209379"/>
            <a:ext cx="3061354" cy="4308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사용자가 바로 서버에 접근할 수 없다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Client</a:t>
            </a:r>
            <a:r>
              <a:rPr kumimoji="1" lang="ko-KR" altLang="en-US" sz="1100" dirty="0">
                <a:sym typeface="Wingdings" pitchFamily="2" charset="2"/>
              </a:rPr>
              <a:t>의 도움을 받는다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A5AFDA0F-B208-093C-D6A4-B321BD24224D}"/>
              </a:ext>
            </a:extLst>
          </p:cNvPr>
          <p:cNvCxnSpPr>
            <a:cxnSpLocks/>
            <a:stCxn id="3" idx="0"/>
            <a:endCxn id="33" idx="1"/>
          </p:cNvCxnSpPr>
          <p:nvPr/>
        </p:nvCxnSpPr>
        <p:spPr>
          <a:xfrm rot="5400000" flipH="1" flipV="1">
            <a:off x="3129941" y="547130"/>
            <a:ext cx="1121174" cy="87656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E93C81D3-77DD-73D4-FD4F-93430920CAC2}"/>
              </a:ext>
            </a:extLst>
          </p:cNvPr>
          <p:cNvCxnSpPr>
            <a:cxnSpLocks/>
            <a:stCxn id="33" idx="2"/>
            <a:endCxn id="4" idx="0"/>
          </p:cNvCxnSpPr>
          <p:nvPr/>
        </p:nvCxnSpPr>
        <p:spPr>
          <a:xfrm rot="5400000">
            <a:off x="5011670" y="888754"/>
            <a:ext cx="896304" cy="3993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686374A-084C-43FB-BEC0-81EC313FDCAB}"/>
              </a:ext>
            </a:extLst>
          </p:cNvPr>
          <p:cNvSpPr txBox="1"/>
          <p:nvPr/>
        </p:nvSpPr>
        <p:spPr>
          <a:xfrm>
            <a:off x="4572001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mysql.exe</a:t>
            </a:r>
            <a:endParaRPr kumimoji="1"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2629BA-54F9-3EBC-08B2-EF8B8EC8A0C1}"/>
              </a:ext>
            </a:extLst>
          </p:cNvPr>
          <p:cNvSpPr txBox="1"/>
          <p:nvPr/>
        </p:nvSpPr>
        <p:spPr>
          <a:xfrm>
            <a:off x="6837705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mysqld.exe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66097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7D5E4884-4936-6748-E8AA-49B17219F972}"/>
              </a:ext>
            </a:extLst>
          </p:cNvPr>
          <p:cNvSpPr/>
          <p:nvPr/>
        </p:nvSpPr>
        <p:spPr>
          <a:xfrm>
            <a:off x="989815" y="1517717"/>
            <a:ext cx="942680" cy="94268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809188" y="1545997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SQL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572001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6825006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다중 문서 5">
            <a:extLst>
              <a:ext uri="{FF2B5EF4-FFF2-40B4-BE49-F238E27FC236}">
                <a16:creationId xmlns:a16="http://schemas.microsoft.com/office/drawing/2014/main" id="{5C32331C-72EA-F826-9591-438E1E200ADC}"/>
              </a:ext>
            </a:extLst>
          </p:cNvPr>
          <p:cNvSpPr/>
          <p:nvPr/>
        </p:nvSpPr>
        <p:spPr>
          <a:xfrm>
            <a:off x="9090711" y="1480010"/>
            <a:ext cx="1423447" cy="10180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356121E-6878-D20C-C782-66DA62F9AE1E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16200000" flipH="1">
            <a:off x="2342561" y="636311"/>
            <a:ext cx="28280" cy="1791093"/>
          </a:xfrm>
          <a:prstGeom prst="curvedConnector3">
            <a:avLst>
              <a:gd name="adj1" fmla="val -8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386659" y="41006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386660" y="129618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EFE0D021-F576-1DBE-51DF-ABCA541BC782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>
            <a:off x="2342562" y="1550711"/>
            <a:ext cx="28280" cy="1791093"/>
          </a:xfrm>
          <a:prstGeom prst="curvedConnector3">
            <a:avLst>
              <a:gd name="adj1" fmla="val 9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B7DB197-CEEE-866B-CB42-2F7B2786F0E3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695308" y="1979630"/>
            <a:ext cx="876693" cy="9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109821E-A374-07C0-B4B2-63681C6000B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201318" y="1979630"/>
            <a:ext cx="889393" cy="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135278" y="184448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7DEF6-3AF1-08D5-148D-DA22E3CA9677}"/>
              </a:ext>
            </a:extLst>
          </p:cNvPr>
          <p:cNvSpPr txBox="1"/>
          <p:nvPr/>
        </p:nvSpPr>
        <p:spPr>
          <a:xfrm>
            <a:off x="2038547" y="1049123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SQL</a:t>
            </a:r>
          </a:p>
          <a:p>
            <a:pPr algn="ctr"/>
            <a:r>
              <a:rPr kumimoji="1" lang="ko-KR" altLang="en-US" sz="1100" dirty="0"/>
              <a:t>작성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A7D998-59F1-BC37-151C-E06ECF1A2F7A}"/>
              </a:ext>
            </a:extLst>
          </p:cNvPr>
          <p:cNvSpPr txBox="1"/>
          <p:nvPr/>
        </p:nvSpPr>
        <p:spPr>
          <a:xfrm>
            <a:off x="2038547" y="2498104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결과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074855" y="118427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074855" y="254958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280B4F-177C-5580-461B-0DFA0FFA0CB2}"/>
              </a:ext>
            </a:extLst>
          </p:cNvPr>
          <p:cNvSpPr txBox="1"/>
          <p:nvPr/>
        </p:nvSpPr>
        <p:spPr>
          <a:xfrm>
            <a:off x="8327860" y="162729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I/O</a:t>
            </a:r>
            <a:endParaRPr kumimoji="1" lang="ko-Kore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86374A-084C-43FB-BEC0-81EC313FDCAB}"/>
              </a:ext>
            </a:extLst>
          </p:cNvPr>
          <p:cNvSpPr txBox="1"/>
          <p:nvPr/>
        </p:nvSpPr>
        <p:spPr>
          <a:xfrm>
            <a:off x="4572001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mysql.exe</a:t>
            </a:r>
            <a:endParaRPr kumimoji="1"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2629BA-54F9-3EBC-08B2-EF8B8EC8A0C1}"/>
              </a:ext>
            </a:extLst>
          </p:cNvPr>
          <p:cNvSpPr txBox="1"/>
          <p:nvPr/>
        </p:nvSpPr>
        <p:spPr>
          <a:xfrm>
            <a:off x="6837705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mysqld.exe</a:t>
            </a:r>
            <a:endParaRPr kumimoji="1" lang="ko-Kore-KR" altLang="en-US" sz="1100" dirty="0"/>
          </a:p>
        </p:txBody>
      </p:sp>
      <p:sp>
        <p:nvSpPr>
          <p:cNvPr id="47" name="웃는 얼굴[S] 46">
            <a:extLst>
              <a:ext uri="{FF2B5EF4-FFF2-40B4-BE49-F238E27FC236}">
                <a16:creationId xmlns:a16="http://schemas.microsoft.com/office/drawing/2014/main" id="{D0EFB413-5776-D8E2-F9BB-CDF120104DCA}"/>
              </a:ext>
            </a:extLst>
          </p:cNvPr>
          <p:cNvSpPr/>
          <p:nvPr/>
        </p:nvSpPr>
        <p:spPr>
          <a:xfrm>
            <a:off x="989815" y="4594200"/>
            <a:ext cx="942680" cy="94268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2A2AAC6-E4BF-9340-D26C-9600C55DF439}"/>
              </a:ext>
            </a:extLst>
          </p:cNvPr>
          <p:cNvSpPr/>
          <p:nvPr/>
        </p:nvSpPr>
        <p:spPr>
          <a:xfrm>
            <a:off x="2809188" y="4622480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BE904FF-DD5A-3C8A-B5BF-D59FE23BE186}"/>
              </a:ext>
            </a:extLst>
          </p:cNvPr>
          <p:cNvSpPr/>
          <p:nvPr/>
        </p:nvSpPr>
        <p:spPr>
          <a:xfrm>
            <a:off x="4572001" y="46130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AB52813-4042-CFC9-BED5-FA33ACDE6DAB}"/>
              </a:ext>
            </a:extLst>
          </p:cNvPr>
          <p:cNvSpPr/>
          <p:nvPr/>
        </p:nvSpPr>
        <p:spPr>
          <a:xfrm>
            <a:off x="6825006" y="46130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1" name="다중 문서 50">
            <a:extLst>
              <a:ext uri="{FF2B5EF4-FFF2-40B4-BE49-F238E27FC236}">
                <a16:creationId xmlns:a16="http://schemas.microsoft.com/office/drawing/2014/main" id="{7D70282C-DE4F-57B7-71ED-AEF4301C6406}"/>
              </a:ext>
            </a:extLst>
          </p:cNvPr>
          <p:cNvSpPr/>
          <p:nvPr/>
        </p:nvSpPr>
        <p:spPr>
          <a:xfrm>
            <a:off x="9090711" y="4556493"/>
            <a:ext cx="1423447" cy="10180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58A49141-5EA0-5FB6-E93B-F8B5AAA6CF8C}"/>
              </a:ext>
            </a:extLst>
          </p:cNvPr>
          <p:cNvCxnSpPr>
            <a:cxnSpLocks/>
            <a:stCxn id="47" idx="0"/>
            <a:endCxn id="48" idx="0"/>
          </p:cNvCxnSpPr>
          <p:nvPr/>
        </p:nvCxnSpPr>
        <p:spPr>
          <a:xfrm rot="16200000" flipH="1">
            <a:off x="2342561" y="3712794"/>
            <a:ext cx="28280" cy="1791093"/>
          </a:xfrm>
          <a:prstGeom prst="curvedConnector3">
            <a:avLst>
              <a:gd name="adj1" fmla="val -8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DA54F67-42C5-6293-91FF-266F9A010DDA}"/>
              </a:ext>
            </a:extLst>
          </p:cNvPr>
          <p:cNvCxnSpPr>
            <a:cxnSpLocks/>
            <a:stCxn id="49" idx="0"/>
            <a:endCxn id="50" idx="0"/>
          </p:cNvCxnSpPr>
          <p:nvPr/>
        </p:nvCxnSpPr>
        <p:spPr>
          <a:xfrm rot="5400000" flipH="1" flipV="1">
            <a:off x="6386659" y="3486551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CCD2066A-8D6E-B80F-C861-8767E52CDDF1}"/>
              </a:ext>
            </a:extLst>
          </p:cNvPr>
          <p:cNvCxnSpPr>
            <a:cxnSpLocks/>
            <a:stCxn id="50" idx="2"/>
            <a:endCxn id="49" idx="2"/>
          </p:cNvCxnSpPr>
          <p:nvPr/>
        </p:nvCxnSpPr>
        <p:spPr>
          <a:xfrm rot="5400000">
            <a:off x="6386660" y="4372671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6BD6D4BC-2225-AB6E-F0E0-8B126191F87E}"/>
              </a:ext>
            </a:extLst>
          </p:cNvPr>
          <p:cNvCxnSpPr>
            <a:cxnSpLocks/>
            <a:stCxn id="48" idx="2"/>
            <a:endCxn id="47" idx="4"/>
          </p:cNvCxnSpPr>
          <p:nvPr/>
        </p:nvCxnSpPr>
        <p:spPr>
          <a:xfrm rot="5400000">
            <a:off x="2342562" y="4627194"/>
            <a:ext cx="28280" cy="1791093"/>
          </a:xfrm>
          <a:prstGeom prst="curvedConnector3">
            <a:avLst>
              <a:gd name="adj1" fmla="val 9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DBD6AD3-7F18-41E2-ACE9-EE381EBDD820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8201318" y="5056113"/>
            <a:ext cx="889393" cy="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563F294E-F1A2-4CB0-5E28-1E171EBD58EE}"/>
              </a:ext>
            </a:extLst>
          </p:cNvPr>
          <p:cNvSpPr/>
          <p:nvPr/>
        </p:nvSpPr>
        <p:spPr>
          <a:xfrm>
            <a:off x="6135278" y="49209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1DFAB2-339B-F5A8-472E-B8A7025635EA}"/>
              </a:ext>
            </a:extLst>
          </p:cNvPr>
          <p:cNvSpPr txBox="1"/>
          <p:nvPr/>
        </p:nvSpPr>
        <p:spPr>
          <a:xfrm>
            <a:off x="2038547" y="421575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입력</a:t>
            </a:r>
            <a:endParaRPr kumimoji="1" lang="ko-Kore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E73AD8-203E-2E1B-E844-57849184E6F9}"/>
              </a:ext>
            </a:extLst>
          </p:cNvPr>
          <p:cNvSpPr txBox="1"/>
          <p:nvPr/>
        </p:nvSpPr>
        <p:spPr>
          <a:xfrm>
            <a:off x="2038547" y="562879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646721-0937-E736-F239-9CC76D982DE8}"/>
              </a:ext>
            </a:extLst>
          </p:cNvPr>
          <p:cNvSpPr txBox="1"/>
          <p:nvPr/>
        </p:nvSpPr>
        <p:spPr>
          <a:xfrm>
            <a:off x="6074855" y="426075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A3C0D0-8E99-20C3-C346-C4C1FED1C96E}"/>
              </a:ext>
            </a:extLst>
          </p:cNvPr>
          <p:cNvSpPr txBox="1"/>
          <p:nvPr/>
        </p:nvSpPr>
        <p:spPr>
          <a:xfrm>
            <a:off x="6074855" y="56260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737BBA-479B-2940-1506-43CC5EA4025D}"/>
              </a:ext>
            </a:extLst>
          </p:cNvPr>
          <p:cNvSpPr txBox="1"/>
          <p:nvPr/>
        </p:nvSpPr>
        <p:spPr>
          <a:xfrm>
            <a:off x="8327860" y="470377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I/O</a:t>
            </a:r>
            <a:endParaRPr kumimoji="1" lang="ko-Kore-KR" altLang="en-US" sz="1100" dirty="0"/>
          </a:p>
        </p:txBody>
      </p: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4D9204E7-130A-FE75-94D8-173162C91E13}"/>
              </a:ext>
            </a:extLst>
          </p:cNvPr>
          <p:cNvCxnSpPr>
            <a:cxnSpLocks/>
            <a:stCxn id="48" idx="0"/>
            <a:endCxn id="4" idx="1"/>
          </p:cNvCxnSpPr>
          <p:nvPr/>
        </p:nvCxnSpPr>
        <p:spPr>
          <a:xfrm rot="5400000" flipH="1" flipV="1">
            <a:off x="2590699" y="2641179"/>
            <a:ext cx="2642850" cy="131975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9" name="곱하기 68">
            <a:extLst>
              <a:ext uri="{FF2B5EF4-FFF2-40B4-BE49-F238E27FC236}">
                <a16:creationId xmlns:a16="http://schemas.microsoft.com/office/drawing/2014/main" id="{76A1AD7E-B1E3-372F-8929-D85962753042}"/>
              </a:ext>
            </a:extLst>
          </p:cNvPr>
          <p:cNvSpPr/>
          <p:nvPr/>
        </p:nvSpPr>
        <p:spPr>
          <a:xfrm>
            <a:off x="3085222" y="3013697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05AD6D1-1A16-DE2F-FE14-5D684E56FB9E}"/>
              </a:ext>
            </a:extLst>
          </p:cNvPr>
          <p:cNvSpPr txBox="1"/>
          <p:nvPr/>
        </p:nvSpPr>
        <p:spPr>
          <a:xfrm>
            <a:off x="3034540" y="3409636"/>
            <a:ext cx="636308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불가</a:t>
            </a:r>
            <a:endParaRPr kumimoji="1" lang="ko-Kore-KR" altLang="en-US" sz="1100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2A20C721-E7EA-826A-7773-783B9B462C6F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4251489" y="3613813"/>
            <a:ext cx="9427" cy="2007909"/>
          </a:xfrm>
          <a:prstGeom prst="curvedConnector3">
            <a:avLst>
              <a:gd name="adj1" fmla="val 252495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CF4234F-0CDD-3573-5D2C-E3A008C41C83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>
            <a:off x="4251490" y="4499932"/>
            <a:ext cx="9427" cy="2007909"/>
          </a:xfrm>
          <a:prstGeom prst="curvedConnector3">
            <a:avLst>
              <a:gd name="adj1" fmla="val 252495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7F80A5-1651-4805-4CCF-67B2101AC9C2}"/>
              </a:ext>
            </a:extLst>
          </p:cNvPr>
          <p:cNvSpPr txBox="1"/>
          <p:nvPr/>
        </p:nvSpPr>
        <p:spPr>
          <a:xfrm>
            <a:off x="3859555" y="4138620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</a:p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CC3900-464D-4B22-65DF-D9FB40D67139}"/>
              </a:ext>
            </a:extLst>
          </p:cNvPr>
          <p:cNvSpPr txBox="1"/>
          <p:nvPr/>
        </p:nvSpPr>
        <p:spPr>
          <a:xfrm>
            <a:off x="3935693" y="562500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4B9B38-8933-3198-3388-7C9006F5DD70}"/>
              </a:ext>
            </a:extLst>
          </p:cNvPr>
          <p:cNvSpPr txBox="1"/>
          <p:nvPr/>
        </p:nvSpPr>
        <p:spPr>
          <a:xfrm>
            <a:off x="2725970" y="6062029"/>
            <a:ext cx="105255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board-app</a:t>
            </a:r>
          </a:p>
          <a:p>
            <a:pPr algn="ctr"/>
            <a:r>
              <a:rPr kumimoji="1" lang="en-US" altLang="ko-Kore-KR" sz="1100" dirty="0"/>
              <a:t>client</a:t>
            </a:r>
            <a:endParaRPr kumimoji="1" lang="ko-Kore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9E7A60-86B3-F28A-A1A6-85B220B0ADE5}"/>
              </a:ext>
            </a:extLst>
          </p:cNvPr>
          <p:cNvSpPr txBox="1"/>
          <p:nvPr/>
        </p:nvSpPr>
        <p:spPr>
          <a:xfrm>
            <a:off x="4786462" y="6157148"/>
            <a:ext cx="2733050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DBMS Native API</a:t>
            </a:r>
            <a:r>
              <a:rPr kumimoji="1" lang="en-US" altLang="ko-Kore-KR" sz="1100" dirty="0"/>
              <a:t>:</a:t>
            </a:r>
          </a:p>
          <a:p>
            <a:pPr algn="ctr"/>
            <a:r>
              <a:rPr kumimoji="1" lang="en-US" altLang="ko-Kore-KR" sz="1100" dirty="0"/>
              <a:t>APP</a:t>
            </a:r>
            <a:r>
              <a:rPr kumimoji="1" lang="ko-KR" altLang="en-US" sz="1100" dirty="0"/>
              <a:t>에서 </a:t>
            </a:r>
            <a:r>
              <a:rPr kumimoji="1" lang="en-US" altLang="ko-KR" sz="1100" dirty="0"/>
              <a:t>DBMS Server</a:t>
            </a:r>
            <a:r>
              <a:rPr kumimoji="1" lang="ko-KR" altLang="en-US" sz="1100" dirty="0"/>
              <a:t>에게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SQL</a:t>
            </a:r>
            <a:r>
              <a:rPr kumimoji="1" lang="ko-KR" altLang="en-US" sz="1100" dirty="0"/>
              <a:t>을 보낼 때 사용하는 메서드</a:t>
            </a:r>
            <a:r>
              <a:rPr kumimoji="1" lang="en-US" altLang="ko-KR" sz="1100" dirty="0"/>
              <a:t>(</a:t>
            </a:r>
            <a:r>
              <a:rPr kumimoji="1" lang="ko-KR" altLang="en-US" sz="1100" dirty="0"/>
              <a:t>함수</a:t>
            </a:r>
            <a:r>
              <a:rPr kumimoji="1" lang="en-US" altLang="ko-KR" sz="1100" dirty="0"/>
              <a:t>)</a:t>
            </a:r>
            <a:endParaRPr kumimoji="1" lang="ko-Kore-KR" altLang="en-US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E01B76F-06CE-D234-6762-AB42DBD819B0}"/>
              </a:ext>
            </a:extLst>
          </p:cNvPr>
          <p:cNvCxnSpPr>
            <a:stCxn id="20" idx="0"/>
            <a:endCxn id="48" idx="2"/>
          </p:cNvCxnSpPr>
          <p:nvPr/>
        </p:nvCxnSpPr>
        <p:spPr>
          <a:xfrm flipV="1">
            <a:off x="3252247" y="5508600"/>
            <a:ext cx="1" cy="5534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1F5A5A9-3AA5-CEB4-D7BD-11DEF51972D3}"/>
              </a:ext>
            </a:extLst>
          </p:cNvPr>
          <p:cNvCxnSpPr>
            <a:cxnSpLocks/>
            <a:stCxn id="22" idx="0"/>
            <a:endCxn id="49" idx="2"/>
          </p:cNvCxnSpPr>
          <p:nvPr/>
        </p:nvCxnSpPr>
        <p:spPr>
          <a:xfrm rot="16200000" flipV="1">
            <a:off x="5377585" y="5381746"/>
            <a:ext cx="657975" cy="8928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497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3091992" y="791853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360894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9276" y="-39792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859277" y="48820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671166" y="10997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04393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610743" y="18048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2A0EC3-B7AE-4D16-FADB-00C8257594F9}"/>
              </a:ext>
            </a:extLst>
          </p:cNvPr>
          <p:cNvSpPr txBox="1"/>
          <p:nvPr/>
        </p:nvSpPr>
        <p:spPr>
          <a:xfrm>
            <a:off x="2816191" y="654697"/>
            <a:ext cx="63172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A5AFDA0F-B208-093C-D6A4-B321BD24224D}"/>
              </a:ext>
            </a:extLst>
          </p:cNvPr>
          <p:cNvCxnSpPr>
            <a:cxnSpLocks/>
            <a:stCxn id="33" idx="0"/>
            <a:endCxn id="15" idx="0"/>
          </p:cNvCxnSpPr>
          <p:nvPr/>
        </p:nvCxnSpPr>
        <p:spPr>
          <a:xfrm rot="5400000" flipH="1" flipV="1">
            <a:off x="3734769" y="-159883"/>
            <a:ext cx="211867" cy="1417294"/>
          </a:xfrm>
          <a:prstGeom prst="curvedConnector3">
            <a:avLst>
              <a:gd name="adj1" fmla="val 2078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0"/>
            <a:endCxn id="4" idx="0"/>
          </p:cNvCxnSpPr>
          <p:nvPr/>
        </p:nvCxnSpPr>
        <p:spPr>
          <a:xfrm rot="5400000" flipH="1" flipV="1">
            <a:off x="4602277" y="-275372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>
            <a:off x="4602278" y="610748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5B3-8D40-D0CD-509C-7CE65D58F211}"/>
              </a:ext>
            </a:extLst>
          </p:cNvPr>
          <p:cNvSpPr txBox="1"/>
          <p:nvPr/>
        </p:nvSpPr>
        <p:spPr>
          <a:xfrm>
            <a:off x="4231195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48CFD3-AD72-8D9F-912A-724E566DB80C}"/>
              </a:ext>
            </a:extLst>
          </p:cNvPr>
          <p:cNvSpPr txBox="1"/>
          <p:nvPr/>
        </p:nvSpPr>
        <p:spPr>
          <a:xfrm>
            <a:off x="4218497" y="17811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185776-4590-8FE8-DBC3-99EEAD9C4875}"/>
              </a:ext>
            </a:extLst>
          </p:cNvPr>
          <p:cNvSpPr/>
          <p:nvPr/>
        </p:nvSpPr>
        <p:spPr>
          <a:xfrm>
            <a:off x="3091992" y="2900415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360894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FB37A3B-34D3-9985-F254-EEB10AFD8702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6859276" y="171064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CBBAB670-733F-3F5D-A25A-EE978DFB0C2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6859277" y="259676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671166" y="3208327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4B6F1-F627-349F-923D-B05B52D3F9EF}"/>
              </a:ext>
            </a:extLst>
          </p:cNvPr>
          <p:cNvSpPr txBox="1"/>
          <p:nvPr/>
        </p:nvSpPr>
        <p:spPr>
          <a:xfrm>
            <a:off x="6604393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F15DA-CBBF-F23D-5412-5151EF2EA932}"/>
              </a:ext>
            </a:extLst>
          </p:cNvPr>
          <p:cNvSpPr txBox="1"/>
          <p:nvPr/>
        </p:nvSpPr>
        <p:spPr>
          <a:xfrm>
            <a:off x="6610743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C11A71-3C97-2C66-F066-8EC2EC4A3070}"/>
              </a:ext>
            </a:extLst>
          </p:cNvPr>
          <p:cNvSpPr txBox="1"/>
          <p:nvPr/>
        </p:nvSpPr>
        <p:spPr>
          <a:xfrm>
            <a:off x="2816191" y="2763259"/>
            <a:ext cx="63172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8738A6CB-5EB6-8A93-C359-97591330267E}"/>
              </a:ext>
            </a:extLst>
          </p:cNvPr>
          <p:cNvCxnSpPr>
            <a:cxnSpLocks/>
            <a:stCxn id="50" idx="0"/>
            <a:endCxn id="54" idx="0"/>
          </p:cNvCxnSpPr>
          <p:nvPr/>
        </p:nvCxnSpPr>
        <p:spPr>
          <a:xfrm rot="5400000" flipH="1" flipV="1">
            <a:off x="3734769" y="1948679"/>
            <a:ext cx="211867" cy="1417294"/>
          </a:xfrm>
          <a:prstGeom prst="curvedConnector3">
            <a:avLst>
              <a:gd name="adj1" fmla="val 2078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77DE5BE5-B924-5A4D-6235-96425B98D74C}"/>
              </a:ext>
            </a:extLst>
          </p:cNvPr>
          <p:cNvCxnSpPr>
            <a:cxnSpLocks/>
            <a:stCxn id="40" idx="0"/>
            <a:endCxn id="41" idx="0"/>
          </p:cNvCxnSpPr>
          <p:nvPr/>
        </p:nvCxnSpPr>
        <p:spPr>
          <a:xfrm rot="5400000" flipH="1" flipV="1">
            <a:off x="4602277" y="1833190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2A55491-9C93-F9B1-B4DC-22D2970136EB}"/>
              </a:ext>
            </a:extLst>
          </p:cNvPr>
          <p:cNvCxnSpPr>
            <a:cxnSpLocks/>
            <a:stCxn id="41" idx="2"/>
            <a:endCxn id="40" idx="2"/>
          </p:cNvCxnSpPr>
          <p:nvPr/>
        </p:nvCxnSpPr>
        <p:spPr>
          <a:xfrm rot="5400000">
            <a:off x="4602278" y="2719310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BC5A5AC-7866-DF7D-391B-4A9BE8730314}"/>
              </a:ext>
            </a:extLst>
          </p:cNvPr>
          <p:cNvSpPr txBox="1"/>
          <p:nvPr/>
        </p:nvSpPr>
        <p:spPr>
          <a:xfrm>
            <a:off x="4231195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65C2E1-EC23-70AA-AFD3-491A7D889600}"/>
              </a:ext>
            </a:extLst>
          </p:cNvPr>
          <p:cNvSpPr txBox="1"/>
          <p:nvPr/>
        </p:nvSpPr>
        <p:spPr>
          <a:xfrm>
            <a:off x="4218497" y="38896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9DB1A1B-5704-D0E0-DD5D-77D01CED9CB3}"/>
              </a:ext>
            </a:extLst>
          </p:cNvPr>
          <p:cNvSpPr/>
          <p:nvPr/>
        </p:nvSpPr>
        <p:spPr>
          <a:xfrm>
            <a:off x="3091992" y="5028237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360894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3AB35CCF-7F6C-4CC5-EAC7-C21F8126A904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rot="5400000" flipH="1" flipV="1">
            <a:off x="6859276" y="383846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46AC3150-04BC-FA01-919C-F7C73C96523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6859277" y="472458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671166" y="5336149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04EB09-B645-419F-6ACE-4B25FC93DCB5}"/>
              </a:ext>
            </a:extLst>
          </p:cNvPr>
          <p:cNvSpPr txBox="1"/>
          <p:nvPr/>
        </p:nvSpPr>
        <p:spPr>
          <a:xfrm>
            <a:off x="6604393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B58174-E1E8-B807-C148-335F91748D0B}"/>
              </a:ext>
            </a:extLst>
          </p:cNvPr>
          <p:cNvSpPr txBox="1"/>
          <p:nvPr/>
        </p:nvSpPr>
        <p:spPr>
          <a:xfrm>
            <a:off x="6610743" y="604125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C73D97-4C1E-B2D8-417C-97FF99D28F3F}"/>
              </a:ext>
            </a:extLst>
          </p:cNvPr>
          <p:cNvSpPr txBox="1"/>
          <p:nvPr/>
        </p:nvSpPr>
        <p:spPr>
          <a:xfrm>
            <a:off x="2816191" y="4891081"/>
            <a:ext cx="63172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65" name="구부러진 연결선[U] 64">
            <a:extLst>
              <a:ext uri="{FF2B5EF4-FFF2-40B4-BE49-F238E27FC236}">
                <a16:creationId xmlns:a16="http://schemas.microsoft.com/office/drawing/2014/main" id="{3BD3E7A6-D897-6172-B732-5D952B596287}"/>
              </a:ext>
            </a:extLst>
          </p:cNvPr>
          <p:cNvCxnSpPr>
            <a:cxnSpLocks/>
            <a:stCxn id="64" idx="0"/>
            <a:endCxn id="68" idx="0"/>
          </p:cNvCxnSpPr>
          <p:nvPr/>
        </p:nvCxnSpPr>
        <p:spPr>
          <a:xfrm rot="5400000" flipH="1" flipV="1">
            <a:off x="3734769" y="4076501"/>
            <a:ext cx="211867" cy="1417294"/>
          </a:xfrm>
          <a:prstGeom prst="curvedConnector3">
            <a:avLst>
              <a:gd name="adj1" fmla="val 2078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8FCA3992-84AE-31B6-D55B-4A1FE61EE94B}"/>
              </a:ext>
            </a:extLst>
          </p:cNvPr>
          <p:cNvCxnSpPr>
            <a:cxnSpLocks/>
            <a:stCxn id="56" idx="0"/>
            <a:endCxn id="57" idx="0"/>
          </p:cNvCxnSpPr>
          <p:nvPr/>
        </p:nvCxnSpPr>
        <p:spPr>
          <a:xfrm rot="5400000" flipH="1" flipV="1">
            <a:off x="4602277" y="3961012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49A6DD61-BFBB-B50A-49D0-CCF8F6D78D2E}"/>
              </a:ext>
            </a:extLst>
          </p:cNvPr>
          <p:cNvCxnSpPr>
            <a:cxnSpLocks/>
            <a:stCxn id="57" idx="2"/>
            <a:endCxn id="56" idx="2"/>
          </p:cNvCxnSpPr>
          <p:nvPr/>
        </p:nvCxnSpPr>
        <p:spPr>
          <a:xfrm rot="5400000">
            <a:off x="4602278" y="4847132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A66A6DE-3B31-FF7A-6492-FDA45D3DD36F}"/>
              </a:ext>
            </a:extLst>
          </p:cNvPr>
          <p:cNvSpPr txBox="1"/>
          <p:nvPr/>
        </p:nvSpPr>
        <p:spPr>
          <a:xfrm>
            <a:off x="4231195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756BF2-62FE-9EB2-0E32-51C982825853}"/>
              </a:ext>
            </a:extLst>
          </p:cNvPr>
          <p:cNvSpPr txBox="1"/>
          <p:nvPr/>
        </p:nvSpPr>
        <p:spPr>
          <a:xfrm>
            <a:off x="4218497" y="60175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1715680" y="2042740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Oracle</a:t>
            </a:r>
            <a:r>
              <a:rPr kumimoji="1" lang="ko-KR" altLang="en-US" sz="1100" dirty="0"/>
              <a:t>용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stCxn id="70" idx="0"/>
          </p:cNvCxnSpPr>
          <p:nvPr/>
        </p:nvCxnSpPr>
        <p:spPr>
          <a:xfrm flipV="1">
            <a:off x="2403836" y="1804866"/>
            <a:ext cx="622168" cy="2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9DB7D2D-98E4-75CC-06B0-875C07F51FE1}"/>
              </a:ext>
            </a:extLst>
          </p:cNvPr>
          <p:cNvSpPr txBox="1"/>
          <p:nvPr/>
        </p:nvSpPr>
        <p:spPr>
          <a:xfrm>
            <a:off x="1715680" y="4149470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MS-SQL</a:t>
            </a:r>
            <a:r>
              <a:rPr kumimoji="1" lang="ko-KR" altLang="en-US" sz="1100" dirty="0"/>
              <a:t>용</a:t>
            </a:r>
            <a:endParaRPr kumimoji="1" lang="ko-Kore-KR" altLang="en-US" sz="110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4C954FA-421D-D6C2-5926-ACAC37658501}"/>
              </a:ext>
            </a:extLst>
          </p:cNvPr>
          <p:cNvCxnSpPr>
            <a:stCxn id="73" idx="0"/>
          </p:cNvCxnSpPr>
          <p:nvPr/>
        </p:nvCxnSpPr>
        <p:spPr>
          <a:xfrm flipV="1">
            <a:off x="2403836" y="3911596"/>
            <a:ext cx="622168" cy="2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C3A646C-987C-0853-13FD-4E427F9CF8BB}"/>
              </a:ext>
            </a:extLst>
          </p:cNvPr>
          <p:cNvSpPr txBox="1"/>
          <p:nvPr/>
        </p:nvSpPr>
        <p:spPr>
          <a:xfrm>
            <a:off x="1715680" y="6279885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My-SQL</a:t>
            </a:r>
            <a:r>
              <a:rPr kumimoji="1" lang="ko-KR" altLang="en-US" sz="1100" dirty="0"/>
              <a:t>용</a:t>
            </a:r>
            <a:endParaRPr kumimoji="1" lang="ko-Kore-KR" altLang="en-US" sz="11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3AB106D-D71B-3EA3-7542-18592E49B803}"/>
              </a:ext>
            </a:extLst>
          </p:cNvPr>
          <p:cNvCxnSpPr>
            <a:stCxn id="75" idx="0"/>
          </p:cNvCxnSpPr>
          <p:nvPr/>
        </p:nvCxnSpPr>
        <p:spPr>
          <a:xfrm flipV="1">
            <a:off x="2403836" y="6042011"/>
            <a:ext cx="622168" cy="2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AF8775F-C7EA-68B5-6130-F1FEF4A914A3}"/>
              </a:ext>
            </a:extLst>
          </p:cNvPr>
          <p:cNvSpPr txBox="1"/>
          <p:nvPr/>
        </p:nvSpPr>
        <p:spPr>
          <a:xfrm>
            <a:off x="9375809" y="2951060"/>
            <a:ext cx="2449397" cy="7848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DBMS API(Native API)</a:t>
            </a:r>
            <a:endParaRPr kumimoji="1" lang="en-US" altLang="ko-KR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dirty="0"/>
              <a:t>언어별 제공</a:t>
            </a:r>
            <a:endParaRPr kumimoji="1"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DBMS</a:t>
            </a:r>
            <a:r>
              <a:rPr kumimoji="1" lang="ko-KR" altLang="en-US" sz="1100" dirty="0"/>
              <a:t>마다 </a:t>
            </a:r>
            <a:r>
              <a:rPr kumimoji="1" lang="en-US" altLang="ko-KR" sz="1100" dirty="0"/>
              <a:t>API</a:t>
            </a:r>
            <a:r>
              <a:rPr kumimoji="1" lang="ko-KR" altLang="en-US" sz="1100" dirty="0"/>
              <a:t> 규격이 다르다</a:t>
            </a:r>
            <a:r>
              <a:rPr kumimoji="1" lang="en-US" altLang="ko-K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85267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705493" y="2906766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360894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9276" y="-39792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859277" y="48820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671166" y="10997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04393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610743" y="18048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3229024" y="1154443"/>
            <a:ext cx="1671853" cy="183279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3" idx="2"/>
            <a:endCxn id="57" idx="1"/>
          </p:cNvCxnSpPr>
          <p:nvPr/>
        </p:nvCxnSpPr>
        <p:spPr>
          <a:xfrm rot="16200000" flipH="1">
            <a:off x="3225745" y="3715694"/>
            <a:ext cx="1678411" cy="183279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5B3-8D40-D0CD-509C-7CE65D58F211}"/>
              </a:ext>
            </a:extLst>
          </p:cNvPr>
          <p:cNvSpPr txBox="1"/>
          <p:nvPr/>
        </p:nvSpPr>
        <p:spPr>
          <a:xfrm>
            <a:off x="3205833" y="1420276"/>
            <a:ext cx="1012663" cy="6001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100" b="1" dirty="0"/>
              <a:t>ODBC API</a:t>
            </a:r>
          </a:p>
          <a:p>
            <a:r>
              <a:rPr kumimoji="1" lang="ko-KR" altLang="en-US" sz="1100" b="1" dirty="0"/>
              <a:t>규격</a:t>
            </a:r>
            <a:r>
              <a:rPr kumimoji="1" lang="ko-KR" altLang="en-US" sz="1100" dirty="0"/>
              <a:t>에 맞춰</a:t>
            </a:r>
            <a:endParaRPr kumimoji="1" lang="en-US" altLang="ko-KR" sz="1100" dirty="0"/>
          </a:p>
          <a:p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360894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FB37A3B-34D3-9985-F254-EEB10AFD8702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6859276" y="171064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CBBAB670-733F-3F5D-A25A-EE978DFB0C2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6859277" y="259676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671166" y="3208327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4B6F1-F627-349F-923D-B05B52D3F9EF}"/>
              </a:ext>
            </a:extLst>
          </p:cNvPr>
          <p:cNvSpPr txBox="1"/>
          <p:nvPr/>
        </p:nvSpPr>
        <p:spPr>
          <a:xfrm>
            <a:off x="6604393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F15DA-CBBF-F23D-5412-5151EF2EA932}"/>
              </a:ext>
            </a:extLst>
          </p:cNvPr>
          <p:cNvSpPr txBox="1"/>
          <p:nvPr/>
        </p:nvSpPr>
        <p:spPr>
          <a:xfrm>
            <a:off x="6610743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360894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3AB35CCF-7F6C-4CC5-EAC7-C21F8126A904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rot="5400000" flipH="1" flipV="1">
            <a:off x="6859276" y="383846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46AC3150-04BC-FA01-919C-F7C73C96523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6859277" y="472458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671166" y="5336149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04EB09-B645-419F-6ACE-4B25FC93DCB5}"/>
              </a:ext>
            </a:extLst>
          </p:cNvPr>
          <p:cNvSpPr txBox="1"/>
          <p:nvPr/>
        </p:nvSpPr>
        <p:spPr>
          <a:xfrm>
            <a:off x="6604393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B58174-E1E8-B807-C148-335F91748D0B}"/>
              </a:ext>
            </a:extLst>
          </p:cNvPr>
          <p:cNvSpPr txBox="1"/>
          <p:nvPr/>
        </p:nvSpPr>
        <p:spPr>
          <a:xfrm>
            <a:off x="6610743" y="604125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2017336" y="5437723"/>
            <a:ext cx="2379547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API </a:t>
            </a:r>
            <a:r>
              <a:rPr kumimoji="1" lang="ko-KR" altLang="en-US" sz="1100" dirty="0"/>
              <a:t>규격이 같기 때문에</a:t>
            </a:r>
            <a:r>
              <a:rPr kumimoji="1" lang="en-US" altLang="ko-KR" sz="1100" dirty="0"/>
              <a:t>,</a:t>
            </a:r>
          </a:p>
          <a:p>
            <a:pPr algn="ctr"/>
            <a:r>
              <a:rPr kumimoji="1" lang="ko-KR" altLang="en-US" sz="1100" dirty="0"/>
              <a:t>메서드 호출 코드도 동일하다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b="1" dirty="0">
                <a:sym typeface="Wingdings" pitchFamily="2" charset="2"/>
              </a:rPr>
              <a:t>DBMS</a:t>
            </a:r>
            <a:r>
              <a:rPr kumimoji="1" lang="ko-KR" altLang="en-US" sz="1100" b="1" dirty="0">
                <a:sym typeface="Wingdings" pitchFamily="2" charset="2"/>
              </a:rPr>
              <a:t>마다</a:t>
            </a:r>
            <a:r>
              <a:rPr kumimoji="1" lang="en-US" altLang="ko-KR" sz="1100" b="1" dirty="0">
                <a:sym typeface="Wingdings" pitchFamily="2" charset="2"/>
              </a:rPr>
              <a:t>,</a:t>
            </a:r>
            <a:r>
              <a:rPr kumimoji="1" lang="ko-KR" altLang="en-US" sz="1100" b="1" dirty="0">
                <a:sym typeface="Wingdings" pitchFamily="2" charset="2"/>
              </a:rPr>
              <a:t> 변경할 필요가 없다</a:t>
            </a:r>
            <a:r>
              <a:rPr kumimoji="1" lang="en-US" altLang="ko-KR" sz="1100" dirty="0">
                <a:sym typeface="Wingdings" pitchFamily="2" charset="2"/>
              </a:rPr>
              <a:t>!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207110" y="5034588"/>
            <a:ext cx="516478" cy="403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AF8775F-C7EA-68B5-6130-F1FEF4A914A3}"/>
              </a:ext>
            </a:extLst>
          </p:cNvPr>
          <p:cNvSpPr txBox="1"/>
          <p:nvPr/>
        </p:nvSpPr>
        <p:spPr>
          <a:xfrm>
            <a:off x="831227" y="182497"/>
            <a:ext cx="3748531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100" b="1" dirty="0"/>
              <a:t>ODBC Driver</a:t>
            </a:r>
            <a:r>
              <a:rPr kumimoji="1" lang="en-US" altLang="ko-Kore-KR" sz="1100" dirty="0"/>
              <a:t>: ODBC API</a:t>
            </a:r>
            <a:r>
              <a:rPr kumimoji="1" lang="ko-KR" altLang="en-US" sz="1100" dirty="0"/>
              <a:t> </a:t>
            </a:r>
            <a:r>
              <a:rPr kumimoji="1" lang="ko-Kore-KR" altLang="en-US" sz="1100" dirty="0"/>
              <a:t>규격에</a:t>
            </a:r>
            <a:r>
              <a:rPr kumimoji="1" lang="ko-KR" altLang="en-US" sz="1100" dirty="0"/>
              <a:t> 따라 </a:t>
            </a:r>
            <a:r>
              <a:rPr kumimoji="1" lang="en-US" altLang="ko-KR" sz="1100" dirty="0"/>
              <a:t>API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만들었다</a:t>
            </a:r>
            <a:r>
              <a:rPr kumimoji="1" lang="en-US" altLang="ko-KR" sz="1100" dirty="0"/>
              <a:t>.</a:t>
            </a:r>
            <a:r>
              <a:rPr kumimoji="1" lang="ko-KR" altLang="en-US" sz="1100" dirty="0"/>
              <a:t> </a:t>
            </a:r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DBMS </a:t>
            </a:r>
            <a:r>
              <a:rPr kumimoji="1" lang="ko-KR" altLang="en-US" sz="1100" dirty="0">
                <a:sym typeface="Wingdings" pitchFamily="2" charset="2"/>
              </a:rPr>
              <a:t>제조자 마음대로가 아니라</a:t>
            </a:r>
            <a:r>
              <a:rPr kumimoji="1" lang="en-US" altLang="ko-KR" sz="1100" dirty="0">
                <a:sym typeface="Wingdings" pitchFamily="2" charset="2"/>
              </a:rPr>
              <a:t>,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ODBC API </a:t>
            </a:r>
            <a:r>
              <a:rPr kumimoji="1" lang="ko-KR" altLang="en-US" sz="1100" dirty="0">
                <a:sym typeface="Wingdings" pitchFamily="2" charset="2"/>
              </a:rPr>
              <a:t>표준 규격에 따라 </a:t>
            </a:r>
            <a:r>
              <a:rPr kumimoji="1" lang="en-US" altLang="ko-KR" sz="1100" dirty="0">
                <a:sym typeface="Wingdings" pitchFamily="2" charset="2"/>
              </a:rPr>
              <a:t>API</a:t>
            </a:r>
            <a:r>
              <a:rPr kumimoji="1" lang="ko-KR" altLang="en-US" sz="1100" dirty="0" err="1">
                <a:sym typeface="Wingdings" pitchFamily="2" charset="2"/>
              </a:rPr>
              <a:t>를</a:t>
            </a:r>
            <a:r>
              <a:rPr kumimoji="1" lang="ko-KR" altLang="en-US" sz="1100" dirty="0">
                <a:sym typeface="Wingdings" pitchFamily="2" charset="2"/>
              </a:rPr>
              <a:t> 만들었다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85317-5BED-0BC7-3A36-4F7AA2C7822A}"/>
              </a:ext>
            </a:extLst>
          </p:cNvPr>
          <p:cNvCxnSpPr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5B3D4E6C-755D-A88D-1989-563594DB7B41}"/>
              </a:ext>
            </a:extLst>
          </p:cNvPr>
          <p:cNvCxnSpPr>
            <a:cxnSpLocks/>
            <a:stCxn id="77" idx="3"/>
            <a:endCxn id="4" idx="0"/>
          </p:cNvCxnSpPr>
          <p:nvPr/>
        </p:nvCxnSpPr>
        <p:spPr>
          <a:xfrm>
            <a:off x="4579758" y="482579"/>
            <a:ext cx="1089745" cy="30927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87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215301" y="2906766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898750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883107" y="683830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26587" y="5113117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591613" y="1234913"/>
            <a:ext cx="1389734" cy="21149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3" idx="3"/>
            <a:endCxn id="57" idx="1"/>
          </p:cNvCxnSpPr>
          <p:nvPr/>
        </p:nvCxnSpPr>
        <p:spPr>
          <a:xfrm>
            <a:off x="3591613" y="3349826"/>
            <a:ext cx="1389734" cy="21214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898750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876822" y="2603643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898750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876822" y="473133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438709" y="835019"/>
            <a:ext cx="315290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Java</a:t>
            </a:r>
            <a:r>
              <a:rPr kumimoji="1" lang="ko-KR" altLang="en-US" sz="1100" dirty="0"/>
              <a:t>에서 </a:t>
            </a:r>
            <a:r>
              <a:rPr kumimoji="1" lang="en-US" altLang="ko-KR" sz="1100" dirty="0"/>
              <a:t>C/C++ </a:t>
            </a:r>
            <a:r>
              <a:rPr kumimoji="1" lang="ko-KR" altLang="en-US" sz="1100" dirty="0"/>
              <a:t>코드를 직접 호출할 수 없다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Java DBMS API</a:t>
            </a:r>
            <a:r>
              <a:rPr kumimoji="1" lang="ko-KR" altLang="en-US" sz="1100" dirty="0" err="1">
                <a:sym typeface="Wingdings" pitchFamily="2" charset="2"/>
              </a:rPr>
              <a:t>를</a:t>
            </a:r>
            <a:r>
              <a:rPr kumimoji="1" lang="ko-KR" altLang="en-US" sz="1100" dirty="0">
                <a:sym typeface="Wingdings" pitchFamily="2" charset="2"/>
              </a:rPr>
              <a:t> 이용한다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2"/>
            <a:endCxn id="3" idx="0"/>
          </p:cNvCxnSpPr>
          <p:nvPr/>
        </p:nvCxnSpPr>
        <p:spPr>
          <a:xfrm>
            <a:off x="2015161" y="1265906"/>
            <a:ext cx="888296" cy="1640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85317-5BED-0BC7-3A36-4F7AA2C7822A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589175" y="2894065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2ECD5C7-AB52-AE91-86EE-C845CC9FDC69}"/>
              </a:ext>
            </a:extLst>
          </p:cNvPr>
          <p:cNvCxnSpPr>
            <a:cxnSpLocks/>
            <a:stCxn id="7" idx="0"/>
            <a:endCxn id="3" idx="0"/>
          </p:cNvCxnSpPr>
          <p:nvPr/>
        </p:nvCxnSpPr>
        <p:spPr>
          <a:xfrm rot="16200000" flipH="1">
            <a:off x="1961495" y="1964804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6EE2233-0080-7786-B2DE-3C70E6E4EE1E}"/>
              </a:ext>
            </a:extLst>
          </p:cNvPr>
          <p:cNvCxnSpPr>
            <a:cxnSpLocks/>
            <a:stCxn id="3" idx="2"/>
            <a:endCxn id="7" idx="2"/>
          </p:cNvCxnSpPr>
          <p:nvPr/>
        </p:nvCxnSpPr>
        <p:spPr>
          <a:xfrm rot="5400000" flipH="1">
            <a:off x="1961495" y="2850925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4B3E982A-82E9-39A4-CC78-26952872AD99}"/>
              </a:ext>
            </a:extLst>
          </p:cNvPr>
          <p:cNvCxnSpPr>
            <a:cxnSpLocks/>
            <a:stCxn id="7" idx="0"/>
            <a:endCxn id="4" idx="1"/>
          </p:cNvCxnSpPr>
          <p:nvPr/>
        </p:nvCxnSpPr>
        <p:spPr>
          <a:xfrm rot="5400000" flipH="1" flipV="1">
            <a:off x="2177215" y="89933"/>
            <a:ext cx="1659152" cy="394911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곱하기 27">
            <a:extLst>
              <a:ext uri="{FF2B5EF4-FFF2-40B4-BE49-F238E27FC236}">
                <a16:creationId xmlns:a16="http://schemas.microsoft.com/office/drawing/2014/main" id="{4BD76F99-EE31-D6CF-402A-2BD781F369E4}"/>
              </a:ext>
            </a:extLst>
          </p:cNvPr>
          <p:cNvSpPr/>
          <p:nvPr/>
        </p:nvSpPr>
        <p:spPr>
          <a:xfrm>
            <a:off x="2524496" y="1288385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F84CDE-AC8E-8EA1-B28D-EB001FB87F5B}"/>
              </a:ext>
            </a:extLst>
          </p:cNvPr>
          <p:cNvSpPr txBox="1"/>
          <p:nvPr/>
        </p:nvSpPr>
        <p:spPr>
          <a:xfrm>
            <a:off x="2655825" y="1676195"/>
            <a:ext cx="636308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4B1CA8-8B0A-038A-B7F9-FB623E4E742B}"/>
              </a:ext>
            </a:extLst>
          </p:cNvPr>
          <p:cNvSpPr txBox="1"/>
          <p:nvPr/>
        </p:nvSpPr>
        <p:spPr>
          <a:xfrm>
            <a:off x="1635897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06B726-E928-1FD3-5AFC-F6A5A071AA29}"/>
              </a:ext>
            </a:extLst>
          </p:cNvPr>
          <p:cNvSpPr txBox="1"/>
          <p:nvPr/>
        </p:nvSpPr>
        <p:spPr>
          <a:xfrm>
            <a:off x="1642247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357659" y="1234913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6357659" y="3343475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357659" y="5471297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6626587" y="1065483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6626587" y="2985296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2A048E-6000-633D-30DC-7260622EFCD4}"/>
              </a:ext>
            </a:extLst>
          </p:cNvPr>
          <p:cNvSpPr txBox="1"/>
          <p:nvPr/>
        </p:nvSpPr>
        <p:spPr>
          <a:xfrm>
            <a:off x="626318" y="4566874"/>
            <a:ext cx="3407292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C/C++</a:t>
            </a:r>
            <a:r>
              <a:rPr kumimoji="1" lang="ko-KR" altLang="en-US" sz="1100" dirty="0"/>
              <a:t>로 작성된 </a:t>
            </a:r>
            <a:r>
              <a:rPr kumimoji="1" lang="en-US" altLang="ko-KR" sz="1100" dirty="0"/>
              <a:t>ODBC API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호출할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 </a:t>
            </a:r>
            <a:r>
              <a:rPr kumimoji="1" lang="en-US" altLang="ko-KR" sz="1100" dirty="0"/>
              <a:t>Java API</a:t>
            </a:r>
            <a:r>
              <a:rPr kumimoji="1" lang="ko-KR" altLang="en-US" sz="1100" dirty="0"/>
              <a:t>가 필요하다</a:t>
            </a:r>
            <a:r>
              <a:rPr kumimoji="1" lang="en-US" altLang="ko-KR" sz="1100" dirty="0"/>
              <a:t>.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R" sz="1400" dirty="0">
                <a:sym typeface="Wingdings" pitchFamily="2" charset="2"/>
              </a:rPr>
              <a:t>Java </a:t>
            </a:r>
            <a:r>
              <a:rPr kumimoji="1" lang="en-US" altLang="ko-KR" sz="1400" dirty="0" err="1">
                <a:sym typeface="Wingdings" pitchFamily="2" charset="2"/>
              </a:rPr>
              <a:t>DataBase</a:t>
            </a:r>
            <a:r>
              <a:rPr kumimoji="1" lang="en-US" altLang="ko-KR" sz="1400" dirty="0">
                <a:sym typeface="Wingdings" pitchFamily="2" charset="2"/>
              </a:rPr>
              <a:t> Connectivity API</a:t>
            </a:r>
            <a:r>
              <a:rPr kumimoji="1" lang="ko-KR" altLang="en-US" sz="1400" dirty="0">
                <a:sym typeface="Wingdings" pitchFamily="2" charset="2"/>
              </a:rPr>
              <a:t> 등장</a:t>
            </a:r>
            <a:r>
              <a:rPr kumimoji="1" lang="en-US" altLang="ko-KR" sz="1400" dirty="0">
                <a:sym typeface="Wingdings" pitchFamily="2" charset="2"/>
              </a:rPr>
              <a:t>!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ore-KR" sz="1400" dirty="0">
                <a:sym typeface="Wingdings" pitchFamily="2" charset="2"/>
              </a:rPr>
              <a:t>JDBC</a:t>
            </a:r>
            <a:endParaRPr kumimoji="1" lang="ko-Kore-KR" altLang="en-US" sz="14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9DD8AE5-C330-915F-10B5-580FCB921E9E}"/>
              </a:ext>
            </a:extLst>
          </p:cNvPr>
          <p:cNvCxnSpPr>
            <a:cxnSpLocks/>
            <a:stCxn id="66" idx="0"/>
            <a:endCxn id="3" idx="2"/>
          </p:cNvCxnSpPr>
          <p:nvPr/>
        </p:nvCxnSpPr>
        <p:spPr>
          <a:xfrm flipV="1">
            <a:off x="2329964" y="3792886"/>
            <a:ext cx="573493" cy="773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966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215301" y="2906766"/>
            <a:ext cx="1376312" cy="8861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JDBC</a:t>
            </a:r>
          </a:p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Driver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898750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883107" y="683830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26587" y="5113117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591613" y="1234913"/>
            <a:ext cx="1389734" cy="21149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3" idx="3"/>
            <a:endCxn id="57" idx="1"/>
          </p:cNvCxnSpPr>
          <p:nvPr/>
        </p:nvCxnSpPr>
        <p:spPr>
          <a:xfrm>
            <a:off x="3591613" y="3349826"/>
            <a:ext cx="1389734" cy="21214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898750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876822" y="2603643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898750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876822" y="473133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438709" y="835019"/>
            <a:ext cx="315290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JDBC API</a:t>
            </a:r>
            <a:r>
              <a:rPr kumimoji="1" lang="ko-KR" altLang="en-US" sz="1100" dirty="0"/>
              <a:t>의 </a:t>
            </a:r>
            <a:r>
              <a:rPr kumimoji="1" lang="ko-KR" altLang="en-US" sz="1100" b="1" dirty="0"/>
              <a:t>규격에 따라 </a:t>
            </a:r>
            <a:endParaRPr kumimoji="1" lang="en-US" altLang="ko-KR" sz="1100" b="1" dirty="0"/>
          </a:p>
          <a:p>
            <a:pPr algn="ctr"/>
            <a:r>
              <a:rPr kumimoji="1" lang="ko-KR" altLang="en-US" sz="1100" dirty="0"/>
              <a:t>클래스와 메서드를 정의한 것</a:t>
            </a:r>
            <a:r>
              <a:rPr kumimoji="1" lang="en-US" altLang="ko-KR" sz="1100" dirty="0"/>
              <a:t>.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2"/>
            <a:endCxn id="3" idx="0"/>
          </p:cNvCxnSpPr>
          <p:nvPr/>
        </p:nvCxnSpPr>
        <p:spPr>
          <a:xfrm>
            <a:off x="2015161" y="1265906"/>
            <a:ext cx="888296" cy="1640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85317-5BED-0BC7-3A36-4F7AA2C7822A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589175" y="2894065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2ECD5C7-AB52-AE91-86EE-C845CC9FDC69}"/>
              </a:ext>
            </a:extLst>
          </p:cNvPr>
          <p:cNvCxnSpPr>
            <a:cxnSpLocks/>
            <a:stCxn id="7" idx="0"/>
            <a:endCxn id="3" idx="0"/>
          </p:cNvCxnSpPr>
          <p:nvPr/>
        </p:nvCxnSpPr>
        <p:spPr>
          <a:xfrm rot="16200000" flipH="1">
            <a:off x="1961495" y="1964804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6EE2233-0080-7786-B2DE-3C70E6E4EE1E}"/>
              </a:ext>
            </a:extLst>
          </p:cNvPr>
          <p:cNvCxnSpPr>
            <a:cxnSpLocks/>
            <a:stCxn id="3" idx="2"/>
            <a:endCxn id="7" idx="2"/>
          </p:cNvCxnSpPr>
          <p:nvPr/>
        </p:nvCxnSpPr>
        <p:spPr>
          <a:xfrm rot="5400000" flipH="1">
            <a:off x="1961495" y="2850925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54B1CA8-8B0A-038A-B7F9-FB623E4E742B}"/>
              </a:ext>
            </a:extLst>
          </p:cNvPr>
          <p:cNvSpPr txBox="1"/>
          <p:nvPr/>
        </p:nvSpPr>
        <p:spPr>
          <a:xfrm>
            <a:off x="1635897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06B726-E928-1FD3-5AFC-F6A5A071AA29}"/>
              </a:ext>
            </a:extLst>
          </p:cNvPr>
          <p:cNvSpPr txBox="1"/>
          <p:nvPr/>
        </p:nvSpPr>
        <p:spPr>
          <a:xfrm>
            <a:off x="1642247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357659" y="1234913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6357659" y="3343475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357659" y="5471297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6626587" y="1065483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6626587" y="2985296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2A048E-6000-633D-30DC-7260622EFCD4}"/>
              </a:ext>
            </a:extLst>
          </p:cNvPr>
          <p:cNvSpPr txBox="1"/>
          <p:nvPr/>
        </p:nvSpPr>
        <p:spPr>
          <a:xfrm>
            <a:off x="626318" y="4566874"/>
            <a:ext cx="3407292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/>
              <a:t>Type1 Driver</a:t>
            </a:r>
          </a:p>
          <a:p>
            <a:pPr marL="285750" indent="-285750" algn="ctr">
              <a:buFont typeface="Wingdings" pitchFamily="2" charset="2"/>
              <a:buChar char="à"/>
            </a:pPr>
            <a:r>
              <a:rPr kumimoji="1" lang="en-US" altLang="ko-Kore-KR" sz="1400" dirty="0"/>
              <a:t>ODBC API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호출하는 </a:t>
            </a:r>
            <a:r>
              <a:rPr kumimoji="1" lang="en-US" altLang="ko-KR" sz="1400" dirty="0"/>
              <a:t>JDBC Driver</a:t>
            </a:r>
          </a:p>
          <a:p>
            <a:pPr marL="285750" indent="-285750" algn="ctr">
              <a:buFont typeface="Wingdings" pitchFamily="2" charset="2"/>
              <a:buChar char="à"/>
            </a:pPr>
            <a:r>
              <a:rPr kumimoji="1" lang="en-US" altLang="ko-Kore-KR" sz="1400" dirty="0"/>
              <a:t>ODBC-JDBC Bridge </a:t>
            </a:r>
            <a:r>
              <a:rPr kumimoji="1" lang="en-US" altLang="ko-Kore-KR" sz="1400" dirty="0" err="1"/>
              <a:t>Dirver</a:t>
            </a:r>
            <a:endParaRPr kumimoji="1" lang="ko-Kore-KR" altLang="en-US" sz="14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9DD8AE5-C330-915F-10B5-580FCB921E9E}"/>
              </a:ext>
            </a:extLst>
          </p:cNvPr>
          <p:cNvCxnSpPr>
            <a:cxnSpLocks/>
            <a:stCxn id="66" idx="0"/>
            <a:endCxn id="3" idx="2"/>
          </p:cNvCxnSpPr>
          <p:nvPr/>
        </p:nvCxnSpPr>
        <p:spPr>
          <a:xfrm flipV="1">
            <a:off x="2329964" y="3792886"/>
            <a:ext cx="573493" cy="773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C61EF19-F44F-2939-6864-8DA917D47EE6}"/>
              </a:ext>
            </a:extLst>
          </p:cNvPr>
          <p:cNvSpPr txBox="1"/>
          <p:nvPr/>
        </p:nvSpPr>
        <p:spPr>
          <a:xfrm>
            <a:off x="3906781" y="2158389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2C12F-9202-B4DA-CC13-48FB95E69687}"/>
              </a:ext>
            </a:extLst>
          </p:cNvPr>
          <p:cNvSpPr txBox="1"/>
          <p:nvPr/>
        </p:nvSpPr>
        <p:spPr>
          <a:xfrm>
            <a:off x="4095852" y="320632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22033-44E6-3D10-29E4-267E0C24A3B8}"/>
              </a:ext>
            </a:extLst>
          </p:cNvPr>
          <p:cNvSpPr txBox="1"/>
          <p:nvPr/>
        </p:nvSpPr>
        <p:spPr>
          <a:xfrm>
            <a:off x="3906781" y="4085501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BB60BAE-DDC7-7E17-AEAA-0F5B3AA5C7A5}"/>
              </a:ext>
            </a:extLst>
          </p:cNvPr>
          <p:cNvCxnSpPr/>
          <p:nvPr/>
        </p:nvCxnSpPr>
        <p:spPr>
          <a:xfrm>
            <a:off x="7128203" y="0"/>
            <a:ext cx="0" cy="6858000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D29742-15D7-0CE0-2C35-89470EEAAC9C}"/>
              </a:ext>
            </a:extLst>
          </p:cNvPr>
          <p:cNvSpPr txBox="1"/>
          <p:nvPr/>
        </p:nvSpPr>
        <p:spPr>
          <a:xfrm>
            <a:off x="3362171" y="6375212"/>
            <a:ext cx="1226109" cy="30777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/>
              <a:t>Local</a:t>
            </a:r>
            <a:endParaRPr kumimoji="1" lang="ko-Kore-KR" alt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17057-9D1C-B8FC-9A05-A8C7D7EABBBC}"/>
              </a:ext>
            </a:extLst>
          </p:cNvPr>
          <p:cNvSpPr txBox="1"/>
          <p:nvPr/>
        </p:nvSpPr>
        <p:spPr>
          <a:xfrm>
            <a:off x="9275060" y="6340865"/>
            <a:ext cx="1226109" cy="30777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/>
              <a:t>Remote</a:t>
            </a:r>
            <a:endParaRPr kumimoji="1" lang="ko-Kore-KR" alt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DFBAF5-33FD-F1A1-B211-1CEDE1E16C2D}"/>
              </a:ext>
            </a:extLst>
          </p:cNvPr>
          <p:cNvSpPr txBox="1"/>
          <p:nvPr/>
        </p:nvSpPr>
        <p:spPr>
          <a:xfrm>
            <a:off x="566462" y="6336178"/>
            <a:ext cx="1763502" cy="43088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Local</a:t>
            </a:r>
            <a:r>
              <a:rPr kumimoji="1" lang="ko-KR" altLang="en-US" sz="1100" dirty="0"/>
              <a:t>에 </a:t>
            </a:r>
            <a:r>
              <a:rPr kumimoji="1" lang="en-US" altLang="ko-KR" sz="1100" dirty="0"/>
              <a:t>ODBC Driver</a:t>
            </a:r>
            <a:r>
              <a:rPr kumimoji="1" lang="ko-KR" altLang="en-US" sz="1100" dirty="0"/>
              <a:t>가 설치되어 있어야 한다</a:t>
            </a:r>
            <a:r>
              <a:rPr kumimoji="1" lang="en-US" altLang="ko-KR" sz="1100" dirty="0"/>
              <a:t>!</a:t>
            </a:r>
            <a:endParaRPr kumimoji="1" lang="ko-Kore-KR" altLang="en-US" sz="11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8088D25A-1AA5-B40B-49DD-2AAEB9073D7C}"/>
              </a:ext>
            </a:extLst>
          </p:cNvPr>
          <p:cNvCxnSpPr>
            <a:cxnSpLocks/>
            <a:stCxn id="15" idx="0"/>
            <a:endCxn id="11" idx="0"/>
          </p:cNvCxnSpPr>
          <p:nvPr/>
        </p:nvCxnSpPr>
        <p:spPr>
          <a:xfrm rot="16200000" flipH="1">
            <a:off x="2692202" y="5092189"/>
            <a:ext cx="39034" cy="2527013"/>
          </a:xfrm>
          <a:prstGeom prst="curvedConnector3">
            <a:avLst>
              <a:gd name="adj1" fmla="val -585643"/>
            </a:avLst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737595-191F-6DDD-E509-53334BBD6A0C}"/>
              </a:ext>
            </a:extLst>
          </p:cNvPr>
          <p:cNvSpPr txBox="1"/>
          <p:nvPr/>
        </p:nvSpPr>
        <p:spPr>
          <a:xfrm>
            <a:off x="5212876" y="6202367"/>
            <a:ext cx="1923151" cy="58477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/>
              <a:t>Native API: </a:t>
            </a:r>
          </a:p>
          <a:p>
            <a:pPr algn="ctr"/>
            <a:r>
              <a:rPr kumimoji="1" lang="en-US" altLang="ko-Kore-KR" sz="1600" dirty="0"/>
              <a:t>DBMS</a:t>
            </a:r>
            <a:r>
              <a:rPr kumimoji="1" lang="ko-KR" altLang="en-US" sz="1600" dirty="0"/>
              <a:t> 전용 </a:t>
            </a:r>
            <a:r>
              <a:rPr kumimoji="1" lang="en-US" altLang="ko-KR" sz="1600" dirty="0"/>
              <a:t>API</a:t>
            </a:r>
            <a:endParaRPr kumimoji="1" lang="ko-Kore-KR" altLang="en-US" sz="1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22BBC0-9A10-8B56-DFB1-8F2B9FFDE759}"/>
              </a:ext>
            </a:extLst>
          </p:cNvPr>
          <p:cNvCxnSpPr>
            <a:cxnSpLocks/>
            <a:stCxn id="22" idx="0"/>
            <a:endCxn id="57" idx="2"/>
          </p:cNvCxnSpPr>
          <p:nvPr/>
        </p:nvCxnSpPr>
        <p:spPr>
          <a:xfrm flipH="1" flipV="1">
            <a:off x="5669503" y="5914357"/>
            <a:ext cx="504949" cy="28801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929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7557211" y="561719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Oracle</a:t>
            </a:r>
          </a:p>
          <a:p>
            <a:pPr algn="ctr"/>
            <a:r>
              <a:rPr kumimoji="1" lang="en-US" altLang="ko-Kore-KR" sz="1400" dirty="0"/>
              <a:t>ODBC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10474614" y="561719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Oracle</a:t>
            </a:r>
          </a:p>
          <a:p>
            <a:pPr algn="ctr"/>
            <a:r>
              <a:rPr kumimoji="1" lang="en-US" altLang="ko-Kore-KR" sz="1400" dirty="0"/>
              <a:t>DBMS</a:t>
            </a:r>
            <a:endParaRPr kumimoji="1" lang="ko-Kore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9" idx="0"/>
            <a:endCxn id="4" idx="0"/>
          </p:cNvCxnSpPr>
          <p:nvPr/>
        </p:nvCxnSpPr>
        <p:spPr>
          <a:xfrm rot="16200000" flipH="1">
            <a:off x="7009144" y="-667200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23" idx="0"/>
            <a:endCxn id="57" idx="0"/>
          </p:cNvCxnSpPr>
          <p:nvPr/>
        </p:nvCxnSpPr>
        <p:spPr>
          <a:xfrm rot="16200000" flipH="1">
            <a:off x="7009144" y="3569184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7557211" y="2670281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MS-SQL</a:t>
            </a:r>
          </a:p>
          <a:p>
            <a:pPr algn="ctr"/>
            <a:r>
              <a:rPr kumimoji="1" lang="en-US" altLang="ko-Kore-KR" sz="1400" dirty="0"/>
              <a:t>ODBC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10474614" y="2670281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MS-SQL</a:t>
            </a:r>
          </a:p>
          <a:p>
            <a:pPr algn="ctr"/>
            <a:r>
              <a:rPr kumimoji="1" lang="en-US" altLang="ko-Kore-KR" sz="1400" dirty="0"/>
              <a:t>DBMS</a:t>
            </a:r>
            <a:endParaRPr kumimoji="1" lang="ko-Kore-KR" altLang="en-US" sz="14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7557211" y="4798103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My-SQL</a:t>
            </a:r>
          </a:p>
          <a:p>
            <a:pPr algn="ctr"/>
            <a:r>
              <a:rPr kumimoji="1" lang="en-US" altLang="ko-Kore-KR" sz="1400" dirty="0"/>
              <a:t>ODBC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10474614" y="4798103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My-SQL</a:t>
            </a:r>
          </a:p>
          <a:p>
            <a:pPr algn="ctr"/>
            <a:r>
              <a:rPr kumimoji="1" lang="en-US" altLang="ko-Kore-KR" sz="1400" dirty="0"/>
              <a:t>DBMS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2996566" y="2613177"/>
            <a:ext cx="1043329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JDBC</a:t>
            </a:r>
          </a:p>
          <a:p>
            <a:pPr algn="ctr"/>
            <a:r>
              <a:rPr kumimoji="1" lang="en-US" altLang="ko-Kore-KR" sz="1400" dirty="0"/>
              <a:t>Type3</a:t>
            </a:r>
          </a:p>
          <a:p>
            <a:pPr algn="ctr"/>
            <a:r>
              <a:rPr kumimoji="1" lang="en-US" altLang="ko-Kore-KR" sz="1400" dirty="0"/>
              <a:t>Server</a:t>
            </a:r>
            <a:endParaRPr kumimoji="1" lang="ko-Kore-KR" altLang="en-US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8918914" y="1008314"/>
            <a:ext cx="155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8918914" y="3116876"/>
            <a:ext cx="155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8918914" y="5244698"/>
            <a:ext cx="155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C61EF19-F44F-2939-6864-8DA917D47EE6}"/>
              </a:ext>
            </a:extLst>
          </p:cNvPr>
          <p:cNvSpPr txBox="1"/>
          <p:nvPr/>
        </p:nvSpPr>
        <p:spPr>
          <a:xfrm>
            <a:off x="6728161" y="11064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22033-44E6-3D10-29E4-267E0C24A3B8}"/>
              </a:ext>
            </a:extLst>
          </p:cNvPr>
          <p:cNvSpPr txBox="1"/>
          <p:nvPr/>
        </p:nvSpPr>
        <p:spPr>
          <a:xfrm>
            <a:off x="6728161" y="436599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BB60BAE-DDC7-7E17-AEAA-0F5B3AA5C7A5}"/>
              </a:ext>
            </a:extLst>
          </p:cNvPr>
          <p:cNvCxnSpPr>
            <a:cxnSpLocks/>
          </p:cNvCxnSpPr>
          <p:nvPr/>
        </p:nvCxnSpPr>
        <p:spPr>
          <a:xfrm>
            <a:off x="9711147" y="27688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D29742-15D7-0CE0-2C35-89470EEAAC9C}"/>
              </a:ext>
            </a:extLst>
          </p:cNvPr>
          <p:cNvSpPr txBox="1"/>
          <p:nvPr/>
        </p:nvSpPr>
        <p:spPr>
          <a:xfrm>
            <a:off x="568027" y="6497906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17057-9D1C-B8FC-9A05-A8C7D7EABBBC}"/>
              </a:ext>
            </a:extLst>
          </p:cNvPr>
          <p:cNvSpPr txBox="1"/>
          <p:nvPr/>
        </p:nvSpPr>
        <p:spPr>
          <a:xfrm>
            <a:off x="10591496" y="6497906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Remote2</a:t>
            </a:r>
            <a:endParaRPr kumimoji="1" lang="ko-Kore-KR" altLang="en-US" sz="11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276495-3968-DD1C-9DED-5E12B6252379}"/>
              </a:ext>
            </a:extLst>
          </p:cNvPr>
          <p:cNvSpPr/>
          <p:nvPr/>
        </p:nvSpPr>
        <p:spPr>
          <a:xfrm>
            <a:off x="5164235" y="496858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Oracle</a:t>
            </a:r>
          </a:p>
          <a:p>
            <a:pPr algn="ctr"/>
            <a:r>
              <a:rPr kumimoji="1" lang="en-US" altLang="ko-Kore-KR" sz="1400" dirty="0"/>
              <a:t>JDBC2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BC002DCC-0625-E085-D652-5AA987F968FD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rot="5400000" flipH="1" flipV="1">
            <a:off x="3506371" y="955313"/>
            <a:ext cx="1669724" cy="16460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64C75BE-999C-A263-7982-FD7800AC9F00}"/>
              </a:ext>
            </a:extLst>
          </p:cNvPr>
          <p:cNvCxnSpPr>
            <a:cxnSpLocks/>
            <a:stCxn id="7" idx="2"/>
            <a:endCxn id="23" idx="1"/>
          </p:cNvCxnSpPr>
          <p:nvPr/>
        </p:nvCxnSpPr>
        <p:spPr>
          <a:xfrm rot="16200000" flipH="1">
            <a:off x="3504498" y="3520100"/>
            <a:ext cx="1673470" cy="16460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7EF4CB-A20A-3BA3-F532-407A43889EC8}"/>
              </a:ext>
            </a:extLst>
          </p:cNvPr>
          <p:cNvSpPr/>
          <p:nvPr/>
        </p:nvSpPr>
        <p:spPr>
          <a:xfrm>
            <a:off x="5164235" y="2605420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MS-SQL</a:t>
            </a:r>
          </a:p>
          <a:p>
            <a:pPr algn="ctr"/>
            <a:r>
              <a:rPr kumimoji="1" lang="en-US" altLang="ko-Kore-KR" sz="1400" dirty="0"/>
              <a:t>JDBC2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E39642-CB3A-0D1A-AAED-ECDA66573FB9}"/>
              </a:ext>
            </a:extLst>
          </p:cNvPr>
          <p:cNvSpPr/>
          <p:nvPr/>
        </p:nvSpPr>
        <p:spPr>
          <a:xfrm>
            <a:off x="5164235" y="4733242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My-SQL</a:t>
            </a:r>
          </a:p>
          <a:p>
            <a:pPr algn="ctr"/>
            <a:r>
              <a:rPr kumimoji="1" lang="en-US" altLang="ko-Kore-KR" sz="1400" dirty="0"/>
              <a:t>JDBC2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0BF0A61-7080-2223-8EDD-4971CA7BEB28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4039895" y="3052015"/>
            <a:ext cx="1124340" cy="7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2DD9B4-AA37-1715-31B7-BCD13F011290}"/>
              </a:ext>
            </a:extLst>
          </p:cNvPr>
          <p:cNvSpPr txBox="1"/>
          <p:nvPr/>
        </p:nvSpPr>
        <p:spPr>
          <a:xfrm>
            <a:off x="4168605" y="105506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D80229-052F-7F80-C0A0-2ADD88D81C68}"/>
              </a:ext>
            </a:extLst>
          </p:cNvPr>
          <p:cNvSpPr txBox="1"/>
          <p:nvPr/>
        </p:nvSpPr>
        <p:spPr>
          <a:xfrm>
            <a:off x="3906411" y="4674992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EB3E6DF3-4339-2834-D7BA-24893980C4D1}"/>
              </a:ext>
            </a:extLst>
          </p:cNvPr>
          <p:cNvCxnSpPr>
            <a:cxnSpLocks/>
            <a:stCxn id="22" idx="0"/>
            <a:endCxn id="41" idx="0"/>
          </p:cNvCxnSpPr>
          <p:nvPr/>
        </p:nvCxnSpPr>
        <p:spPr>
          <a:xfrm rot="16200000" flipH="1">
            <a:off x="7009144" y="1441362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98830A8C-F098-AB9C-DDB4-CF30C2FC243F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 flipH="1">
            <a:off x="7009144" y="225991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E16D5452-30B8-490B-0E50-AB65F46A9BC6}"/>
              </a:ext>
            </a:extLst>
          </p:cNvPr>
          <p:cNvCxnSpPr>
            <a:cxnSpLocks/>
            <a:stCxn id="41" idx="2"/>
            <a:endCxn id="22" idx="2"/>
          </p:cNvCxnSpPr>
          <p:nvPr/>
        </p:nvCxnSpPr>
        <p:spPr>
          <a:xfrm rot="5400000" flipH="1">
            <a:off x="7009144" y="2334553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BD7EB60F-3863-062B-CEFA-42FF714DC847}"/>
              </a:ext>
            </a:extLst>
          </p:cNvPr>
          <p:cNvCxnSpPr>
            <a:cxnSpLocks/>
            <a:stCxn id="57" idx="2"/>
            <a:endCxn id="23" idx="2"/>
          </p:cNvCxnSpPr>
          <p:nvPr/>
        </p:nvCxnSpPr>
        <p:spPr>
          <a:xfrm rot="5400000" flipH="1">
            <a:off x="7009144" y="4462375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3F2C12F-9202-B4DA-CC13-48FB95E69687}"/>
              </a:ext>
            </a:extLst>
          </p:cNvPr>
          <p:cNvSpPr txBox="1"/>
          <p:nvPr/>
        </p:nvSpPr>
        <p:spPr>
          <a:xfrm>
            <a:off x="6728161" y="2253336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12B2C2-177E-0466-3887-4128AFA06BDE}"/>
              </a:ext>
            </a:extLst>
          </p:cNvPr>
          <p:cNvSpPr txBox="1"/>
          <p:nvPr/>
        </p:nvSpPr>
        <p:spPr>
          <a:xfrm>
            <a:off x="6714727" y="161135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6BCDCF-1867-2342-A72B-B5B2F6B7136D}"/>
              </a:ext>
            </a:extLst>
          </p:cNvPr>
          <p:cNvSpPr txBox="1"/>
          <p:nvPr/>
        </p:nvSpPr>
        <p:spPr>
          <a:xfrm>
            <a:off x="6728161" y="3639690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6C0A93-0D76-EE22-0944-019F9D4EB730}"/>
              </a:ext>
            </a:extLst>
          </p:cNvPr>
          <p:cNvSpPr txBox="1"/>
          <p:nvPr/>
        </p:nvSpPr>
        <p:spPr>
          <a:xfrm>
            <a:off x="6728161" y="5813613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BC51ED-2C10-375A-3B18-B91101C4890E}"/>
              </a:ext>
            </a:extLst>
          </p:cNvPr>
          <p:cNvSpPr txBox="1"/>
          <p:nvPr/>
        </p:nvSpPr>
        <p:spPr>
          <a:xfrm>
            <a:off x="8287583" y="110647"/>
            <a:ext cx="992585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C/C++</a:t>
            </a:r>
            <a:endParaRPr kumimoji="1" lang="ko-Kore-KR" altLang="en-US" sz="1000" dirty="0"/>
          </a:p>
        </p:txBody>
      </p: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63C1738F-0C77-ACDB-0785-B99304F5B9AD}"/>
              </a:ext>
            </a:extLst>
          </p:cNvPr>
          <p:cNvCxnSpPr>
            <a:cxnSpLocks/>
            <a:stCxn id="4" idx="0"/>
            <a:endCxn id="69" idx="2"/>
          </p:cNvCxnSpPr>
          <p:nvPr/>
        </p:nvCxnSpPr>
        <p:spPr>
          <a:xfrm rot="5400000" flipH="1" flipV="1">
            <a:off x="8408544" y="186388"/>
            <a:ext cx="204851" cy="5458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6F9EB48-4A67-0121-A418-4EDF38A517A4}"/>
              </a:ext>
            </a:extLst>
          </p:cNvPr>
          <p:cNvSpPr txBox="1"/>
          <p:nvPr/>
        </p:nvSpPr>
        <p:spPr>
          <a:xfrm>
            <a:off x="219847" y="5125906"/>
            <a:ext cx="2121668" cy="4001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DBMS</a:t>
            </a:r>
            <a:r>
              <a:rPr kumimoji="1" lang="ko-KR" altLang="en-US" sz="1000" dirty="0" err="1"/>
              <a:t>를</a:t>
            </a:r>
            <a:r>
              <a:rPr kumimoji="1" lang="ko-KR" altLang="en-US" sz="1000" dirty="0"/>
              <a:t> 바꾸더라도</a:t>
            </a:r>
            <a:r>
              <a:rPr kumimoji="1" lang="en-US" altLang="ko-KR" sz="1000" dirty="0"/>
              <a:t>,</a:t>
            </a:r>
          </a:p>
          <a:p>
            <a:pPr algn="ctr"/>
            <a:r>
              <a:rPr kumimoji="1" lang="en-US" altLang="ko-KR" sz="1000" dirty="0"/>
              <a:t>Local</a:t>
            </a:r>
            <a:r>
              <a:rPr kumimoji="1" lang="ko-KR" altLang="en-US" sz="1000" dirty="0"/>
              <a:t>쪽은 변경할 필요가 없다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F78E00B-C959-A041-10A8-0537385315BF}"/>
              </a:ext>
            </a:extLst>
          </p:cNvPr>
          <p:cNvSpPr/>
          <p:nvPr/>
        </p:nvSpPr>
        <p:spPr>
          <a:xfrm>
            <a:off x="111003" y="2605420"/>
            <a:ext cx="876714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Java</a:t>
            </a:r>
          </a:p>
          <a:p>
            <a:pPr algn="ctr"/>
            <a:r>
              <a:rPr kumimoji="1" lang="en-US" altLang="ko-Kore-KR" sz="1400" dirty="0"/>
              <a:t>APP</a:t>
            </a:r>
            <a:endParaRPr kumimoji="1" lang="ko-Kore-KR" altLang="en-US" sz="14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B431E12-4121-CA43-2A5B-ECE927034524}"/>
              </a:ext>
            </a:extLst>
          </p:cNvPr>
          <p:cNvSpPr/>
          <p:nvPr/>
        </p:nvSpPr>
        <p:spPr>
          <a:xfrm>
            <a:off x="1306091" y="2620934"/>
            <a:ext cx="1043329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JDBC</a:t>
            </a:r>
          </a:p>
          <a:p>
            <a:pPr algn="ctr"/>
            <a:r>
              <a:rPr kumimoji="1" lang="en-US" altLang="ko-Kore-KR" sz="1400" dirty="0"/>
              <a:t>Type3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999DEA79-0889-BE02-C67C-32C645CCE6E5}"/>
              </a:ext>
            </a:extLst>
          </p:cNvPr>
          <p:cNvCxnSpPr>
            <a:cxnSpLocks/>
            <a:stCxn id="106" idx="0"/>
            <a:endCxn id="110" idx="0"/>
          </p:cNvCxnSpPr>
          <p:nvPr/>
        </p:nvCxnSpPr>
        <p:spPr>
          <a:xfrm rot="16200000" flipH="1">
            <a:off x="1180801" y="1973979"/>
            <a:ext cx="15514" cy="1278396"/>
          </a:xfrm>
          <a:prstGeom prst="curvedConnector3">
            <a:avLst>
              <a:gd name="adj1" fmla="val -147350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E930CFB5-6F1C-82B9-186E-74D45648A75F}"/>
              </a:ext>
            </a:extLst>
          </p:cNvPr>
          <p:cNvCxnSpPr>
            <a:cxnSpLocks/>
            <a:stCxn id="110" idx="2"/>
            <a:endCxn id="106" idx="2"/>
          </p:cNvCxnSpPr>
          <p:nvPr/>
        </p:nvCxnSpPr>
        <p:spPr>
          <a:xfrm rot="5400000" flipH="1">
            <a:off x="1180801" y="2867169"/>
            <a:ext cx="15514" cy="1278396"/>
          </a:xfrm>
          <a:prstGeom prst="curvedConnector3">
            <a:avLst>
              <a:gd name="adj1" fmla="val -147350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C9F6158-98F9-FC39-E030-AB9B93CE4ED1}"/>
              </a:ext>
            </a:extLst>
          </p:cNvPr>
          <p:cNvSpPr txBox="1"/>
          <p:nvPr/>
        </p:nvSpPr>
        <p:spPr>
          <a:xfrm>
            <a:off x="906565" y="2251604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E498016-241F-A2E4-593A-AB82CEB86A3B}"/>
              </a:ext>
            </a:extLst>
          </p:cNvPr>
          <p:cNvSpPr txBox="1"/>
          <p:nvPr/>
        </p:nvSpPr>
        <p:spPr>
          <a:xfrm>
            <a:off x="906565" y="360620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9C15700-D371-3728-050F-DFAE4C2F29CE}"/>
              </a:ext>
            </a:extLst>
          </p:cNvPr>
          <p:cNvCxnSpPr>
            <a:cxnSpLocks/>
            <a:stCxn id="110" idx="0"/>
            <a:endCxn id="7" idx="0"/>
          </p:cNvCxnSpPr>
          <p:nvPr/>
        </p:nvCxnSpPr>
        <p:spPr>
          <a:xfrm rot="5400000" flipH="1" flipV="1">
            <a:off x="2669115" y="1771819"/>
            <a:ext cx="7757" cy="1690475"/>
          </a:xfrm>
          <a:prstGeom prst="curvedConnector3">
            <a:avLst>
              <a:gd name="adj1" fmla="val 304701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DFFA3A03-C9A2-FB01-E371-562CACE305AF}"/>
              </a:ext>
            </a:extLst>
          </p:cNvPr>
          <p:cNvCxnSpPr>
            <a:cxnSpLocks/>
            <a:stCxn id="7" idx="2"/>
            <a:endCxn id="110" idx="2"/>
          </p:cNvCxnSpPr>
          <p:nvPr/>
        </p:nvCxnSpPr>
        <p:spPr>
          <a:xfrm rot="5400000">
            <a:off x="2669116" y="2665008"/>
            <a:ext cx="7757" cy="1690475"/>
          </a:xfrm>
          <a:prstGeom prst="curvedConnector3">
            <a:avLst>
              <a:gd name="adj1" fmla="val 304701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직선 연결선[R] 126">
            <a:extLst>
              <a:ext uri="{FF2B5EF4-FFF2-40B4-BE49-F238E27FC236}">
                <a16:creationId xmlns:a16="http://schemas.microsoft.com/office/drawing/2014/main" id="{F80CCF3B-6E6D-B137-4EE0-75873D9EA001}"/>
              </a:ext>
            </a:extLst>
          </p:cNvPr>
          <p:cNvCxnSpPr>
            <a:cxnSpLocks/>
          </p:cNvCxnSpPr>
          <p:nvPr/>
        </p:nvCxnSpPr>
        <p:spPr>
          <a:xfrm>
            <a:off x="2661469" y="0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8" name="모서리가 둥근 직사각형 127">
            <a:extLst>
              <a:ext uri="{FF2B5EF4-FFF2-40B4-BE49-F238E27FC236}">
                <a16:creationId xmlns:a16="http://schemas.microsoft.com/office/drawing/2014/main" id="{E4B345F0-1045-9D40-3E2F-0EE8D8329881}"/>
              </a:ext>
            </a:extLst>
          </p:cNvPr>
          <p:cNvSpPr/>
          <p:nvPr/>
        </p:nvSpPr>
        <p:spPr>
          <a:xfrm>
            <a:off x="2411092" y="2898238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9449700" y="458210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9198491" y="4887966"/>
            <a:ext cx="992585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9443415" y="2378023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9443415" y="4505712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9198491" y="840332"/>
            <a:ext cx="992585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9198491" y="2760145"/>
            <a:ext cx="992585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5BF7563-73B5-F3E5-19AD-E14B9F86D65A}"/>
              </a:ext>
            </a:extLst>
          </p:cNvPr>
          <p:cNvSpPr txBox="1"/>
          <p:nvPr/>
        </p:nvSpPr>
        <p:spPr>
          <a:xfrm>
            <a:off x="2350818" y="360620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14B78FCF-E922-6FE4-F1D9-F333DEF1BA06}"/>
              </a:ext>
            </a:extLst>
          </p:cNvPr>
          <p:cNvCxnSpPr>
            <a:cxnSpLocks/>
            <a:stCxn id="23" idx="0"/>
            <a:endCxn id="7" idx="2"/>
          </p:cNvCxnSpPr>
          <p:nvPr/>
        </p:nvCxnSpPr>
        <p:spPr>
          <a:xfrm rot="16200000" flipV="1">
            <a:off x="4068222" y="2956377"/>
            <a:ext cx="1226875" cy="23268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2A5574CB-EFBA-7ADB-395B-B148B87F219B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5400000">
            <a:off x="4070095" y="838184"/>
            <a:ext cx="1223129" cy="23268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E01F54F3-D7D7-E92B-7AF6-4CE76F818D97}"/>
              </a:ext>
            </a:extLst>
          </p:cNvPr>
          <p:cNvCxnSpPr>
            <a:cxnSpLocks/>
            <a:stCxn id="22" idx="2"/>
            <a:endCxn id="7" idx="3"/>
          </p:cNvCxnSpPr>
          <p:nvPr/>
        </p:nvCxnSpPr>
        <p:spPr>
          <a:xfrm rot="5400000" flipH="1">
            <a:off x="4723072" y="2376595"/>
            <a:ext cx="438838" cy="1805192"/>
          </a:xfrm>
          <a:prstGeom prst="curvedConnector4">
            <a:avLst>
              <a:gd name="adj1" fmla="val -52092"/>
              <a:gd name="adj2" fmla="val 68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2EA22E7-EAAC-8061-68A8-D4113EC4E5B7}"/>
              </a:ext>
            </a:extLst>
          </p:cNvPr>
          <p:cNvSpPr txBox="1"/>
          <p:nvPr/>
        </p:nvSpPr>
        <p:spPr>
          <a:xfrm>
            <a:off x="4278353" y="292149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ABE7EBC-0CA2-48FF-A8D0-C9A4CA02145F}"/>
              </a:ext>
            </a:extLst>
          </p:cNvPr>
          <p:cNvSpPr txBox="1"/>
          <p:nvPr/>
        </p:nvSpPr>
        <p:spPr>
          <a:xfrm>
            <a:off x="4565176" y="1857578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A94FA72-6052-D52E-84F8-2375F861B855}"/>
              </a:ext>
            </a:extLst>
          </p:cNvPr>
          <p:cNvSpPr txBox="1"/>
          <p:nvPr/>
        </p:nvSpPr>
        <p:spPr>
          <a:xfrm>
            <a:off x="4497751" y="355720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F83D71C-7A97-38D4-A653-FF843A7E5819}"/>
              </a:ext>
            </a:extLst>
          </p:cNvPr>
          <p:cNvSpPr txBox="1"/>
          <p:nvPr/>
        </p:nvSpPr>
        <p:spPr>
          <a:xfrm>
            <a:off x="3963576" y="391637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76FC114-BD84-B837-6E06-FC917AF2FA5E}"/>
              </a:ext>
            </a:extLst>
          </p:cNvPr>
          <p:cNvSpPr txBox="1"/>
          <p:nvPr/>
        </p:nvSpPr>
        <p:spPr>
          <a:xfrm>
            <a:off x="5816410" y="6497906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Remote1</a:t>
            </a:r>
            <a:endParaRPr kumimoji="1" lang="ko-Kore-KR" altLang="en-US" sz="11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83C1499-D8B8-0A85-F60F-D28E2CA64D3E}"/>
              </a:ext>
            </a:extLst>
          </p:cNvPr>
          <p:cNvSpPr txBox="1"/>
          <p:nvPr/>
        </p:nvSpPr>
        <p:spPr>
          <a:xfrm>
            <a:off x="1653731" y="1740129"/>
            <a:ext cx="2038524" cy="27699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 err="1"/>
              <a:t>MiddleWare</a:t>
            </a:r>
            <a:r>
              <a:rPr kumimoji="1" lang="en-US" altLang="ko-Kore-KR" sz="1200" b="1" dirty="0"/>
              <a:t>(</a:t>
            </a:r>
            <a:r>
              <a:rPr kumimoji="1" lang="ko-KR" altLang="en-US" sz="1200" b="1" dirty="0"/>
              <a:t>미들웨어</a:t>
            </a:r>
            <a:r>
              <a:rPr kumimoji="1" lang="en-US" altLang="ko-KR" sz="1200" b="1" dirty="0"/>
              <a:t>)</a:t>
            </a:r>
            <a:endParaRPr kumimoji="1" lang="ko-Kore-KR" altLang="en-US" sz="1100" dirty="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5F6E2239-F280-E95A-AD51-D94FFDF8B55D}"/>
              </a:ext>
            </a:extLst>
          </p:cNvPr>
          <p:cNvCxnSpPr>
            <a:cxnSpLocks/>
            <a:stCxn id="154" idx="2"/>
            <a:endCxn id="7" idx="0"/>
          </p:cNvCxnSpPr>
          <p:nvPr/>
        </p:nvCxnSpPr>
        <p:spPr>
          <a:xfrm>
            <a:off x="2672993" y="2017128"/>
            <a:ext cx="845238" cy="59604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7DEA115-09CF-5A57-8A33-C270E4AE94C3}"/>
              </a:ext>
            </a:extLst>
          </p:cNvPr>
          <p:cNvSpPr txBox="1"/>
          <p:nvPr/>
        </p:nvSpPr>
        <p:spPr>
          <a:xfrm>
            <a:off x="2350818" y="2251604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endParaRPr kumimoji="1" lang="ko-Kore-KR" altLang="en-US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2B70C1E-56D2-941A-F11A-4D8DD44F6150}"/>
              </a:ext>
            </a:extLst>
          </p:cNvPr>
          <p:cNvSpPr txBox="1"/>
          <p:nvPr/>
        </p:nvSpPr>
        <p:spPr>
          <a:xfrm>
            <a:off x="3560876" y="6497906"/>
            <a:ext cx="2121668" cy="24622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여기서 변경하기 때문이다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43C9574-AA85-65F4-138A-F6200D6F537C}"/>
              </a:ext>
            </a:extLst>
          </p:cNvPr>
          <p:cNvSpPr txBox="1"/>
          <p:nvPr/>
        </p:nvSpPr>
        <p:spPr>
          <a:xfrm>
            <a:off x="216227" y="5736668"/>
            <a:ext cx="2121668" cy="4001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Local</a:t>
            </a:r>
            <a:r>
              <a:rPr kumimoji="1" lang="ko-KR" altLang="en-US" sz="1000" dirty="0"/>
              <a:t>에는 </a:t>
            </a:r>
            <a:r>
              <a:rPr kumimoji="1" lang="en-US" altLang="ko-KR" sz="1000" dirty="0"/>
              <a:t>DBMS</a:t>
            </a:r>
            <a:r>
              <a:rPr kumimoji="1" lang="ko-KR" altLang="en-US" sz="1000" dirty="0"/>
              <a:t>와 관련된 파일을 설치할 필요가 없다</a:t>
            </a:r>
            <a:r>
              <a:rPr kumimoji="1" lang="en-US" altLang="ko-KR" sz="1000" dirty="0"/>
              <a:t>.</a:t>
            </a: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01D622E3-9BE3-C784-8269-FD4A8374C488}"/>
              </a:ext>
            </a:extLst>
          </p:cNvPr>
          <p:cNvCxnSpPr>
            <a:cxnSpLocks/>
            <a:stCxn id="76" idx="3"/>
            <a:endCxn id="165" idx="1"/>
          </p:cNvCxnSpPr>
          <p:nvPr/>
        </p:nvCxnSpPr>
        <p:spPr>
          <a:xfrm>
            <a:off x="2341515" y="5325961"/>
            <a:ext cx="1219361" cy="129505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EFABBB04-7B0D-DD5F-8447-72AC38262A93}"/>
              </a:ext>
            </a:extLst>
          </p:cNvPr>
          <p:cNvCxnSpPr>
            <a:cxnSpLocks/>
            <a:stCxn id="166" idx="3"/>
            <a:endCxn id="165" idx="1"/>
          </p:cNvCxnSpPr>
          <p:nvPr/>
        </p:nvCxnSpPr>
        <p:spPr>
          <a:xfrm>
            <a:off x="2337895" y="5936723"/>
            <a:ext cx="1222981" cy="684294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450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705493" y="2906766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Type4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360894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9276" y="-39792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859277" y="48820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Type4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360894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FB37A3B-34D3-9985-F254-EEB10AFD8702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6859276" y="171064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CBBAB670-733F-3F5D-A25A-EE978DFB0C2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6859277" y="259676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Type4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360894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3AB35CCF-7F6C-4CC5-EAC7-C21F8126A904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rot="5400000" flipH="1" flipV="1">
            <a:off x="6859276" y="383846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46AC3150-04BC-FA01-919C-F7C73C96523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6859277" y="472458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3621765" y="6113811"/>
            <a:ext cx="2379547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100% Java</a:t>
            </a:r>
            <a:r>
              <a:rPr kumimoji="1" lang="ko-KR" altLang="en-US" sz="1100" dirty="0"/>
              <a:t>로 구성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0"/>
            <a:endCxn id="57" idx="2"/>
          </p:cNvCxnSpPr>
          <p:nvPr/>
        </p:nvCxnSpPr>
        <p:spPr>
          <a:xfrm flipV="1">
            <a:off x="4811539" y="5914357"/>
            <a:ext cx="857964" cy="199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E1522476-A5D1-FAE1-5B98-1289F3F597C1}"/>
              </a:ext>
            </a:extLst>
          </p:cNvPr>
          <p:cNvCxnSpPr>
            <a:cxnSpLocks/>
          </p:cNvCxnSpPr>
          <p:nvPr/>
        </p:nvCxnSpPr>
        <p:spPr>
          <a:xfrm>
            <a:off x="6939667" y="-27359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7DF8D0-F849-0F0D-4DC6-D5764BB284C0}"/>
              </a:ext>
            </a:extLst>
          </p:cNvPr>
          <p:cNvSpPr txBox="1"/>
          <p:nvPr/>
        </p:nvSpPr>
        <p:spPr>
          <a:xfrm>
            <a:off x="1935459" y="6467825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282A52-FE27-9699-674F-B3F3D3BDAE07}"/>
              </a:ext>
            </a:extLst>
          </p:cNvPr>
          <p:cNvSpPr txBox="1"/>
          <p:nvPr/>
        </p:nvSpPr>
        <p:spPr>
          <a:xfrm>
            <a:off x="7442503" y="6467825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</a:t>
            </a:r>
            <a:endParaRPr kumimoji="1" lang="ko-Kore-KR" altLang="en-US" sz="1100" b="1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671166" y="10997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04393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610743" y="18048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671166" y="3208327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4B6F1-F627-349F-923D-B05B52D3F9EF}"/>
              </a:ext>
            </a:extLst>
          </p:cNvPr>
          <p:cNvSpPr txBox="1"/>
          <p:nvPr/>
        </p:nvSpPr>
        <p:spPr>
          <a:xfrm>
            <a:off x="6604393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F15DA-CBBF-F23D-5412-5151EF2EA932}"/>
              </a:ext>
            </a:extLst>
          </p:cNvPr>
          <p:cNvSpPr txBox="1"/>
          <p:nvPr/>
        </p:nvSpPr>
        <p:spPr>
          <a:xfrm>
            <a:off x="6610743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671166" y="5336149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04EB09-B645-419F-6ACE-4B25FC93DCB5}"/>
              </a:ext>
            </a:extLst>
          </p:cNvPr>
          <p:cNvSpPr txBox="1"/>
          <p:nvPr/>
        </p:nvSpPr>
        <p:spPr>
          <a:xfrm>
            <a:off x="6604393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B58174-E1E8-B807-C148-335F91748D0B}"/>
              </a:ext>
            </a:extLst>
          </p:cNvPr>
          <p:cNvSpPr txBox="1"/>
          <p:nvPr/>
        </p:nvSpPr>
        <p:spPr>
          <a:xfrm>
            <a:off x="6610743" y="604125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A15A690E-1E6A-C083-F153-8A465C06563A}"/>
              </a:ext>
            </a:extLst>
          </p:cNvPr>
          <p:cNvCxnSpPr>
            <a:stCxn id="3" idx="0"/>
            <a:endCxn id="4" idx="1"/>
          </p:cNvCxnSpPr>
          <p:nvPr/>
        </p:nvCxnSpPr>
        <p:spPr>
          <a:xfrm rot="5400000" flipH="1" flipV="1">
            <a:off x="3229024" y="1154443"/>
            <a:ext cx="1671853" cy="183279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5B3-8D40-D0CD-509C-7CE65D58F211}"/>
              </a:ext>
            </a:extLst>
          </p:cNvPr>
          <p:cNvSpPr txBox="1"/>
          <p:nvPr/>
        </p:nvSpPr>
        <p:spPr>
          <a:xfrm>
            <a:off x="3464710" y="1729590"/>
            <a:ext cx="51775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5C701FC-C695-12B7-98B7-28EC75D4F161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74F71AAA-30C4-49BF-377D-34390BAB674C}"/>
              </a:ext>
            </a:extLst>
          </p:cNvPr>
          <p:cNvCxnSpPr>
            <a:cxnSpLocks/>
            <a:stCxn id="3" idx="2"/>
            <a:endCxn id="57" idx="1"/>
          </p:cNvCxnSpPr>
          <p:nvPr/>
        </p:nvCxnSpPr>
        <p:spPr>
          <a:xfrm rot="16200000" flipH="1">
            <a:off x="3225745" y="3715694"/>
            <a:ext cx="1678411" cy="183279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942FB1-202D-8245-7D41-26C1876CA4E7}"/>
              </a:ext>
            </a:extLst>
          </p:cNvPr>
          <p:cNvSpPr txBox="1"/>
          <p:nvPr/>
        </p:nvSpPr>
        <p:spPr>
          <a:xfrm>
            <a:off x="3918833" y="3219651"/>
            <a:ext cx="51775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861C6-6779-B80B-A449-A948408F6A6D}"/>
              </a:ext>
            </a:extLst>
          </p:cNvPr>
          <p:cNvSpPr txBox="1"/>
          <p:nvPr/>
        </p:nvSpPr>
        <p:spPr>
          <a:xfrm>
            <a:off x="3464710" y="4715689"/>
            <a:ext cx="51775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55811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590102-0149-7B11-7AC0-33729FEF1677}"/>
              </a:ext>
            </a:extLst>
          </p:cNvPr>
          <p:cNvSpPr/>
          <p:nvPr/>
        </p:nvSpPr>
        <p:spPr>
          <a:xfrm>
            <a:off x="5090474" y="999241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JDBC API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2245DA-FFD2-BC0B-84B2-220622BBE522}"/>
              </a:ext>
            </a:extLst>
          </p:cNvPr>
          <p:cNvSpPr/>
          <p:nvPr/>
        </p:nvSpPr>
        <p:spPr>
          <a:xfrm>
            <a:off x="9437802" y="3662311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C579AD-32E1-04A3-5321-7132254A18F7}"/>
              </a:ext>
            </a:extLst>
          </p:cNvPr>
          <p:cNvSpPr/>
          <p:nvPr/>
        </p:nvSpPr>
        <p:spPr>
          <a:xfrm>
            <a:off x="5090474" y="3096703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JDB</a:t>
            </a:r>
          </a:p>
          <a:p>
            <a:pPr algn="ctr"/>
            <a:r>
              <a:rPr kumimoji="1" lang="en-US" altLang="ko-Kore-KR" dirty="0"/>
              <a:t>Type 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79662E-5B46-261B-4BF2-2BB36E28EEEF}"/>
              </a:ext>
            </a:extLst>
          </p:cNvPr>
          <p:cNvSpPr/>
          <p:nvPr/>
        </p:nvSpPr>
        <p:spPr>
          <a:xfrm>
            <a:off x="1362173" y="3096705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App.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30B1C3C4-4099-F8C1-9738-7AC1FECBD8E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896466" y="1941922"/>
            <a:ext cx="0" cy="1154781"/>
          </a:xfrm>
          <a:prstGeom prst="line">
            <a:avLst/>
          </a:prstGeom>
          <a:ln w="158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776F15E-63B8-66AD-58DC-CDDEE153519C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2974157" y="3568044"/>
            <a:ext cx="211631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E565D9-B2EC-AD86-D866-CF38D677D371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6702458" y="3568044"/>
            <a:ext cx="2735344" cy="56560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삼각형 13">
            <a:extLst>
              <a:ext uri="{FF2B5EF4-FFF2-40B4-BE49-F238E27FC236}">
                <a16:creationId xmlns:a16="http://schemas.microsoft.com/office/drawing/2014/main" id="{A660A36A-49B5-EFB0-6A17-EB79718E300A}"/>
              </a:ext>
            </a:extLst>
          </p:cNvPr>
          <p:cNvSpPr/>
          <p:nvPr/>
        </p:nvSpPr>
        <p:spPr>
          <a:xfrm>
            <a:off x="5797484" y="1937206"/>
            <a:ext cx="197963" cy="1706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FFBF5E-04A2-C688-731C-B1342FE4B721}"/>
              </a:ext>
            </a:extLst>
          </p:cNvPr>
          <p:cNvSpPr txBox="1"/>
          <p:nvPr/>
        </p:nvSpPr>
        <p:spPr>
          <a:xfrm>
            <a:off x="3773438" y="3168573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45220-0576-A91B-C325-6DA8CB210497}"/>
              </a:ext>
            </a:extLst>
          </p:cNvPr>
          <p:cNvSpPr txBox="1"/>
          <p:nvPr/>
        </p:nvSpPr>
        <p:spPr>
          <a:xfrm>
            <a:off x="7276641" y="3201569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F99968-2988-C619-E369-AB6EDF1EECF8}"/>
              </a:ext>
            </a:extLst>
          </p:cNvPr>
          <p:cNvSpPr txBox="1"/>
          <p:nvPr/>
        </p:nvSpPr>
        <p:spPr>
          <a:xfrm>
            <a:off x="8447135" y="4157216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77CB90-016C-B286-6B11-E5BA74A6C182}"/>
              </a:ext>
            </a:extLst>
          </p:cNvPr>
          <p:cNvSpPr txBox="1"/>
          <p:nvPr/>
        </p:nvSpPr>
        <p:spPr>
          <a:xfrm>
            <a:off x="5090473" y="4212602"/>
            <a:ext cx="1611983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* .jar</a:t>
            </a:r>
            <a:endParaRPr kumimoji="1" lang="ko-Kore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6B1A3-9901-4DE9-AF10-CEBF4AA08786}"/>
              </a:ext>
            </a:extLst>
          </p:cNvPr>
          <p:cNvSpPr txBox="1"/>
          <p:nvPr/>
        </p:nvSpPr>
        <p:spPr>
          <a:xfrm>
            <a:off x="6988404" y="1208971"/>
            <a:ext cx="1611983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java.sql</a:t>
            </a:r>
            <a:r>
              <a:rPr kumimoji="1" lang="en-US" altLang="ko-Kore-KR" sz="1100" dirty="0"/>
              <a:t>.* </a:t>
            </a:r>
          </a:p>
          <a:p>
            <a:pPr algn="ctr"/>
            <a:r>
              <a:rPr kumimoji="1" lang="en-US" altLang="ko-Kore-KR" sz="1100" dirty="0" err="1"/>
              <a:t>javax.sql</a:t>
            </a:r>
            <a:r>
              <a:rPr kumimoji="1" lang="en-US" altLang="ko-Kore-KR" sz="1100" dirty="0"/>
              <a:t>.*</a:t>
            </a:r>
            <a:endParaRPr kumimoji="1" lang="ko-Kore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27B29D-6E98-F755-F4F0-B1E809B4F7D6}"/>
              </a:ext>
            </a:extLst>
          </p:cNvPr>
          <p:cNvSpPr txBox="1"/>
          <p:nvPr/>
        </p:nvSpPr>
        <p:spPr>
          <a:xfrm>
            <a:off x="6988403" y="935579"/>
            <a:ext cx="1611983" cy="261610"/>
          </a:xfrm>
          <a:prstGeom prst="rect">
            <a:avLst/>
          </a:prstGeom>
          <a:gradFill>
            <a:gsLst>
              <a:gs pos="50000">
                <a:schemeClr val="accent2">
                  <a:lumMod val="105000"/>
                  <a:satMod val="103000"/>
                  <a:tint val="73000"/>
                  <a:alpha val="60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extension</a:t>
            </a:r>
            <a:endParaRPr kumimoji="1" lang="ko-Kore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42B563-E184-10A2-8347-FFA4DCD9A2DC}"/>
              </a:ext>
            </a:extLst>
          </p:cNvPr>
          <p:cNvSpPr txBox="1"/>
          <p:nvPr/>
        </p:nvSpPr>
        <p:spPr>
          <a:xfrm>
            <a:off x="3773438" y="2657169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1FECE0C-AF98-4E80-FBFD-34D4362A7B2A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4032316" y="2918779"/>
            <a:ext cx="0" cy="249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8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7DDE069-82AE-2040-12A1-4B84A8C15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864405"/>
              </p:ext>
            </p:extLst>
          </p:nvPr>
        </p:nvGraphicFramePr>
        <p:xfrm>
          <a:off x="1766186" y="1580903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2506311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74445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64542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703308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53983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731793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530044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378350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27941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119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5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56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4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7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5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15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7143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378E6AF-2A19-63A5-387C-101B29F4B394}"/>
              </a:ext>
            </a:extLst>
          </p:cNvPr>
          <p:cNvSpPr/>
          <p:nvPr/>
        </p:nvSpPr>
        <p:spPr>
          <a:xfrm>
            <a:off x="1766186" y="2309744"/>
            <a:ext cx="8127999" cy="125775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1223D-6230-F4BC-1A4F-3E2F99E323F8}"/>
              </a:ext>
            </a:extLst>
          </p:cNvPr>
          <p:cNvSpPr txBox="1"/>
          <p:nvPr/>
        </p:nvSpPr>
        <p:spPr>
          <a:xfrm>
            <a:off x="1010977" y="985649"/>
            <a:ext cx="2952000" cy="461665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Selection</a:t>
            </a:r>
          </a:p>
          <a:p>
            <a:pPr algn="ctr"/>
            <a:r>
              <a:rPr kumimoji="1" lang="en-US" altLang="ko-Kore-KR" sz="1200" dirty="0">
                <a:sym typeface="Wingdings" pitchFamily="2" charset="2"/>
              </a:rPr>
              <a:t> </a:t>
            </a:r>
            <a:r>
              <a:rPr kumimoji="1" lang="ko-Kore-KR" altLang="en-US" sz="1200" dirty="0">
                <a:sym typeface="Wingdings" pitchFamily="2" charset="2"/>
              </a:rPr>
              <a:t>특정</a:t>
            </a:r>
            <a:r>
              <a:rPr kumimoji="1" lang="ko-KR" altLang="en-US" sz="1200" dirty="0">
                <a:sym typeface="Wingdings" pitchFamily="2" charset="2"/>
              </a:rPr>
              <a:t> 조건의 데이터를 선택</a:t>
            </a:r>
            <a:endParaRPr kumimoji="1"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FD2168-1FF8-E4E2-A7CA-69739F2EDE1F}"/>
              </a:ext>
            </a:extLst>
          </p:cNvPr>
          <p:cNvSpPr/>
          <p:nvPr/>
        </p:nvSpPr>
        <p:spPr>
          <a:xfrm>
            <a:off x="2647507" y="1580902"/>
            <a:ext cx="1828800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695CB-1AB6-3635-615E-06FC6CE322AA}"/>
              </a:ext>
            </a:extLst>
          </p:cNvPr>
          <p:cNvSpPr txBox="1"/>
          <p:nvPr/>
        </p:nvSpPr>
        <p:spPr>
          <a:xfrm>
            <a:off x="4832651" y="5300440"/>
            <a:ext cx="2952000" cy="461665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Projection</a:t>
            </a:r>
          </a:p>
          <a:p>
            <a:pPr algn="ctr"/>
            <a:r>
              <a:rPr kumimoji="1" lang="en-US" altLang="ko-Kore-KR" sz="1200" dirty="0">
                <a:sym typeface="Wingdings" pitchFamily="2" charset="2"/>
              </a:rPr>
              <a:t> </a:t>
            </a:r>
            <a:r>
              <a:rPr kumimoji="1" lang="ko-Kore-KR" altLang="en-US" sz="1200" dirty="0">
                <a:sym typeface="Wingdings" pitchFamily="2" charset="2"/>
              </a:rPr>
              <a:t>결과로</a:t>
            </a:r>
            <a:r>
              <a:rPr kumimoji="1" lang="ko-KR" altLang="en-US" sz="1200" dirty="0">
                <a:sym typeface="Wingdings" pitchFamily="2" charset="2"/>
              </a:rPr>
              <a:t> 추출할 컬럼</a:t>
            </a:r>
            <a:endParaRPr kumimoji="1"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905C58-056E-286E-5DEF-2CFEABB52E62}"/>
              </a:ext>
            </a:extLst>
          </p:cNvPr>
          <p:cNvSpPr/>
          <p:nvPr/>
        </p:nvSpPr>
        <p:spPr>
          <a:xfrm>
            <a:off x="5357628" y="1580902"/>
            <a:ext cx="1828800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18988A-2D29-6112-DCCC-7E35B52F961D}"/>
              </a:ext>
            </a:extLst>
          </p:cNvPr>
          <p:cNvSpPr/>
          <p:nvPr/>
        </p:nvSpPr>
        <p:spPr>
          <a:xfrm>
            <a:off x="8067749" y="1580902"/>
            <a:ext cx="916763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8DA9AE5-07D4-98FD-9570-91B3B4FA9316}"/>
              </a:ext>
            </a:extLst>
          </p:cNvPr>
          <p:cNvCxnSpPr>
            <a:endCxn id="9" idx="0"/>
          </p:cNvCxnSpPr>
          <p:nvPr/>
        </p:nvCxnSpPr>
        <p:spPr>
          <a:xfrm>
            <a:off x="3732028" y="4571599"/>
            <a:ext cx="2576623" cy="728841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E431A9E-9FD6-6591-FE25-382393A4155F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6308651" y="4547621"/>
            <a:ext cx="2217480" cy="752819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63813E1-BCDF-66C6-63F2-E35F0626CE9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6272028" y="4547621"/>
            <a:ext cx="36623" cy="752819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486AA7CD-1F6C-D15B-B6A9-2E4CFAAE7004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V="1">
            <a:off x="464694" y="1762766"/>
            <a:ext cx="1847779" cy="755211"/>
          </a:xfrm>
          <a:prstGeom prst="curvedConnector4">
            <a:avLst>
              <a:gd name="adj1" fmla="val 43754"/>
              <a:gd name="adj2" fmla="val 13027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6F2E2B-46D0-5CD9-E1B1-8A934833E83D}"/>
              </a:ext>
            </a:extLst>
          </p:cNvPr>
          <p:cNvSpPr txBox="1"/>
          <p:nvPr/>
        </p:nvSpPr>
        <p:spPr>
          <a:xfrm>
            <a:off x="579895" y="5179853"/>
            <a:ext cx="2576623" cy="83099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SELECT no, name</a:t>
            </a:r>
          </a:p>
          <a:p>
            <a:r>
              <a:rPr kumimoji="1" lang="en-US" altLang="ko-Kore-KR" sz="1600" dirty="0"/>
              <a:t>FROM test1</a:t>
            </a:r>
          </a:p>
          <a:p>
            <a:r>
              <a:rPr kumimoji="1" lang="en-US" altLang="ko-Kore-KR" sz="1600" dirty="0"/>
              <a:t>WHERE no &gt; 10;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C274BD-D5AA-C7BC-4EFD-0BD501768067}"/>
              </a:ext>
            </a:extLst>
          </p:cNvPr>
          <p:cNvSpPr/>
          <p:nvPr/>
        </p:nvSpPr>
        <p:spPr>
          <a:xfrm>
            <a:off x="579895" y="5179853"/>
            <a:ext cx="1784079" cy="275921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FD409D-6664-5A2C-FCA8-DA44678E4A61}"/>
              </a:ext>
            </a:extLst>
          </p:cNvPr>
          <p:cNvSpPr/>
          <p:nvPr/>
        </p:nvSpPr>
        <p:spPr>
          <a:xfrm>
            <a:off x="579895" y="5734929"/>
            <a:ext cx="1784079" cy="275921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189F69-2BE9-3DB1-FF04-15D2EDA3B7E1}"/>
              </a:ext>
            </a:extLst>
          </p:cNvPr>
          <p:cNvSpPr txBox="1"/>
          <p:nvPr/>
        </p:nvSpPr>
        <p:spPr>
          <a:xfrm>
            <a:off x="579895" y="6181559"/>
            <a:ext cx="1784079" cy="276999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Selection</a:t>
            </a:r>
            <a:r>
              <a:rPr kumimoji="1" lang="ko-KR" altLang="en-US" sz="1200" dirty="0"/>
              <a:t> 대상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DF7406-51E9-9491-911D-FAE08BCEA021}"/>
              </a:ext>
            </a:extLst>
          </p:cNvPr>
          <p:cNvSpPr txBox="1"/>
          <p:nvPr/>
        </p:nvSpPr>
        <p:spPr>
          <a:xfrm>
            <a:off x="579895" y="4725238"/>
            <a:ext cx="1784079" cy="276999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Projection </a:t>
            </a:r>
            <a:r>
              <a:rPr kumimoji="1" lang="ko-KR" altLang="en-US" sz="1200" dirty="0"/>
              <a:t>대상</a:t>
            </a:r>
            <a:endParaRPr kumimoji="1" lang="ko-Kore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C0107B5-0D96-D5D4-D9F8-A460129973E8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flipV="1">
            <a:off x="1471935" y="5002237"/>
            <a:ext cx="0" cy="177616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4F14B31-912E-9B5E-4408-F79C674831EB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1471935" y="6010850"/>
            <a:ext cx="0" cy="170709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960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70B392-85AE-0330-330A-F15AD391185F}"/>
              </a:ext>
            </a:extLst>
          </p:cNvPr>
          <p:cNvSpPr/>
          <p:nvPr/>
        </p:nvSpPr>
        <p:spPr>
          <a:xfrm>
            <a:off x="2196446" y="527901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326C06-BB21-5513-547F-0CA8BDF77B81}"/>
              </a:ext>
            </a:extLst>
          </p:cNvPr>
          <p:cNvSpPr/>
          <p:nvPr/>
        </p:nvSpPr>
        <p:spPr>
          <a:xfrm>
            <a:off x="2196446" y="163712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en-US" altLang="ko-KR" sz="1400" dirty="0"/>
              <a:t>Manager</a:t>
            </a:r>
            <a:endParaRPr kumimoji="1"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674919-525F-C4B2-81B9-523AB9319E6D}"/>
              </a:ext>
            </a:extLst>
          </p:cNvPr>
          <p:cNvSpPr/>
          <p:nvPr/>
        </p:nvSpPr>
        <p:spPr>
          <a:xfrm>
            <a:off x="2196445" y="3855566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B460B2-68CC-4561-7B44-0F92FFDEC746}"/>
              </a:ext>
            </a:extLst>
          </p:cNvPr>
          <p:cNvSpPr/>
          <p:nvPr/>
        </p:nvSpPr>
        <p:spPr>
          <a:xfrm>
            <a:off x="2196445" y="2746344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C303B-1884-C985-9522-FC3607A84295}"/>
              </a:ext>
            </a:extLst>
          </p:cNvPr>
          <p:cNvSpPr/>
          <p:nvPr/>
        </p:nvSpPr>
        <p:spPr>
          <a:xfrm>
            <a:off x="2196446" y="5613200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C3E57A-2402-ACD6-43FB-370D6CC87F0D}"/>
              </a:ext>
            </a:extLst>
          </p:cNvPr>
          <p:cNvSpPr/>
          <p:nvPr/>
        </p:nvSpPr>
        <p:spPr>
          <a:xfrm>
            <a:off x="6600335" y="1637121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0EB8E3-44DB-A0A1-30BA-541922EB38FC}"/>
              </a:ext>
            </a:extLst>
          </p:cNvPr>
          <p:cNvSpPr/>
          <p:nvPr/>
        </p:nvSpPr>
        <p:spPr>
          <a:xfrm>
            <a:off x="6600335" y="2746344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B0C904-7971-E85B-3CDB-0C42B7178B85}"/>
              </a:ext>
            </a:extLst>
          </p:cNvPr>
          <p:cNvSpPr/>
          <p:nvPr/>
        </p:nvSpPr>
        <p:spPr>
          <a:xfrm>
            <a:off x="10521885" y="1637120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A0F6AD-39D9-4D1C-F275-4F42528FF8A1}"/>
              </a:ext>
            </a:extLst>
          </p:cNvPr>
          <p:cNvSpPr/>
          <p:nvPr/>
        </p:nvSpPr>
        <p:spPr>
          <a:xfrm>
            <a:off x="6600335" y="3855565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49326DF-1568-451D-6797-515973325AC4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2766767" y="1074656"/>
            <a:ext cx="0" cy="562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56B03C6-CCCF-58A0-811D-E56E9E64E0C5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766767" y="2183877"/>
            <a:ext cx="0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CEB88D-FC20-0F9A-C765-0C2C133419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766767" y="3293099"/>
            <a:ext cx="749431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F6B72ED-9A83-1CF4-6571-B8705E74AC1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766767" y="4402321"/>
            <a:ext cx="749431" cy="1210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AFA4738-903A-F13D-6A95-61A35B6F848F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3337088" y="1910499"/>
            <a:ext cx="32632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96AED6-FD22-398E-E029-55286C0009AC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7590149" y="1910498"/>
            <a:ext cx="29317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AAE240-9A07-DBE8-556C-AF72A64FCD0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337088" y="3019722"/>
            <a:ext cx="32632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3E5F1DC-A2A9-DC21-622F-7D9D84D84ECB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835950" y="4128943"/>
            <a:ext cx="176438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85AA69F-03E8-359A-7193-4BE9687E5F7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575847" y="1910500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006E15E-075C-BA77-01E0-0580DD57C4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575846" y="3019722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035F20A-7794-990A-E1B4-8FD9B0A1919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75846" y="4128943"/>
            <a:ext cx="6205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FA9B18-262A-9EAB-28E1-9388D37229F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575846" y="5885640"/>
            <a:ext cx="620600" cy="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7C913C1-36EE-4E6C-7335-19148B718EE8}"/>
              </a:ext>
            </a:extLst>
          </p:cNvPr>
          <p:cNvSpPr txBox="1"/>
          <p:nvPr/>
        </p:nvSpPr>
        <p:spPr>
          <a:xfrm>
            <a:off x="2882604" y="1225083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등록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D1D5F8-28E3-5B99-241D-A85C440A4E47}"/>
              </a:ext>
            </a:extLst>
          </p:cNvPr>
          <p:cNvSpPr txBox="1"/>
          <p:nvPr/>
        </p:nvSpPr>
        <p:spPr>
          <a:xfrm>
            <a:off x="1103150" y="1589456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</a:t>
            </a:r>
            <a:r>
              <a:rPr kumimoji="1" lang="ko-KR" altLang="en-US" sz="1100" dirty="0"/>
              <a:t> 연결요청</a:t>
            </a:r>
            <a:endParaRPr kumimoji="1" lang="ko-Kore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BB308F-ABEB-F916-A644-A9F6B055A5EE}"/>
              </a:ext>
            </a:extLst>
          </p:cNvPr>
          <p:cNvSpPr txBox="1"/>
          <p:nvPr/>
        </p:nvSpPr>
        <p:spPr>
          <a:xfrm>
            <a:off x="2313246" y="781806"/>
            <a:ext cx="898584" cy="292848"/>
          </a:xfrm>
          <a:prstGeom prst="rect">
            <a:avLst/>
          </a:prstGeom>
          <a:noFill/>
          <a:ln w="25400"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ko-KR" sz="10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5D001E9-46F4-CF39-6A1F-B63C85FA1231}"/>
              </a:ext>
            </a:extLst>
          </p:cNvPr>
          <p:cNvCxnSpPr>
            <a:cxnSpLocks/>
            <a:stCxn id="51" idx="3"/>
            <a:endCxn id="56" idx="1"/>
          </p:cNvCxnSpPr>
          <p:nvPr/>
        </p:nvCxnSpPr>
        <p:spPr>
          <a:xfrm flipV="1">
            <a:off x="3211830" y="527899"/>
            <a:ext cx="582027" cy="400331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3D84D7-7F5B-EC20-F387-314F8191056F}"/>
              </a:ext>
            </a:extLst>
          </p:cNvPr>
          <p:cNvSpPr/>
          <p:nvPr/>
        </p:nvSpPr>
        <p:spPr>
          <a:xfrm>
            <a:off x="3793857" y="327741"/>
            <a:ext cx="4126230" cy="40031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java.sql.Driver</a:t>
            </a:r>
            <a:r>
              <a:rPr kumimoji="1" lang="en-US" altLang="ko-Kore-KR" sz="1200" dirty="0"/>
              <a:t> </a:t>
            </a:r>
            <a:r>
              <a:rPr kumimoji="1" lang="ko-KR" altLang="en-US" sz="1200" dirty="0"/>
              <a:t>인터페이스를 구현한 클래스의 인스턴스</a:t>
            </a:r>
            <a:endParaRPr kumimoji="1" lang="ko-Kore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A88C8F-6784-4C23-42FD-67E035245963}"/>
              </a:ext>
            </a:extLst>
          </p:cNvPr>
          <p:cNvSpPr txBox="1"/>
          <p:nvPr/>
        </p:nvSpPr>
        <p:spPr>
          <a:xfrm>
            <a:off x="3867566" y="1563898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등록된 객체에게 위임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83A65F-0C41-3960-10BB-3BB5F0F30DA6}"/>
              </a:ext>
            </a:extLst>
          </p:cNvPr>
          <p:cNvSpPr txBox="1"/>
          <p:nvPr/>
        </p:nvSpPr>
        <p:spPr>
          <a:xfrm>
            <a:off x="8657089" y="1779692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6591E5-6D8F-B27A-9566-31CC1F260052}"/>
              </a:ext>
            </a:extLst>
          </p:cNvPr>
          <p:cNvSpPr txBox="1"/>
          <p:nvPr/>
        </p:nvSpPr>
        <p:spPr>
          <a:xfrm>
            <a:off x="3867566" y="2028325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Connection </a:t>
            </a:r>
            <a:r>
              <a:rPr kumimoji="1" lang="ko-KR" altLang="en-US" sz="1100" dirty="0"/>
              <a:t>객체 리턴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81735C-567A-5865-67E3-497C6E9A28C2}"/>
              </a:ext>
            </a:extLst>
          </p:cNvPr>
          <p:cNvSpPr txBox="1"/>
          <p:nvPr/>
        </p:nvSpPr>
        <p:spPr>
          <a:xfrm>
            <a:off x="4462695" y="2647428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ABDBBC-0D01-FD26-C0F9-EE7BD131B0A5}"/>
              </a:ext>
            </a:extLst>
          </p:cNvPr>
          <p:cNvSpPr txBox="1"/>
          <p:nvPr/>
        </p:nvSpPr>
        <p:spPr>
          <a:xfrm>
            <a:off x="4462695" y="3100599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0FE7F3-92BD-540C-7C37-5B469BCD23A7}"/>
              </a:ext>
            </a:extLst>
          </p:cNvPr>
          <p:cNvSpPr txBox="1"/>
          <p:nvPr/>
        </p:nvSpPr>
        <p:spPr>
          <a:xfrm>
            <a:off x="1103150" y="2714047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질의준비</a:t>
            </a:r>
            <a:endParaRPr kumimoji="1" lang="ko-Kore-KR" alt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6A11CE-74F7-FFD1-F7B8-1986621A656A}"/>
              </a:ext>
            </a:extLst>
          </p:cNvPr>
          <p:cNvSpPr txBox="1"/>
          <p:nvPr/>
        </p:nvSpPr>
        <p:spPr>
          <a:xfrm>
            <a:off x="1791809" y="3443527"/>
            <a:ext cx="269934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을 서버에 보낼 객체를 리턴</a:t>
            </a:r>
            <a:endParaRPr kumimoji="1" lang="ko-Kore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8C8943-3701-5AAC-7AA3-810DACC5B123}"/>
              </a:ext>
            </a:extLst>
          </p:cNvPr>
          <p:cNvSpPr txBox="1"/>
          <p:nvPr/>
        </p:nvSpPr>
        <p:spPr>
          <a:xfrm>
            <a:off x="662941" y="3780500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수행</a:t>
            </a:r>
            <a:endParaRPr kumimoji="1" lang="ko-Kore-KR" altLang="en-US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360E6FC-89CE-1567-BE1A-D37CCE6D5817}"/>
              </a:ext>
            </a:extLst>
          </p:cNvPr>
          <p:cNvCxnSpPr>
            <a:cxnSpLocks/>
          </p:cNvCxnSpPr>
          <p:nvPr/>
        </p:nvCxnSpPr>
        <p:spPr>
          <a:xfrm flipH="1">
            <a:off x="1569079" y="4363123"/>
            <a:ext cx="625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12E43A6-9052-17FA-F045-6C0A8722CB49}"/>
              </a:ext>
            </a:extLst>
          </p:cNvPr>
          <p:cNvSpPr txBox="1"/>
          <p:nvPr/>
        </p:nvSpPr>
        <p:spPr>
          <a:xfrm>
            <a:off x="411480" y="4465145"/>
            <a:ext cx="1610641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결과 리턴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(insert/update/delete)</a:t>
            </a:r>
            <a:endParaRPr kumimoji="1" lang="ko-Kore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CBCBA9-6BD2-25DE-71D4-3D373AF2DD3E}"/>
              </a:ext>
            </a:extLst>
          </p:cNvPr>
          <p:cNvSpPr txBox="1"/>
          <p:nvPr/>
        </p:nvSpPr>
        <p:spPr>
          <a:xfrm>
            <a:off x="2875782" y="4752743"/>
            <a:ext cx="3920336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Select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질의할 경우</a:t>
            </a:r>
            <a:r>
              <a:rPr kumimoji="1" lang="en-US" altLang="ko-KR" sz="1100" dirty="0"/>
              <a:t>,</a:t>
            </a:r>
          </a:p>
          <a:p>
            <a:r>
              <a:rPr kumimoji="1" lang="en-US" altLang="ko-Kore-KR" sz="1100" dirty="0"/>
              <a:t>DBMS</a:t>
            </a:r>
            <a:r>
              <a:rPr kumimoji="1" lang="ko-KR" altLang="en-US" sz="1100" dirty="0"/>
              <a:t>에서 결과 </a:t>
            </a:r>
            <a:r>
              <a:rPr kumimoji="1" lang="en-US" altLang="ko-KR" sz="1100" dirty="0"/>
              <a:t>record(tuple||row)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가져올 객체를 리턴</a:t>
            </a:r>
            <a:endParaRPr kumimoji="1" lang="ko-Kore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D75273-0E10-4058-225B-3B64D41273F2}"/>
              </a:ext>
            </a:extLst>
          </p:cNvPr>
          <p:cNvSpPr txBox="1"/>
          <p:nvPr/>
        </p:nvSpPr>
        <p:spPr>
          <a:xfrm>
            <a:off x="5343909" y="3766970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14F7C2-D1C2-C67A-F72B-E4AC4840A0A7}"/>
              </a:ext>
            </a:extLst>
          </p:cNvPr>
          <p:cNvSpPr txBox="1"/>
          <p:nvPr/>
        </p:nvSpPr>
        <p:spPr>
          <a:xfrm>
            <a:off x="5343909" y="4220141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D6109D-6506-B392-012F-D9B46755A0D5}"/>
              </a:ext>
            </a:extLst>
          </p:cNvPr>
          <p:cNvSpPr txBox="1"/>
          <p:nvPr/>
        </p:nvSpPr>
        <p:spPr>
          <a:xfrm>
            <a:off x="662941" y="5487810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 </a:t>
            </a:r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E1AF0F-5DAC-3CE4-E983-AE5EBDC1562E}"/>
              </a:ext>
            </a:extLst>
          </p:cNvPr>
          <p:cNvSpPr txBox="1"/>
          <p:nvPr/>
        </p:nvSpPr>
        <p:spPr>
          <a:xfrm>
            <a:off x="3282592" y="6394509"/>
            <a:ext cx="351352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</a:t>
            </a:r>
            <a:r>
              <a:rPr kumimoji="1" lang="ko-KR" altLang="en-US" sz="1100" dirty="0"/>
              <a:t> 한 개를 </a:t>
            </a:r>
            <a:r>
              <a:rPr kumimoji="1" lang="en-US" altLang="ko-KR" sz="1100" dirty="0"/>
              <a:t>DBMS </a:t>
            </a:r>
            <a:r>
              <a:rPr kumimoji="1" lang="ko-KR" altLang="en-US" sz="1100" dirty="0"/>
              <a:t>서버에서 가져온다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2ACE4D2-24CA-7566-A7AB-25B67C7E8EDA}"/>
              </a:ext>
            </a:extLst>
          </p:cNvPr>
          <p:cNvCxnSpPr>
            <a:cxnSpLocks/>
            <a:stCxn id="6" idx="2"/>
            <a:endCxn id="77" idx="1"/>
          </p:cNvCxnSpPr>
          <p:nvPr/>
        </p:nvCxnSpPr>
        <p:spPr>
          <a:xfrm>
            <a:off x="2766767" y="6159955"/>
            <a:ext cx="515825" cy="36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0651F08-C126-9E18-D443-CE8D3FF59089}"/>
              </a:ext>
            </a:extLst>
          </p:cNvPr>
          <p:cNvSpPr/>
          <p:nvPr/>
        </p:nvSpPr>
        <p:spPr>
          <a:xfrm>
            <a:off x="8930326" y="5066445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8495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A48CB3A7-58E2-4663-390D-FB9EF47E8EA5}"/>
              </a:ext>
            </a:extLst>
          </p:cNvPr>
          <p:cNvSpPr/>
          <p:nvPr/>
        </p:nvSpPr>
        <p:spPr>
          <a:xfrm>
            <a:off x="1725930" y="1954530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2EB08F5-973F-6833-A319-950EA7D21C44}"/>
              </a:ext>
            </a:extLst>
          </p:cNvPr>
          <p:cNvSpPr/>
          <p:nvPr/>
        </p:nvSpPr>
        <p:spPr>
          <a:xfrm>
            <a:off x="4644390" y="1954530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4162DC8-509D-6679-CCD2-8B61FD857759}"/>
              </a:ext>
            </a:extLst>
          </p:cNvPr>
          <p:cNvSpPr/>
          <p:nvPr/>
        </p:nvSpPr>
        <p:spPr>
          <a:xfrm>
            <a:off x="1725930" y="3348991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AA339C-20DE-0827-E99B-33F792F0C90E}"/>
              </a:ext>
            </a:extLst>
          </p:cNvPr>
          <p:cNvSpPr/>
          <p:nvPr/>
        </p:nvSpPr>
        <p:spPr>
          <a:xfrm>
            <a:off x="4644390" y="3348991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578E2D7-BD8D-6B69-1E41-6FAB573A2B1B}"/>
              </a:ext>
            </a:extLst>
          </p:cNvPr>
          <p:cNvSpPr/>
          <p:nvPr/>
        </p:nvSpPr>
        <p:spPr>
          <a:xfrm>
            <a:off x="1771650" y="4743452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BF11AD7-6D75-64B8-730E-E569A5F394C9}"/>
              </a:ext>
            </a:extLst>
          </p:cNvPr>
          <p:cNvSpPr/>
          <p:nvPr/>
        </p:nvSpPr>
        <p:spPr>
          <a:xfrm>
            <a:off x="4690110" y="4743452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99017C9-3674-0348-77F4-829FFC935335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503170" y="2343150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409C80F-CE83-DA6A-3456-4C9B2D8A8FA7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503170" y="3737611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95B55F-1162-B8FB-1B92-69E761BD984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548890" y="5132072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8AB8DBCD-5395-3A4D-CC28-E7477FD63F69}"/>
              </a:ext>
            </a:extLst>
          </p:cNvPr>
          <p:cNvSpPr/>
          <p:nvPr/>
        </p:nvSpPr>
        <p:spPr>
          <a:xfrm>
            <a:off x="6770372" y="3348991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</a:t>
            </a:r>
            <a:endParaRPr kumimoji="1" lang="ko-Kore-KR" altLang="en-US" dirty="0"/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D3F49F8E-4774-3A92-FDC8-93154D7486CC}"/>
              </a:ext>
            </a:extLst>
          </p:cNvPr>
          <p:cNvCxnSpPr>
            <a:stCxn id="3" idx="6"/>
            <a:endCxn id="16" idx="1"/>
          </p:cNvCxnSpPr>
          <p:nvPr/>
        </p:nvCxnSpPr>
        <p:spPr>
          <a:xfrm>
            <a:off x="5421630" y="2343150"/>
            <a:ext cx="1462566" cy="11196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2A012E3A-00A6-0574-9956-2615E9F0E559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5421630" y="3737611"/>
            <a:ext cx="13487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E0487C63-5B4E-33C6-85E5-E4835616D355}"/>
              </a:ext>
            </a:extLst>
          </p:cNvPr>
          <p:cNvCxnSpPr>
            <a:cxnSpLocks/>
            <a:stCxn id="7" idx="6"/>
            <a:endCxn id="16" idx="3"/>
          </p:cNvCxnSpPr>
          <p:nvPr/>
        </p:nvCxnSpPr>
        <p:spPr>
          <a:xfrm flipV="1">
            <a:off x="5467350" y="4012407"/>
            <a:ext cx="1416846" cy="11196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곱하기 25">
            <a:extLst>
              <a:ext uri="{FF2B5EF4-FFF2-40B4-BE49-F238E27FC236}">
                <a16:creationId xmlns:a16="http://schemas.microsoft.com/office/drawing/2014/main" id="{5C6E2249-C362-8B96-4904-9979F482A7EA}"/>
              </a:ext>
            </a:extLst>
          </p:cNvPr>
          <p:cNvSpPr/>
          <p:nvPr/>
        </p:nvSpPr>
        <p:spPr>
          <a:xfrm>
            <a:off x="1536838" y="1954540"/>
            <a:ext cx="1155423" cy="777230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F367A8-2082-DC50-01C9-C466080CB99D}"/>
              </a:ext>
            </a:extLst>
          </p:cNvPr>
          <p:cNvSpPr txBox="1"/>
          <p:nvPr/>
        </p:nvSpPr>
        <p:spPr>
          <a:xfrm>
            <a:off x="1087258" y="2842275"/>
            <a:ext cx="1861681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Client</a:t>
            </a:r>
            <a:r>
              <a:rPr kumimoji="1" lang="ko-KR" altLang="en-US" sz="1100" dirty="0"/>
              <a:t>가 연결을 끝냄</a:t>
            </a:r>
            <a:endParaRPr kumimoji="1" lang="ko-Kore-KR" altLang="en-US" sz="1100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185E762-E870-F80B-5A67-9FBB9E5FBBC6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2948939" y="2600965"/>
            <a:ext cx="2250274" cy="372115"/>
          </a:xfrm>
          <a:prstGeom prst="curvedConnector3">
            <a:avLst>
              <a:gd name="adj1" fmla="val 50000"/>
            </a:avLst>
          </a:prstGeom>
          <a:ln w="15875" cap="flat" cmpd="sng" algn="ctr">
            <a:solidFill>
              <a:srgbClr val="FF00A8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FD7EF68-76E9-08EA-B725-011821F5B244}"/>
              </a:ext>
            </a:extLst>
          </p:cNvPr>
          <p:cNvSpPr txBox="1"/>
          <p:nvPr/>
        </p:nvSpPr>
        <p:spPr>
          <a:xfrm>
            <a:off x="5199213" y="2470160"/>
            <a:ext cx="1861681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여전히 </a:t>
            </a:r>
            <a:r>
              <a:rPr kumimoji="1" lang="en-US" altLang="ko-KR" sz="1100" dirty="0"/>
              <a:t>Thread</a:t>
            </a:r>
            <a:r>
              <a:rPr kumimoji="1" lang="ko-KR" altLang="en-US" sz="1100" dirty="0"/>
              <a:t>가 남아있다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sp>
        <p:nvSpPr>
          <p:cNvPr id="32" name="곱하기 31">
            <a:extLst>
              <a:ext uri="{FF2B5EF4-FFF2-40B4-BE49-F238E27FC236}">
                <a16:creationId xmlns:a16="http://schemas.microsoft.com/office/drawing/2014/main" id="{DE032A68-2F6F-F8FD-324F-BEAF787E83A7}"/>
              </a:ext>
            </a:extLst>
          </p:cNvPr>
          <p:cNvSpPr/>
          <p:nvPr/>
        </p:nvSpPr>
        <p:spPr>
          <a:xfrm>
            <a:off x="1543020" y="4743462"/>
            <a:ext cx="1155423" cy="777230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3" name="곱하기 32">
            <a:extLst>
              <a:ext uri="{FF2B5EF4-FFF2-40B4-BE49-F238E27FC236}">
                <a16:creationId xmlns:a16="http://schemas.microsoft.com/office/drawing/2014/main" id="{0B49547F-B7F7-EC24-B778-D404430E7C9E}"/>
              </a:ext>
            </a:extLst>
          </p:cNvPr>
          <p:cNvSpPr/>
          <p:nvPr/>
        </p:nvSpPr>
        <p:spPr>
          <a:xfrm>
            <a:off x="4507200" y="4759957"/>
            <a:ext cx="1155423" cy="777230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91AAB9-D412-E4AF-445A-CB2D43F71B07}"/>
              </a:ext>
            </a:extLst>
          </p:cNvPr>
          <p:cNvSpPr txBox="1"/>
          <p:nvPr/>
        </p:nvSpPr>
        <p:spPr>
          <a:xfrm>
            <a:off x="2932157" y="5283858"/>
            <a:ext cx="1070343" cy="261582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close()</a:t>
            </a:r>
            <a:endParaRPr kumimoji="1" lang="ko-Kore-KR" altLang="en-US" sz="1100" dirty="0"/>
          </a:p>
        </p:txBody>
      </p: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D1FB4DA-3AE0-8A8F-C9F1-DD16F370895B}"/>
              </a:ext>
            </a:extLst>
          </p:cNvPr>
          <p:cNvCxnSpPr>
            <a:stCxn id="34" idx="2"/>
            <a:endCxn id="33" idx="3"/>
          </p:cNvCxnSpPr>
          <p:nvPr/>
        </p:nvCxnSpPr>
        <p:spPr>
          <a:xfrm rot="5400000" flipH="1" flipV="1">
            <a:off x="4028554" y="4789290"/>
            <a:ext cx="194924" cy="1317375"/>
          </a:xfrm>
          <a:prstGeom prst="curvedConnector3">
            <a:avLst>
              <a:gd name="adj1" fmla="val -117276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603C659-4C3E-DAD2-336B-DCE1A195556A}"/>
              </a:ext>
            </a:extLst>
          </p:cNvPr>
          <p:cNvSpPr txBox="1"/>
          <p:nvPr/>
        </p:nvSpPr>
        <p:spPr>
          <a:xfrm>
            <a:off x="4328858" y="5648169"/>
            <a:ext cx="1861681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해야 </a:t>
            </a:r>
            <a:r>
              <a:rPr kumimoji="1" lang="en-US" altLang="ko-KR" sz="1100" dirty="0"/>
              <a:t>Thread</a:t>
            </a:r>
            <a:r>
              <a:rPr kumimoji="1" lang="ko-KR" altLang="en-US" sz="1100" dirty="0"/>
              <a:t>도 사라진다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48074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70B392-85AE-0330-330A-F15AD391185F}"/>
              </a:ext>
            </a:extLst>
          </p:cNvPr>
          <p:cNvSpPr/>
          <p:nvPr/>
        </p:nvSpPr>
        <p:spPr>
          <a:xfrm>
            <a:off x="2222449" y="7051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326C06-BB21-5513-547F-0CA8BDF77B81}"/>
              </a:ext>
            </a:extLst>
          </p:cNvPr>
          <p:cNvSpPr/>
          <p:nvPr/>
        </p:nvSpPr>
        <p:spPr>
          <a:xfrm>
            <a:off x="2196446" y="163712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en-US" altLang="ko-KR" sz="1400" dirty="0"/>
              <a:t>Manager</a:t>
            </a:r>
            <a:endParaRPr kumimoji="1"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674919-525F-C4B2-81B9-523AB9319E6D}"/>
              </a:ext>
            </a:extLst>
          </p:cNvPr>
          <p:cNvSpPr/>
          <p:nvPr/>
        </p:nvSpPr>
        <p:spPr>
          <a:xfrm>
            <a:off x="2207875" y="4047377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B460B2-68CC-4561-7B44-0F92FFDEC746}"/>
              </a:ext>
            </a:extLst>
          </p:cNvPr>
          <p:cNvSpPr/>
          <p:nvPr/>
        </p:nvSpPr>
        <p:spPr>
          <a:xfrm>
            <a:off x="2207875" y="2938155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C303B-1884-C985-9522-FC3607A84295}"/>
              </a:ext>
            </a:extLst>
          </p:cNvPr>
          <p:cNvSpPr/>
          <p:nvPr/>
        </p:nvSpPr>
        <p:spPr>
          <a:xfrm>
            <a:off x="2207876" y="5805011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C3E57A-2402-ACD6-43FB-370D6CC87F0D}"/>
              </a:ext>
            </a:extLst>
          </p:cNvPr>
          <p:cNvSpPr/>
          <p:nvPr/>
        </p:nvSpPr>
        <p:spPr>
          <a:xfrm>
            <a:off x="6600335" y="1637121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0EB8E3-44DB-A0A1-30BA-541922EB38FC}"/>
              </a:ext>
            </a:extLst>
          </p:cNvPr>
          <p:cNvSpPr/>
          <p:nvPr/>
        </p:nvSpPr>
        <p:spPr>
          <a:xfrm>
            <a:off x="6611765" y="2938155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B0C904-7971-E85B-3CDB-0C42B7178B85}"/>
              </a:ext>
            </a:extLst>
          </p:cNvPr>
          <p:cNvSpPr/>
          <p:nvPr/>
        </p:nvSpPr>
        <p:spPr>
          <a:xfrm>
            <a:off x="10521885" y="1637120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A0F6AD-39D9-4D1C-F275-4F42528FF8A1}"/>
              </a:ext>
            </a:extLst>
          </p:cNvPr>
          <p:cNvSpPr/>
          <p:nvPr/>
        </p:nvSpPr>
        <p:spPr>
          <a:xfrm>
            <a:off x="6611765" y="4047376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49326DF-1568-451D-6797-515973325AC4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2766767" y="617267"/>
            <a:ext cx="26003" cy="1019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56B03C6-CCCF-58A0-811D-E56E9E64E0C5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766767" y="2183877"/>
            <a:ext cx="11430" cy="754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CEB88D-FC20-0F9A-C765-0C2C133419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778197" y="3484910"/>
            <a:ext cx="749431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F6B72ED-9A83-1CF4-6571-B8705E74AC1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778197" y="4594132"/>
            <a:ext cx="749431" cy="1210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AFA4738-903A-F13D-6A95-61A35B6F848F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3337088" y="1910499"/>
            <a:ext cx="32632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96AED6-FD22-398E-E029-55286C0009AC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7590149" y="1910498"/>
            <a:ext cx="29317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AAE240-9A07-DBE8-556C-AF72A64FCD0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348518" y="3211533"/>
            <a:ext cx="32632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3E5F1DC-A2A9-DC21-622F-7D9D84D84ECB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847380" y="4320754"/>
            <a:ext cx="176438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85AA69F-03E8-359A-7193-4BE9687E5F7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575847" y="1910500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006E15E-075C-BA77-01E0-0580DD57C4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587276" y="3211533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035F20A-7794-990A-E1B4-8FD9B0A1919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87276" y="4320754"/>
            <a:ext cx="6205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FA9B18-262A-9EAB-28E1-9388D37229F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587276" y="6077451"/>
            <a:ext cx="620600" cy="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7C913C1-36EE-4E6C-7335-19148B718EE8}"/>
              </a:ext>
            </a:extLst>
          </p:cNvPr>
          <p:cNvSpPr txBox="1"/>
          <p:nvPr/>
        </p:nvSpPr>
        <p:spPr>
          <a:xfrm>
            <a:off x="2908607" y="767694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등록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D1D5F8-28E3-5B99-241D-A85C440A4E47}"/>
              </a:ext>
            </a:extLst>
          </p:cNvPr>
          <p:cNvSpPr txBox="1"/>
          <p:nvPr/>
        </p:nvSpPr>
        <p:spPr>
          <a:xfrm>
            <a:off x="1103150" y="1589456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</a:t>
            </a:r>
            <a:r>
              <a:rPr kumimoji="1" lang="ko-KR" altLang="en-US" sz="1100" dirty="0"/>
              <a:t> 연결요청</a:t>
            </a:r>
            <a:endParaRPr kumimoji="1" lang="ko-Kore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A88C8F-6784-4C23-42FD-67E035245963}"/>
              </a:ext>
            </a:extLst>
          </p:cNvPr>
          <p:cNvSpPr txBox="1"/>
          <p:nvPr/>
        </p:nvSpPr>
        <p:spPr>
          <a:xfrm>
            <a:off x="3867566" y="1563898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등록된 객체에게 위임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83A65F-0C41-3960-10BB-3BB5F0F30DA6}"/>
              </a:ext>
            </a:extLst>
          </p:cNvPr>
          <p:cNvSpPr txBox="1"/>
          <p:nvPr/>
        </p:nvSpPr>
        <p:spPr>
          <a:xfrm>
            <a:off x="8657089" y="1779692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6591E5-6D8F-B27A-9566-31CC1F260052}"/>
              </a:ext>
            </a:extLst>
          </p:cNvPr>
          <p:cNvSpPr txBox="1"/>
          <p:nvPr/>
        </p:nvSpPr>
        <p:spPr>
          <a:xfrm>
            <a:off x="3867566" y="2028325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Connection </a:t>
            </a:r>
            <a:r>
              <a:rPr kumimoji="1" lang="ko-KR" altLang="en-US" sz="1100" dirty="0"/>
              <a:t>객체 리턴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81735C-567A-5865-67E3-497C6E9A28C2}"/>
              </a:ext>
            </a:extLst>
          </p:cNvPr>
          <p:cNvSpPr txBox="1"/>
          <p:nvPr/>
        </p:nvSpPr>
        <p:spPr>
          <a:xfrm>
            <a:off x="4474125" y="2839239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ABDBBC-0D01-FD26-C0F9-EE7BD131B0A5}"/>
              </a:ext>
            </a:extLst>
          </p:cNvPr>
          <p:cNvSpPr txBox="1"/>
          <p:nvPr/>
        </p:nvSpPr>
        <p:spPr>
          <a:xfrm>
            <a:off x="4474125" y="3292410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0FE7F3-92BD-540C-7C37-5B469BCD23A7}"/>
              </a:ext>
            </a:extLst>
          </p:cNvPr>
          <p:cNvSpPr txBox="1"/>
          <p:nvPr/>
        </p:nvSpPr>
        <p:spPr>
          <a:xfrm>
            <a:off x="1114580" y="2905858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질의준비</a:t>
            </a:r>
            <a:endParaRPr kumimoji="1" lang="ko-Kore-KR" alt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6A11CE-74F7-FFD1-F7B8-1986621A656A}"/>
              </a:ext>
            </a:extLst>
          </p:cNvPr>
          <p:cNvSpPr txBox="1"/>
          <p:nvPr/>
        </p:nvSpPr>
        <p:spPr>
          <a:xfrm>
            <a:off x="1803239" y="3635338"/>
            <a:ext cx="269934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을 서버에 보낼 객체를 리턴</a:t>
            </a:r>
            <a:endParaRPr kumimoji="1" lang="ko-Kore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8C8943-3701-5AAC-7AA3-810DACC5B123}"/>
              </a:ext>
            </a:extLst>
          </p:cNvPr>
          <p:cNvSpPr txBox="1"/>
          <p:nvPr/>
        </p:nvSpPr>
        <p:spPr>
          <a:xfrm>
            <a:off x="674371" y="3972311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수행</a:t>
            </a:r>
            <a:endParaRPr kumimoji="1" lang="ko-Kore-KR" altLang="en-US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360E6FC-89CE-1567-BE1A-D37CCE6D5817}"/>
              </a:ext>
            </a:extLst>
          </p:cNvPr>
          <p:cNvCxnSpPr>
            <a:cxnSpLocks/>
          </p:cNvCxnSpPr>
          <p:nvPr/>
        </p:nvCxnSpPr>
        <p:spPr>
          <a:xfrm flipH="1">
            <a:off x="1580509" y="4554934"/>
            <a:ext cx="625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12E43A6-9052-17FA-F045-6C0A8722CB49}"/>
              </a:ext>
            </a:extLst>
          </p:cNvPr>
          <p:cNvSpPr txBox="1"/>
          <p:nvPr/>
        </p:nvSpPr>
        <p:spPr>
          <a:xfrm>
            <a:off x="422910" y="4656956"/>
            <a:ext cx="1610641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결과 리턴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(insert/update/delete)</a:t>
            </a:r>
            <a:endParaRPr kumimoji="1" lang="ko-Kore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CBCBA9-6BD2-25DE-71D4-3D373AF2DD3E}"/>
              </a:ext>
            </a:extLst>
          </p:cNvPr>
          <p:cNvSpPr txBox="1"/>
          <p:nvPr/>
        </p:nvSpPr>
        <p:spPr>
          <a:xfrm>
            <a:off x="2887212" y="4944554"/>
            <a:ext cx="3920336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Select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질의할 경우</a:t>
            </a:r>
            <a:r>
              <a:rPr kumimoji="1" lang="en-US" altLang="ko-KR" sz="1100" dirty="0"/>
              <a:t>,</a:t>
            </a:r>
          </a:p>
          <a:p>
            <a:r>
              <a:rPr kumimoji="1" lang="en-US" altLang="ko-Kore-KR" sz="1100" dirty="0"/>
              <a:t>DBMS</a:t>
            </a:r>
            <a:r>
              <a:rPr kumimoji="1" lang="ko-KR" altLang="en-US" sz="1100" dirty="0"/>
              <a:t>에서 결과 </a:t>
            </a:r>
            <a:r>
              <a:rPr kumimoji="1" lang="en-US" altLang="ko-KR" sz="1100" dirty="0"/>
              <a:t>record(tuple||row)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가져올 객체를 리턴</a:t>
            </a:r>
            <a:endParaRPr kumimoji="1" lang="ko-Kore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D75273-0E10-4058-225B-3B64D41273F2}"/>
              </a:ext>
            </a:extLst>
          </p:cNvPr>
          <p:cNvSpPr txBox="1"/>
          <p:nvPr/>
        </p:nvSpPr>
        <p:spPr>
          <a:xfrm>
            <a:off x="5355339" y="3958781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14F7C2-D1C2-C67A-F72B-E4AC4840A0A7}"/>
              </a:ext>
            </a:extLst>
          </p:cNvPr>
          <p:cNvSpPr txBox="1"/>
          <p:nvPr/>
        </p:nvSpPr>
        <p:spPr>
          <a:xfrm>
            <a:off x="5355339" y="4411952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D6109D-6506-B392-012F-D9B46755A0D5}"/>
              </a:ext>
            </a:extLst>
          </p:cNvPr>
          <p:cNvSpPr txBox="1"/>
          <p:nvPr/>
        </p:nvSpPr>
        <p:spPr>
          <a:xfrm>
            <a:off x="674371" y="5679621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 </a:t>
            </a:r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E1AF0F-5DAC-3CE4-E983-AE5EBDC1562E}"/>
              </a:ext>
            </a:extLst>
          </p:cNvPr>
          <p:cNvSpPr txBox="1"/>
          <p:nvPr/>
        </p:nvSpPr>
        <p:spPr>
          <a:xfrm>
            <a:off x="3294022" y="6586320"/>
            <a:ext cx="351352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</a:t>
            </a:r>
            <a:r>
              <a:rPr kumimoji="1" lang="ko-KR" altLang="en-US" sz="1100" dirty="0"/>
              <a:t> 한 개를 </a:t>
            </a:r>
            <a:r>
              <a:rPr kumimoji="1" lang="en-US" altLang="ko-KR" sz="1100" dirty="0"/>
              <a:t>DBMS </a:t>
            </a:r>
            <a:r>
              <a:rPr kumimoji="1" lang="ko-KR" altLang="en-US" sz="1100" dirty="0"/>
              <a:t>서버에서 가져온다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2ACE4D2-24CA-7566-A7AB-25B67C7E8EDA}"/>
              </a:ext>
            </a:extLst>
          </p:cNvPr>
          <p:cNvCxnSpPr>
            <a:cxnSpLocks/>
            <a:stCxn id="6" idx="2"/>
            <a:endCxn id="77" idx="1"/>
          </p:cNvCxnSpPr>
          <p:nvPr/>
        </p:nvCxnSpPr>
        <p:spPr>
          <a:xfrm>
            <a:off x="2778197" y="6351766"/>
            <a:ext cx="515825" cy="36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96888DE-8C6E-E3B6-6CD6-87671C53DF47}"/>
              </a:ext>
            </a:extLst>
          </p:cNvPr>
          <p:cNvSpPr txBox="1"/>
          <p:nvPr/>
        </p:nvSpPr>
        <p:spPr>
          <a:xfrm>
            <a:off x="1129152" y="-6606"/>
            <a:ext cx="918972" cy="26032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C96DD5-B0FE-4E75-CE54-17CEC1A13407}"/>
              </a:ext>
            </a:extLst>
          </p:cNvPr>
          <p:cNvSpPr txBox="1"/>
          <p:nvPr/>
        </p:nvSpPr>
        <p:spPr>
          <a:xfrm>
            <a:off x="3893568" y="737630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 </a:t>
            </a:r>
            <a:r>
              <a:rPr kumimoji="1" lang="en-US" altLang="ko-KR" sz="1100" dirty="0" err="1"/>
              <a:t>registerDriver</a:t>
            </a:r>
            <a:r>
              <a:rPr kumimoji="1" lang="en-US" altLang="ko-KR" sz="1100" dirty="0"/>
              <a:t>()</a:t>
            </a:r>
            <a:endParaRPr kumimoji="1" lang="ko-Kore-KR" altLang="en-US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5CD8939-D22C-470E-E4D0-5CB760456AB9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588638" y="343889"/>
            <a:ext cx="63381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1A54A8C6-889C-72BC-FE64-FD54125338E7}"/>
              </a:ext>
            </a:extLst>
          </p:cNvPr>
          <p:cNvCxnSpPr>
            <a:cxnSpLocks/>
            <a:stCxn id="2" idx="3"/>
            <a:endCxn id="17" idx="0"/>
          </p:cNvCxnSpPr>
          <p:nvPr/>
        </p:nvCxnSpPr>
        <p:spPr>
          <a:xfrm>
            <a:off x="3363091" y="343890"/>
            <a:ext cx="1445944" cy="393740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620B5F-0774-9D12-2FF6-083A286304A1}"/>
              </a:ext>
            </a:extLst>
          </p:cNvPr>
          <p:cNvSpPr txBox="1"/>
          <p:nvPr/>
        </p:nvSpPr>
        <p:spPr>
          <a:xfrm>
            <a:off x="3888310" y="189545"/>
            <a:ext cx="918972" cy="26032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>
                <a:solidFill>
                  <a:srgbClr val="FF00A8"/>
                </a:solidFill>
              </a:rPr>
              <a:t>등록</a:t>
            </a:r>
            <a:endParaRPr kumimoji="1" lang="ko-Kore-KR" altLang="en-US" sz="1100" dirty="0">
              <a:solidFill>
                <a:srgbClr val="FF00A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E8959A-5C65-076D-A910-EE71C63687A7}"/>
              </a:ext>
            </a:extLst>
          </p:cNvPr>
          <p:cNvSpPr txBox="1"/>
          <p:nvPr/>
        </p:nvSpPr>
        <p:spPr>
          <a:xfrm>
            <a:off x="5206536" y="133312"/>
            <a:ext cx="3380537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 후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 err="1"/>
              <a:t>getDriver</a:t>
            </a:r>
            <a:r>
              <a:rPr kumimoji="1" lang="en-US" altLang="ko-KR" sz="1100" dirty="0"/>
              <a:t>()</a:t>
            </a:r>
            <a:r>
              <a:rPr kumimoji="1" lang="ko-KR" altLang="en-US" sz="1100" dirty="0"/>
              <a:t>로 등록됐는지 확인 가능하다</a:t>
            </a:r>
            <a:r>
              <a:rPr kumimoji="1" lang="en-US" altLang="ko-KR" sz="1100" dirty="0"/>
              <a:t>!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780B03-8004-4C3B-621B-8DC3784494B8}"/>
              </a:ext>
            </a:extLst>
          </p:cNvPr>
          <p:cNvSpPr txBox="1"/>
          <p:nvPr/>
        </p:nvSpPr>
        <p:spPr>
          <a:xfrm>
            <a:off x="218452" y="1268412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3. </a:t>
            </a:r>
            <a:r>
              <a:rPr kumimoji="1" lang="en-US" altLang="ko-KR" sz="1100" dirty="0" err="1"/>
              <a:t>getConnection</a:t>
            </a:r>
            <a:r>
              <a:rPr kumimoji="1" lang="en-US" altLang="ko-KR" sz="1100" dirty="0"/>
              <a:t>()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6E07FF-1107-2E83-CE1F-DD8C8FE6D28D}"/>
              </a:ext>
            </a:extLst>
          </p:cNvPr>
          <p:cNvSpPr txBox="1"/>
          <p:nvPr/>
        </p:nvSpPr>
        <p:spPr>
          <a:xfrm>
            <a:off x="3867566" y="1202141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 connect()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86C8C8-2EF0-DEA3-ADCB-982303FDEFB3}"/>
              </a:ext>
            </a:extLst>
          </p:cNvPr>
          <p:cNvSpPr txBox="1"/>
          <p:nvPr/>
        </p:nvSpPr>
        <p:spPr>
          <a:xfrm>
            <a:off x="8659442" y="1434379"/>
            <a:ext cx="795503" cy="26032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252855F-8535-42AC-EC8F-850D906EA65F}"/>
              </a:ext>
            </a:extLst>
          </p:cNvPr>
          <p:cNvSpPr/>
          <p:nvPr/>
        </p:nvSpPr>
        <p:spPr>
          <a:xfrm>
            <a:off x="7619330" y="467270"/>
            <a:ext cx="4043198" cy="534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”</a:t>
            </a:r>
            <a:r>
              <a:rPr kumimoji="1" lang="en-US" altLang="ko-Kore-KR" sz="1400" b="1" dirty="0"/>
              <a:t>service-provider loading</a:t>
            </a:r>
            <a:r>
              <a:rPr kumimoji="1" lang="en-US" altLang="ko-Kore-KR" sz="1400" dirty="0"/>
              <a:t>”</a:t>
            </a:r>
          </a:p>
          <a:p>
            <a:pPr algn="ctr"/>
            <a:r>
              <a:rPr kumimoji="1" lang="ko-KR" altLang="en-US" sz="1400" dirty="0"/>
              <a:t>규칙에 따라 </a:t>
            </a:r>
            <a:r>
              <a:rPr kumimoji="1" lang="ko-KR" altLang="en-US" sz="1400" b="1" dirty="0"/>
              <a:t>자동</a:t>
            </a:r>
            <a:r>
              <a:rPr kumimoji="1" lang="ko-KR" altLang="en-US" sz="1400" dirty="0"/>
              <a:t>으로 드라이버를 </a:t>
            </a:r>
            <a:r>
              <a:rPr kumimoji="1" lang="ko-KR" altLang="en-US" sz="1400" dirty="0" err="1"/>
              <a:t>로딩한다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47A8BD8-D322-1366-2512-288E8DEB10E6}"/>
              </a:ext>
            </a:extLst>
          </p:cNvPr>
          <p:cNvSpPr/>
          <p:nvPr/>
        </p:nvSpPr>
        <p:spPr>
          <a:xfrm>
            <a:off x="868679" y="-8738"/>
            <a:ext cx="10946249" cy="1108858"/>
          </a:xfrm>
          <a:prstGeom prst="rect">
            <a:avLst/>
          </a:prstGeom>
          <a:noFill/>
          <a:ln w="53975"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74AA0-F30C-1C20-6754-008D9608C14E}"/>
              </a:ext>
            </a:extLst>
          </p:cNvPr>
          <p:cNvSpPr txBox="1"/>
          <p:nvPr/>
        </p:nvSpPr>
        <p:spPr>
          <a:xfrm>
            <a:off x="218452" y="2198666"/>
            <a:ext cx="1830933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 </a:t>
            </a:r>
            <a:r>
              <a:rPr kumimoji="1" lang="en-US" altLang="ko-KR" sz="1100" dirty="0" err="1"/>
              <a:t>createStetment</a:t>
            </a:r>
            <a:r>
              <a:rPr kumimoji="1" lang="en-US" altLang="ko-KR" sz="1100" dirty="0"/>
              <a:t>()</a:t>
            </a:r>
          </a:p>
          <a:p>
            <a:pPr algn="ctr"/>
            <a:r>
              <a:rPr kumimoji="1" lang="en-US" altLang="ko-Kore-KR" sz="1100" dirty="0" err="1"/>
              <a:t>prepareStatement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52B6E2E-1744-C413-63C2-A24019DC1192}"/>
              </a:ext>
            </a:extLst>
          </p:cNvPr>
          <p:cNvCxnSpPr>
            <a:cxnSpLocks/>
            <a:stCxn id="66" idx="1"/>
            <a:endCxn id="9" idx="2"/>
          </p:cNvCxnSpPr>
          <p:nvPr/>
        </p:nvCxnSpPr>
        <p:spPr>
          <a:xfrm rot="10800000" flipH="1">
            <a:off x="1114579" y="2629553"/>
            <a:ext cx="19339" cy="407110"/>
          </a:xfrm>
          <a:prstGeom prst="curvedConnector4">
            <a:avLst>
              <a:gd name="adj1" fmla="val -1182067"/>
              <a:gd name="adj2" fmla="val 66065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829FA-DDE2-5DD7-5FA1-6169AC84AAC1}"/>
              </a:ext>
            </a:extLst>
          </p:cNvPr>
          <p:cNvSpPr txBox="1"/>
          <p:nvPr/>
        </p:nvSpPr>
        <p:spPr>
          <a:xfrm>
            <a:off x="4477414" y="2511270"/>
            <a:ext cx="795503" cy="26032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EFABA1-53FF-6149-1B16-B28532F088E3}"/>
              </a:ext>
            </a:extLst>
          </p:cNvPr>
          <p:cNvSpPr txBox="1"/>
          <p:nvPr/>
        </p:nvSpPr>
        <p:spPr>
          <a:xfrm>
            <a:off x="35019" y="3608165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 </a:t>
            </a:r>
            <a:r>
              <a:rPr kumimoji="1" lang="en-US" altLang="ko-KR" sz="1100" dirty="0" err="1"/>
              <a:t>executeQuery</a:t>
            </a:r>
            <a:r>
              <a:rPr kumimoji="1" lang="en-US" altLang="ko-KR" sz="1100" dirty="0"/>
              <a:t>()</a:t>
            </a:r>
            <a:endParaRPr kumimoji="1" lang="ko-Kore-KR" altLang="en-US" sz="1100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DB4028EC-7D1E-29D4-4497-19ACEF36FBF9}"/>
              </a:ext>
            </a:extLst>
          </p:cNvPr>
          <p:cNvCxnSpPr>
            <a:cxnSpLocks/>
            <a:stCxn id="68" idx="1"/>
            <a:endCxn id="38" idx="2"/>
          </p:cNvCxnSpPr>
          <p:nvPr/>
        </p:nvCxnSpPr>
        <p:spPr>
          <a:xfrm rot="10800000" flipH="1">
            <a:off x="674370" y="3869776"/>
            <a:ext cx="276115" cy="233341"/>
          </a:xfrm>
          <a:prstGeom prst="curvedConnector4">
            <a:avLst>
              <a:gd name="adj1" fmla="val -82792"/>
              <a:gd name="adj2" fmla="val 78029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EB5302A-E228-EB9E-FF36-648390DB60CD}"/>
              </a:ext>
            </a:extLst>
          </p:cNvPr>
          <p:cNvSpPr txBox="1"/>
          <p:nvPr/>
        </p:nvSpPr>
        <p:spPr>
          <a:xfrm>
            <a:off x="5363578" y="3635338"/>
            <a:ext cx="795503" cy="26032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52D408-D5FC-3EB8-3125-D9D47391E028}"/>
              </a:ext>
            </a:extLst>
          </p:cNvPr>
          <p:cNvSpPr txBox="1"/>
          <p:nvPr/>
        </p:nvSpPr>
        <p:spPr>
          <a:xfrm>
            <a:off x="9251270" y="3787052"/>
            <a:ext cx="2266359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서버에서 결과를 가져오는 애로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값이 저장된 애가 아니다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D2D94997-25C6-3EAD-1051-5F5E22E90A5E}"/>
              </a:ext>
            </a:extLst>
          </p:cNvPr>
          <p:cNvCxnSpPr>
            <a:cxnSpLocks/>
            <a:stCxn id="11" idx="3"/>
            <a:endCxn id="52" idx="0"/>
          </p:cNvCxnSpPr>
          <p:nvPr/>
        </p:nvCxnSpPr>
        <p:spPr>
          <a:xfrm>
            <a:off x="9251270" y="3211533"/>
            <a:ext cx="1133180" cy="575519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1B72A3B-8E68-5BF3-56C2-30D30B2D721C}"/>
              </a:ext>
            </a:extLst>
          </p:cNvPr>
          <p:cNvSpPr txBox="1"/>
          <p:nvPr/>
        </p:nvSpPr>
        <p:spPr>
          <a:xfrm>
            <a:off x="35019" y="6190921"/>
            <a:ext cx="1884879" cy="60016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11.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next() </a:t>
            </a:r>
            <a:r>
              <a:rPr kumimoji="1" lang="ko-KR" altLang="en-US" sz="1100" dirty="0"/>
              <a:t>호출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 err="1"/>
              <a:t>getXxx</a:t>
            </a:r>
            <a:r>
              <a:rPr kumimoji="1" lang="en-US" altLang="ko-KR" sz="1100" dirty="0"/>
              <a:t>() </a:t>
            </a:r>
            <a:r>
              <a:rPr kumimoji="1" lang="ko-Kore-KR" altLang="en-US" sz="1100" dirty="0"/>
              <a:t>호출</a:t>
            </a:r>
            <a:endParaRPr kumimoji="1" lang="en-US" altLang="ko-Kore-KR" sz="1100" dirty="0"/>
          </a:p>
          <a:p>
            <a:pPr algn="ctr"/>
            <a:r>
              <a:rPr kumimoji="1" lang="en-US" altLang="ko-Kore-KR" sz="1100" dirty="0">
                <a:sym typeface="Wingdings" pitchFamily="2" charset="2"/>
              </a:rPr>
              <a:t></a:t>
            </a:r>
            <a:r>
              <a:rPr kumimoji="1" lang="ko-Kore-KR" altLang="en-US" sz="1100" dirty="0">
                <a:sym typeface="Wingdings" pitchFamily="2" charset="2"/>
              </a:rPr>
              <a:t> </a:t>
            </a:r>
            <a:r>
              <a:rPr kumimoji="1" lang="en-US" altLang="ko-Kore-KR" sz="1100" dirty="0">
                <a:sym typeface="Wingdings" pitchFamily="2" charset="2"/>
              </a:rPr>
              <a:t>Column</a:t>
            </a:r>
            <a:r>
              <a:rPr kumimoji="1" lang="ko-Kore-KR" altLang="en-US" sz="1100" dirty="0">
                <a:sym typeface="Wingdings" pitchFamily="2" charset="2"/>
              </a:rPr>
              <a:t> 값</a:t>
            </a:r>
            <a:r>
              <a:rPr kumimoji="1" lang="ko-KR" altLang="en-US" sz="1100" dirty="0">
                <a:sym typeface="Wingdings" pitchFamily="2" charset="2"/>
              </a:rPr>
              <a:t> 리턴 받기</a:t>
            </a:r>
            <a:endParaRPr kumimoji="1" lang="en-US" altLang="ko-KR" sz="1100" dirty="0"/>
          </a:p>
        </p:txBody>
      </p:sp>
      <p:cxnSp>
        <p:nvCxnSpPr>
          <p:cNvPr id="57" name="구부러진 연결선[U] 56">
            <a:extLst>
              <a:ext uri="{FF2B5EF4-FFF2-40B4-BE49-F238E27FC236}">
                <a16:creationId xmlns:a16="http://schemas.microsoft.com/office/drawing/2014/main" id="{1A8BB14E-3A9D-A8B8-352C-C65B73FDB733}"/>
              </a:ext>
            </a:extLst>
          </p:cNvPr>
          <p:cNvCxnSpPr>
            <a:cxnSpLocks/>
            <a:stCxn id="76" idx="1"/>
            <a:endCxn id="56" idx="0"/>
          </p:cNvCxnSpPr>
          <p:nvPr/>
        </p:nvCxnSpPr>
        <p:spPr>
          <a:xfrm rot="10800000" flipH="1" flipV="1">
            <a:off x="674371" y="5810425"/>
            <a:ext cx="303088" cy="380495"/>
          </a:xfrm>
          <a:prstGeom prst="curvedConnector4">
            <a:avLst>
              <a:gd name="adj1" fmla="val -75424"/>
              <a:gd name="adj2" fmla="val 67189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24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8241FC-7E16-0195-F4F7-8160C1689805}"/>
              </a:ext>
            </a:extLst>
          </p:cNvPr>
          <p:cNvSpPr/>
          <p:nvPr/>
        </p:nvSpPr>
        <p:spPr>
          <a:xfrm>
            <a:off x="1780700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Exam110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EB1C36-5A70-8FEE-BA44-E7B292540798}"/>
              </a:ext>
            </a:extLst>
          </p:cNvPr>
          <p:cNvSpPr/>
          <p:nvPr/>
        </p:nvSpPr>
        <p:spPr>
          <a:xfrm>
            <a:off x="1777384" y="1753261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Exam120</a:t>
            </a:r>
            <a:endParaRPr kumimoji="1" lang="ko-Kore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E471D5-1691-D693-AC25-4BCE9EC7F933}"/>
              </a:ext>
            </a:extLst>
          </p:cNvPr>
          <p:cNvSpPr/>
          <p:nvPr/>
        </p:nvSpPr>
        <p:spPr>
          <a:xfrm>
            <a:off x="1777383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Exam130</a:t>
            </a:r>
            <a:endParaRPr kumimoji="1"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96C831-EB2E-6C13-435A-F2982C239860}"/>
              </a:ext>
            </a:extLst>
          </p:cNvPr>
          <p:cNvSpPr/>
          <p:nvPr/>
        </p:nvSpPr>
        <p:spPr>
          <a:xfrm>
            <a:off x="1777382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Exam140</a:t>
            </a:r>
            <a:endParaRPr kumimoji="1"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D27484-74B5-2884-7E1E-FD2E6B1B7FED}"/>
              </a:ext>
            </a:extLst>
          </p:cNvPr>
          <p:cNvSpPr/>
          <p:nvPr/>
        </p:nvSpPr>
        <p:spPr>
          <a:xfrm>
            <a:off x="1777382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Exam150</a:t>
            </a:r>
            <a:endParaRPr kumimoji="1" lang="ko-Kore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753700-C405-CED0-D992-2ECC3E4F93E7}"/>
              </a:ext>
            </a:extLst>
          </p:cNvPr>
          <p:cNvSpPr/>
          <p:nvPr/>
        </p:nvSpPr>
        <p:spPr>
          <a:xfrm>
            <a:off x="3642631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9CFBF2-5906-D677-64C0-CE0A3DDD5006}"/>
              </a:ext>
            </a:extLst>
          </p:cNvPr>
          <p:cNvSpPr/>
          <p:nvPr/>
        </p:nvSpPr>
        <p:spPr>
          <a:xfrm>
            <a:off x="3639315" y="1753261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4167D9-B850-E51C-482C-3FBAAD81BF70}"/>
              </a:ext>
            </a:extLst>
          </p:cNvPr>
          <p:cNvSpPr/>
          <p:nvPr/>
        </p:nvSpPr>
        <p:spPr>
          <a:xfrm>
            <a:off x="3639314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394552-0137-4043-736F-13E5F71393ED}"/>
              </a:ext>
            </a:extLst>
          </p:cNvPr>
          <p:cNvSpPr/>
          <p:nvPr/>
        </p:nvSpPr>
        <p:spPr>
          <a:xfrm>
            <a:off x="3639313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A54C38-EA66-8FA3-ABD3-FC023FDBA6DC}"/>
              </a:ext>
            </a:extLst>
          </p:cNvPr>
          <p:cNvSpPr/>
          <p:nvPr/>
        </p:nvSpPr>
        <p:spPr>
          <a:xfrm>
            <a:off x="3639313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E4BF56-55E6-353E-14AC-A51D149766E3}"/>
              </a:ext>
            </a:extLst>
          </p:cNvPr>
          <p:cNvSpPr/>
          <p:nvPr/>
        </p:nvSpPr>
        <p:spPr>
          <a:xfrm>
            <a:off x="6942422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8B6A7F-21CC-946D-8C46-1928FC64DA5C}"/>
              </a:ext>
            </a:extLst>
          </p:cNvPr>
          <p:cNvSpPr/>
          <p:nvPr/>
        </p:nvSpPr>
        <p:spPr>
          <a:xfrm>
            <a:off x="6939106" y="1753261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169C7A-7259-6361-AFF1-49600BC55068}"/>
              </a:ext>
            </a:extLst>
          </p:cNvPr>
          <p:cNvSpPr/>
          <p:nvPr/>
        </p:nvSpPr>
        <p:spPr>
          <a:xfrm>
            <a:off x="6939105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659E26-D1D1-DEF6-3F79-B2C89CCDADDA}"/>
              </a:ext>
            </a:extLst>
          </p:cNvPr>
          <p:cNvSpPr/>
          <p:nvPr/>
        </p:nvSpPr>
        <p:spPr>
          <a:xfrm>
            <a:off x="6939104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16B2A7-DD64-F005-A5E2-08D4FF7187BE}"/>
              </a:ext>
            </a:extLst>
          </p:cNvPr>
          <p:cNvSpPr/>
          <p:nvPr/>
        </p:nvSpPr>
        <p:spPr>
          <a:xfrm>
            <a:off x="6939104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FA6AA2-F07E-56F2-893D-AD8F6A0C4087}"/>
              </a:ext>
            </a:extLst>
          </p:cNvPr>
          <p:cNvSpPr/>
          <p:nvPr/>
        </p:nvSpPr>
        <p:spPr>
          <a:xfrm>
            <a:off x="10518211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Exam210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A1397F-7476-8D85-F459-B049322C474B}"/>
              </a:ext>
            </a:extLst>
          </p:cNvPr>
          <p:cNvSpPr/>
          <p:nvPr/>
        </p:nvSpPr>
        <p:spPr>
          <a:xfrm>
            <a:off x="10514893" y="1525679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Exam220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570A602-733F-6090-836A-5ECF7EA8ECAF}"/>
              </a:ext>
            </a:extLst>
          </p:cNvPr>
          <p:cNvSpPr/>
          <p:nvPr/>
        </p:nvSpPr>
        <p:spPr>
          <a:xfrm>
            <a:off x="10514893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Exam230</a:t>
            </a:r>
            <a:endParaRPr kumimoji="1"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39077B-D68E-C176-B3CD-5CB6B1EE316A}"/>
              </a:ext>
            </a:extLst>
          </p:cNvPr>
          <p:cNvSpPr/>
          <p:nvPr/>
        </p:nvSpPr>
        <p:spPr>
          <a:xfrm>
            <a:off x="10514893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Exam240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C9C543-479A-D13F-94E4-0B24C0DBCCB9}"/>
              </a:ext>
            </a:extLst>
          </p:cNvPr>
          <p:cNvSpPr/>
          <p:nvPr/>
        </p:nvSpPr>
        <p:spPr>
          <a:xfrm>
            <a:off x="10514893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Exam250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94FDB1-1CB3-9360-E040-520EA36781B5}"/>
              </a:ext>
            </a:extLst>
          </p:cNvPr>
          <p:cNvSpPr/>
          <p:nvPr/>
        </p:nvSpPr>
        <p:spPr>
          <a:xfrm>
            <a:off x="5199761" y="534060"/>
            <a:ext cx="854765" cy="5393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</a:t>
            </a:r>
          </a:p>
          <a:p>
            <a:pPr algn="ctr"/>
            <a:r>
              <a:rPr kumimoji="1" lang="en-US" altLang="ko-Kore-KR" dirty="0"/>
              <a:t>B</a:t>
            </a:r>
          </a:p>
          <a:p>
            <a:pPr algn="ctr"/>
            <a:r>
              <a:rPr kumimoji="1" lang="en-US" altLang="ko-Kore-KR" dirty="0"/>
              <a:t>M</a:t>
            </a:r>
          </a:p>
          <a:p>
            <a:pPr algn="ctr"/>
            <a:r>
              <a:rPr kumimoji="1" lang="en-US" altLang="ko-Kore-KR" dirty="0"/>
              <a:t>S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F101B1-C39B-7FFF-CA98-1B7704121307}"/>
              </a:ext>
            </a:extLst>
          </p:cNvPr>
          <p:cNvSpPr/>
          <p:nvPr/>
        </p:nvSpPr>
        <p:spPr>
          <a:xfrm>
            <a:off x="8555869" y="534060"/>
            <a:ext cx="997231" cy="5393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D</a:t>
            </a:r>
            <a:r>
              <a:rPr kumimoji="1" lang="en-US" altLang="ko-Kore-KR" dirty="0"/>
              <a:t>ata</a:t>
            </a:r>
          </a:p>
          <a:p>
            <a:pPr algn="ctr"/>
            <a:r>
              <a:rPr kumimoji="1" lang="en-US" altLang="ko-Kore-KR" b="1" dirty="0"/>
              <a:t>A</a:t>
            </a:r>
            <a:r>
              <a:rPr kumimoji="1" lang="en-US" altLang="ko-Kore-KR" dirty="0"/>
              <a:t>ccess</a:t>
            </a:r>
          </a:p>
          <a:p>
            <a:pPr algn="ctr"/>
            <a:r>
              <a:rPr kumimoji="1" lang="en-US" altLang="ko-Kore-KR" b="1" dirty="0"/>
              <a:t>O</a:t>
            </a:r>
            <a:r>
              <a:rPr kumimoji="1" lang="en-US" altLang="ko-Kore-KR" dirty="0"/>
              <a:t>bject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437704-2D1A-A0E1-A329-45289E200F66}"/>
              </a:ext>
            </a:extLst>
          </p:cNvPr>
          <p:cNvSpPr txBox="1"/>
          <p:nvPr/>
        </p:nvSpPr>
        <p:spPr>
          <a:xfrm>
            <a:off x="358147" y="66167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C</a:t>
            </a:r>
            <a:r>
              <a:rPr kumimoji="1" lang="en-US" altLang="ko-Kore-KR" sz="1100" dirty="0"/>
              <a:t>reate</a:t>
            </a:r>
            <a:endParaRPr kumimoji="1" lang="ko-Kore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535C6E-34B7-F2A4-E7C8-2622F2E664F8}"/>
              </a:ext>
            </a:extLst>
          </p:cNvPr>
          <p:cNvSpPr txBox="1"/>
          <p:nvPr/>
        </p:nvSpPr>
        <p:spPr>
          <a:xfrm>
            <a:off x="1078335" y="6616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입력</a:t>
            </a:r>
            <a:endParaRPr kumimoji="1" lang="ko-Kore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526C49-39E9-AFEA-2996-DE1A6D66C437}"/>
              </a:ext>
            </a:extLst>
          </p:cNvPr>
          <p:cNvSpPr txBox="1"/>
          <p:nvPr/>
        </p:nvSpPr>
        <p:spPr>
          <a:xfrm>
            <a:off x="351510" y="1892408"/>
            <a:ext cx="67382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</a:t>
            </a:r>
            <a:r>
              <a:rPr kumimoji="1" lang="en-US" altLang="ko-Kore-KR" sz="1100" dirty="0"/>
              <a:t>ead</a:t>
            </a:r>
          </a:p>
          <a:p>
            <a:pPr algn="ctr"/>
            <a:r>
              <a:rPr kumimoji="1" lang="en-US" altLang="ko-Kore-KR" sz="900" dirty="0"/>
              <a:t>(Retrieve)</a:t>
            </a:r>
            <a:endParaRPr kumimoji="1" lang="ko-Kore-KR" altLang="en-US" sz="9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92C828-1721-5048-2E73-CB6AB13888EA}"/>
              </a:ext>
            </a:extLst>
          </p:cNvPr>
          <p:cNvSpPr txBox="1"/>
          <p:nvPr/>
        </p:nvSpPr>
        <p:spPr>
          <a:xfrm>
            <a:off x="1081652" y="1892407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목록</a:t>
            </a:r>
            <a:endParaRPr kumimoji="1" lang="ko-Kore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A155D0-D4F8-0116-E190-F79A889E8EEA}"/>
              </a:ext>
            </a:extLst>
          </p:cNvPr>
          <p:cNvSpPr txBox="1"/>
          <p:nvPr/>
        </p:nvSpPr>
        <p:spPr>
          <a:xfrm>
            <a:off x="354830" y="3070136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</a:t>
            </a:r>
            <a:r>
              <a:rPr kumimoji="1" lang="en-US" altLang="ko-Kore-KR" sz="1100" dirty="0"/>
              <a:t>ead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DE696E-4A6F-EA83-16D5-9E95DD127184}"/>
              </a:ext>
            </a:extLst>
          </p:cNvPr>
          <p:cNvSpPr txBox="1"/>
          <p:nvPr/>
        </p:nvSpPr>
        <p:spPr>
          <a:xfrm>
            <a:off x="1075018" y="307013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상세</a:t>
            </a:r>
            <a:endParaRPr kumimoji="1" lang="ko-Kore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4C02C8-E5E2-83C5-9672-28037A6BA715}"/>
              </a:ext>
            </a:extLst>
          </p:cNvPr>
          <p:cNvSpPr txBox="1"/>
          <p:nvPr/>
        </p:nvSpPr>
        <p:spPr>
          <a:xfrm>
            <a:off x="358147" y="430087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U</a:t>
            </a:r>
            <a:r>
              <a:rPr kumimoji="1" lang="en-US" altLang="ko-Kore-KR" sz="1100" dirty="0"/>
              <a:t>pdate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C68C06-83EF-8C2D-4CC0-2022A624E2A6}"/>
              </a:ext>
            </a:extLst>
          </p:cNvPr>
          <p:cNvSpPr txBox="1"/>
          <p:nvPr/>
        </p:nvSpPr>
        <p:spPr>
          <a:xfrm>
            <a:off x="1078335" y="43008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변경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B7616A-7DAD-3E04-0180-956ECB2953D1}"/>
              </a:ext>
            </a:extLst>
          </p:cNvPr>
          <p:cNvSpPr txBox="1"/>
          <p:nvPr/>
        </p:nvSpPr>
        <p:spPr>
          <a:xfrm>
            <a:off x="351511" y="5531608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</a:t>
            </a:r>
            <a:r>
              <a:rPr kumimoji="1" lang="en-US" altLang="ko-Kore-KR" sz="1100" dirty="0"/>
              <a:t>elete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C45D8-761B-6444-D6F7-89A3042D8C4C}"/>
              </a:ext>
            </a:extLst>
          </p:cNvPr>
          <p:cNvSpPr txBox="1"/>
          <p:nvPr/>
        </p:nvSpPr>
        <p:spPr>
          <a:xfrm>
            <a:off x="1071699" y="5531607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삭제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91171FC-B4D3-4C12-CA40-232CE733A54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2635465" y="792477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8322FEF-88BB-5FF4-610B-D2AA33B7EE4A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2632149" y="2011678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F42BF3A-0B44-F0BC-3F1A-D7BF6D3B6C3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632148" y="3230879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4FD0510-8309-A8BA-976F-3FCE676D7064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632147" y="4450080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8BB8081-4084-FED7-7728-7D06D239C51A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632147" y="5669281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AD7E891-0C3E-9397-E921-4B86B7A97CFE}"/>
              </a:ext>
            </a:extLst>
          </p:cNvPr>
          <p:cNvCxnSpPr>
            <a:cxnSpLocks/>
          </p:cNvCxnSpPr>
          <p:nvPr/>
        </p:nvCxnSpPr>
        <p:spPr>
          <a:xfrm flipH="1">
            <a:off x="7793869" y="5669281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F1E6974-12E2-0F68-1BF9-EEEE2A8B3810}"/>
              </a:ext>
            </a:extLst>
          </p:cNvPr>
          <p:cNvCxnSpPr>
            <a:cxnSpLocks/>
          </p:cNvCxnSpPr>
          <p:nvPr/>
        </p:nvCxnSpPr>
        <p:spPr>
          <a:xfrm flipH="1">
            <a:off x="7764038" y="4447745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B5E1FA1-D295-80EE-1295-EB127F63CD13}"/>
              </a:ext>
            </a:extLst>
          </p:cNvPr>
          <p:cNvCxnSpPr>
            <a:cxnSpLocks/>
          </p:cNvCxnSpPr>
          <p:nvPr/>
        </p:nvCxnSpPr>
        <p:spPr>
          <a:xfrm flipH="1">
            <a:off x="7795516" y="3228544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C5AF47E-BD1B-BAFA-0455-72D3A174C65D}"/>
              </a:ext>
            </a:extLst>
          </p:cNvPr>
          <p:cNvCxnSpPr>
            <a:cxnSpLocks/>
          </p:cNvCxnSpPr>
          <p:nvPr/>
        </p:nvCxnSpPr>
        <p:spPr>
          <a:xfrm flipH="1">
            <a:off x="7764044" y="2009343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FCB5A70-0424-2C04-3586-FB3018EA152A}"/>
              </a:ext>
            </a:extLst>
          </p:cNvPr>
          <p:cNvCxnSpPr>
            <a:cxnSpLocks/>
          </p:cNvCxnSpPr>
          <p:nvPr/>
        </p:nvCxnSpPr>
        <p:spPr>
          <a:xfrm flipH="1">
            <a:off x="7793869" y="784305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8DA44C5-A906-9EED-C32A-B7221B65DA6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054526" y="792476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B4B3D91-EC90-2226-B26B-D0583C7B2C3C}"/>
              </a:ext>
            </a:extLst>
          </p:cNvPr>
          <p:cNvCxnSpPr>
            <a:cxnSpLocks/>
          </p:cNvCxnSpPr>
          <p:nvPr/>
        </p:nvCxnSpPr>
        <p:spPr>
          <a:xfrm>
            <a:off x="6036295" y="2023211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9BD9DC3-DCD8-AEEF-A856-99CFCA5EEF5D}"/>
              </a:ext>
            </a:extLst>
          </p:cNvPr>
          <p:cNvCxnSpPr>
            <a:cxnSpLocks/>
          </p:cNvCxnSpPr>
          <p:nvPr/>
        </p:nvCxnSpPr>
        <p:spPr>
          <a:xfrm>
            <a:off x="6056178" y="3228544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97804C7-6DC0-0A02-B48B-89CD69F93D93}"/>
              </a:ext>
            </a:extLst>
          </p:cNvPr>
          <p:cNvCxnSpPr>
            <a:cxnSpLocks/>
          </p:cNvCxnSpPr>
          <p:nvPr/>
        </p:nvCxnSpPr>
        <p:spPr>
          <a:xfrm>
            <a:off x="6048721" y="4478541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02F9D1B-88D9-D824-93D2-7C5D85D2C678}"/>
              </a:ext>
            </a:extLst>
          </p:cNvPr>
          <p:cNvCxnSpPr>
            <a:cxnSpLocks/>
          </p:cNvCxnSpPr>
          <p:nvPr/>
        </p:nvCxnSpPr>
        <p:spPr>
          <a:xfrm>
            <a:off x="6045411" y="5683874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8251F39-2FBC-35CE-C9C9-844AD9AC87BF}"/>
              </a:ext>
            </a:extLst>
          </p:cNvPr>
          <p:cNvCxnSpPr>
            <a:cxnSpLocks/>
          </p:cNvCxnSpPr>
          <p:nvPr/>
        </p:nvCxnSpPr>
        <p:spPr>
          <a:xfrm flipV="1">
            <a:off x="4480004" y="771984"/>
            <a:ext cx="716441" cy="5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526D312-4F9F-B15A-D982-1543ECF304F5}"/>
              </a:ext>
            </a:extLst>
          </p:cNvPr>
          <p:cNvCxnSpPr>
            <a:cxnSpLocks/>
          </p:cNvCxnSpPr>
          <p:nvPr/>
        </p:nvCxnSpPr>
        <p:spPr>
          <a:xfrm flipV="1">
            <a:off x="4461773" y="2005052"/>
            <a:ext cx="790989" cy="35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2BC8B43-EC72-A524-35AE-7D1FCA80035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481656" y="3213950"/>
            <a:ext cx="718105" cy="169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4B75923-889E-DB46-BBFC-8DF9C96566B6}"/>
              </a:ext>
            </a:extLst>
          </p:cNvPr>
          <p:cNvCxnSpPr>
            <a:cxnSpLocks/>
          </p:cNvCxnSpPr>
          <p:nvPr/>
        </p:nvCxnSpPr>
        <p:spPr>
          <a:xfrm>
            <a:off x="4474199" y="4463947"/>
            <a:ext cx="6659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DAB145F-5AD3-5243-0452-A3353887444F}"/>
              </a:ext>
            </a:extLst>
          </p:cNvPr>
          <p:cNvCxnSpPr>
            <a:cxnSpLocks/>
          </p:cNvCxnSpPr>
          <p:nvPr/>
        </p:nvCxnSpPr>
        <p:spPr>
          <a:xfrm>
            <a:off x="4470889" y="5669280"/>
            <a:ext cx="7495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012ED83-4A6C-4C1D-FE08-BE05EF54DBF2}"/>
              </a:ext>
            </a:extLst>
          </p:cNvPr>
          <p:cNvSpPr txBox="1"/>
          <p:nvPr/>
        </p:nvSpPr>
        <p:spPr>
          <a:xfrm>
            <a:off x="2803794" y="49049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insert</a:t>
            </a:r>
            <a:endParaRPr kumimoji="1" lang="ko-Kore-KR" altLang="en-US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0E60D06-02AE-F9A3-7E97-12C651A0C4E4}"/>
              </a:ext>
            </a:extLst>
          </p:cNvPr>
          <p:cNvSpPr txBox="1"/>
          <p:nvPr/>
        </p:nvSpPr>
        <p:spPr>
          <a:xfrm>
            <a:off x="2801108" y="1620860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39B2643-8DDB-9E3F-86A5-E9648712FE83}"/>
              </a:ext>
            </a:extLst>
          </p:cNvPr>
          <p:cNvSpPr txBox="1"/>
          <p:nvPr/>
        </p:nvSpPr>
        <p:spPr>
          <a:xfrm>
            <a:off x="2799346" y="2889384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C7F7FEA-4102-9B3A-744F-062145F432F4}"/>
              </a:ext>
            </a:extLst>
          </p:cNvPr>
          <p:cNvSpPr txBox="1"/>
          <p:nvPr/>
        </p:nvSpPr>
        <p:spPr>
          <a:xfrm>
            <a:off x="2799346" y="41187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update</a:t>
            </a:r>
            <a:endParaRPr kumimoji="1" lang="ko-Kore-KR" altLang="en-US" sz="11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2CEC3F8-5066-B5BE-9D57-F563E32DB1FA}"/>
              </a:ext>
            </a:extLst>
          </p:cNvPr>
          <p:cNvSpPr txBox="1"/>
          <p:nvPr/>
        </p:nvSpPr>
        <p:spPr>
          <a:xfrm>
            <a:off x="2813116" y="53379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delete</a:t>
            </a:r>
            <a:endParaRPr kumimoji="1" lang="ko-Kore-KR" altLang="en-US" sz="11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22F512E-964F-785A-4DD9-2788F435D57B}"/>
              </a:ext>
            </a:extLst>
          </p:cNvPr>
          <p:cNvSpPr txBox="1"/>
          <p:nvPr/>
        </p:nvSpPr>
        <p:spPr>
          <a:xfrm>
            <a:off x="7823328" y="463069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insert</a:t>
            </a:r>
            <a:endParaRPr kumimoji="1" lang="ko-Kore-KR" altLang="en-US" sz="11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4AFE4E6-8A20-C411-5BE2-FEE4E2EF2AD3}"/>
              </a:ext>
            </a:extLst>
          </p:cNvPr>
          <p:cNvSpPr txBox="1"/>
          <p:nvPr/>
        </p:nvSpPr>
        <p:spPr>
          <a:xfrm>
            <a:off x="7839354" y="1682699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B65136-DC26-FB39-13D7-E9316888401D}"/>
              </a:ext>
            </a:extLst>
          </p:cNvPr>
          <p:cNvSpPr txBox="1"/>
          <p:nvPr/>
        </p:nvSpPr>
        <p:spPr>
          <a:xfrm>
            <a:off x="7839354" y="2889384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0A0D874-1626-DD1A-5933-4F0093F4BB60}"/>
              </a:ext>
            </a:extLst>
          </p:cNvPr>
          <p:cNvSpPr txBox="1"/>
          <p:nvPr/>
        </p:nvSpPr>
        <p:spPr>
          <a:xfrm>
            <a:off x="7839354" y="41187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update</a:t>
            </a:r>
            <a:endParaRPr kumimoji="1" lang="ko-Kore-KR" altLang="en-US" sz="11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B19269-346E-5668-A614-3615158AF2E1}"/>
              </a:ext>
            </a:extLst>
          </p:cNvPr>
          <p:cNvSpPr txBox="1"/>
          <p:nvPr/>
        </p:nvSpPr>
        <p:spPr>
          <a:xfrm>
            <a:off x="7853124" y="53379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delete</a:t>
            </a:r>
            <a:endParaRPr kumimoji="1" lang="ko-Kore-KR" altLang="en-US" sz="11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5E105F0-5C24-F36C-C352-489FDC44F83B}"/>
              </a:ext>
            </a:extLst>
          </p:cNvPr>
          <p:cNvSpPr txBox="1"/>
          <p:nvPr/>
        </p:nvSpPr>
        <p:spPr>
          <a:xfrm>
            <a:off x="9643288" y="463069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insert()</a:t>
            </a:r>
            <a:endParaRPr kumimoji="1" lang="ko-Kore-KR" altLang="en-US" sz="11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31F1C3B-3B63-A389-A5CA-4DD0683E1952}"/>
              </a:ext>
            </a:extLst>
          </p:cNvPr>
          <p:cNvSpPr txBox="1"/>
          <p:nvPr/>
        </p:nvSpPr>
        <p:spPr>
          <a:xfrm>
            <a:off x="9608302" y="1468831"/>
            <a:ext cx="85476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findAll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85C22DE-687C-CB72-81D3-F6FDC4BF8597}"/>
              </a:ext>
            </a:extLst>
          </p:cNvPr>
          <p:cNvSpPr txBox="1"/>
          <p:nvPr/>
        </p:nvSpPr>
        <p:spPr>
          <a:xfrm>
            <a:off x="9638840" y="2861958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findBy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985FB24-4207-F61E-5550-20CCBD809494}"/>
              </a:ext>
            </a:extLst>
          </p:cNvPr>
          <p:cNvSpPr txBox="1"/>
          <p:nvPr/>
        </p:nvSpPr>
        <p:spPr>
          <a:xfrm>
            <a:off x="9638840" y="4091345"/>
            <a:ext cx="837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update()</a:t>
            </a:r>
            <a:endParaRPr kumimoji="1" lang="ko-Kore-KR" altLang="en-US" sz="11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3218568-6391-9BC4-E8D3-1246A96BD410}"/>
              </a:ext>
            </a:extLst>
          </p:cNvPr>
          <p:cNvSpPr txBox="1"/>
          <p:nvPr/>
        </p:nvSpPr>
        <p:spPr>
          <a:xfrm>
            <a:off x="9608304" y="5356004"/>
            <a:ext cx="82341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delete ()</a:t>
            </a:r>
            <a:endParaRPr kumimoji="1" lang="ko-Kore-KR" altLang="en-US" sz="11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02F336B-5485-DE98-0725-6055BB175ABE}"/>
              </a:ext>
            </a:extLst>
          </p:cNvPr>
          <p:cNvSpPr txBox="1"/>
          <p:nvPr/>
        </p:nvSpPr>
        <p:spPr>
          <a:xfrm>
            <a:off x="10144084" y="0"/>
            <a:ext cx="663872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Board</a:t>
            </a:r>
            <a:endParaRPr kumimoji="1" lang="ko-Kore-KR" altLang="en-US" sz="11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40EE9CE-2484-945D-A0B6-C5B389D0568D}"/>
              </a:ext>
            </a:extLst>
          </p:cNvPr>
          <p:cNvSpPr txBox="1"/>
          <p:nvPr/>
        </p:nvSpPr>
        <p:spPr>
          <a:xfrm>
            <a:off x="10144084" y="3724645"/>
            <a:ext cx="663872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Board</a:t>
            </a:r>
            <a:endParaRPr kumimoji="1" lang="ko-Kore-KR" altLang="en-US" sz="11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DA1B0FE-ABA0-8056-BA49-6E2032426FC2}"/>
              </a:ext>
            </a:extLst>
          </p:cNvPr>
          <p:cNvSpPr txBox="1"/>
          <p:nvPr/>
        </p:nvSpPr>
        <p:spPr>
          <a:xfrm>
            <a:off x="10141018" y="2432820"/>
            <a:ext cx="373875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2BD7B4C-61D0-01CB-16F8-D8381ECC46B3}"/>
              </a:ext>
            </a:extLst>
          </p:cNvPr>
          <p:cNvSpPr txBox="1"/>
          <p:nvPr/>
        </p:nvSpPr>
        <p:spPr>
          <a:xfrm>
            <a:off x="10141017" y="5020046"/>
            <a:ext cx="373875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5E120737-23D3-61EF-0D99-B4902535553A}"/>
              </a:ext>
            </a:extLst>
          </p:cNvPr>
          <p:cNvCxnSpPr>
            <a:stCxn id="119" idx="1"/>
            <a:endCxn id="104" idx="0"/>
          </p:cNvCxnSpPr>
          <p:nvPr/>
        </p:nvCxnSpPr>
        <p:spPr>
          <a:xfrm rot="10800000" flipV="1">
            <a:off x="9975224" y="130805"/>
            <a:ext cx="168860" cy="33226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7CEA27AB-14CC-2CB6-6BB0-80D6338CB11B}"/>
              </a:ext>
            </a:extLst>
          </p:cNvPr>
          <p:cNvCxnSpPr>
            <a:cxnSpLocks/>
            <a:stCxn id="121" idx="1"/>
            <a:endCxn id="106" idx="0"/>
          </p:cNvCxnSpPr>
          <p:nvPr/>
        </p:nvCxnSpPr>
        <p:spPr>
          <a:xfrm rot="10800000" flipV="1">
            <a:off x="9970776" y="2563624"/>
            <a:ext cx="170242" cy="29833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DA48E87E-CF77-BCD6-6D15-9163F7FDD624}"/>
              </a:ext>
            </a:extLst>
          </p:cNvPr>
          <p:cNvCxnSpPr>
            <a:cxnSpLocks/>
            <a:stCxn id="120" idx="1"/>
            <a:endCxn id="107" idx="0"/>
          </p:cNvCxnSpPr>
          <p:nvPr/>
        </p:nvCxnSpPr>
        <p:spPr>
          <a:xfrm rot="10800000" flipV="1">
            <a:off x="10057430" y="3855449"/>
            <a:ext cx="86654" cy="23589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FE7AB037-DB39-812F-A113-2CD860C77069}"/>
              </a:ext>
            </a:extLst>
          </p:cNvPr>
          <p:cNvCxnSpPr>
            <a:cxnSpLocks/>
            <a:stCxn id="122" idx="1"/>
            <a:endCxn id="108" idx="0"/>
          </p:cNvCxnSpPr>
          <p:nvPr/>
        </p:nvCxnSpPr>
        <p:spPr>
          <a:xfrm rot="10800000" flipV="1">
            <a:off x="10020009" y="5150850"/>
            <a:ext cx="121008" cy="20515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F97F54C6-3E1B-ACAF-69D1-C5D2DBA2C207}"/>
              </a:ext>
            </a:extLst>
          </p:cNvPr>
          <p:cNvCxnSpPr>
            <a:cxnSpLocks/>
          </p:cNvCxnSpPr>
          <p:nvPr/>
        </p:nvCxnSpPr>
        <p:spPr>
          <a:xfrm>
            <a:off x="9557974" y="1829591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A585BBD-6B24-DB0B-9A0A-13996279450A}"/>
              </a:ext>
            </a:extLst>
          </p:cNvPr>
          <p:cNvCxnSpPr>
            <a:cxnSpLocks/>
          </p:cNvCxnSpPr>
          <p:nvPr/>
        </p:nvCxnSpPr>
        <p:spPr>
          <a:xfrm>
            <a:off x="9577859" y="3262506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8083F32-2E0D-DA3D-A004-8EAE13B851E2}"/>
              </a:ext>
            </a:extLst>
          </p:cNvPr>
          <p:cNvSpPr txBox="1"/>
          <p:nvPr/>
        </p:nvSpPr>
        <p:spPr>
          <a:xfrm>
            <a:off x="9604926" y="1912788"/>
            <a:ext cx="85476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List&lt;Board&gt;</a:t>
            </a:r>
          </a:p>
          <a:p>
            <a:pPr algn="ctr"/>
            <a:r>
              <a:rPr kumimoji="1" lang="ko-KR" altLang="en-US" sz="800" dirty="0"/>
              <a:t>리턴</a:t>
            </a:r>
            <a:endParaRPr kumimoji="1" lang="ko-Kore-KR" altLang="en-US" sz="8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DB914EF-9DF2-0083-7B08-6AEDC6076DA3}"/>
              </a:ext>
            </a:extLst>
          </p:cNvPr>
          <p:cNvSpPr txBox="1"/>
          <p:nvPr/>
        </p:nvSpPr>
        <p:spPr>
          <a:xfrm>
            <a:off x="9616409" y="3352241"/>
            <a:ext cx="85476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Board</a:t>
            </a:r>
            <a:r>
              <a:rPr kumimoji="1" lang="ko-KR" altLang="en-US" sz="800" dirty="0"/>
              <a:t> 객체</a:t>
            </a:r>
            <a:endParaRPr kumimoji="1" lang="en-US" altLang="ko-Kore-KR" sz="800" dirty="0"/>
          </a:p>
          <a:p>
            <a:pPr algn="ctr"/>
            <a:r>
              <a:rPr kumimoji="1" lang="ko-KR" altLang="en-US" sz="800" dirty="0"/>
              <a:t>리턴</a:t>
            </a:r>
            <a:endParaRPr kumimoji="1" lang="ko-Kore-KR" altLang="en-US" sz="800" dirty="0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5305F126-FBFD-AA30-C5CE-DEFA66C4295C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9534004" y="5669281"/>
            <a:ext cx="980889" cy="22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E032F271-A864-117E-C3F6-0AAF593EC6D6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9534004" y="4450080"/>
            <a:ext cx="980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783BDF31-D990-636A-6AD8-D0524690B20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9577859" y="792477"/>
            <a:ext cx="940352" cy="15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B9F0B146-8D7E-E917-F279-FF594D92A616}"/>
              </a:ext>
            </a:extLst>
          </p:cNvPr>
          <p:cNvSpPr txBox="1"/>
          <p:nvPr/>
        </p:nvSpPr>
        <p:spPr>
          <a:xfrm>
            <a:off x="8830892" y="6058501"/>
            <a:ext cx="1614978" cy="938719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DAO</a:t>
            </a:r>
          </a:p>
          <a:p>
            <a:pPr marL="171450" indent="-171450" algn="ctr">
              <a:buFont typeface="Wingdings" pitchFamily="2" charset="2"/>
              <a:buChar char="à"/>
            </a:pPr>
            <a:r>
              <a:rPr kumimoji="1" lang="ko-KR" altLang="en-US" sz="1100" dirty="0">
                <a:sym typeface="Wingdings" pitchFamily="2" charset="2"/>
              </a:rPr>
              <a:t>데이터 처리 담당</a:t>
            </a:r>
            <a:endParaRPr kumimoji="1" lang="en-US" altLang="ko-KR" sz="1100" dirty="0">
              <a:sym typeface="Wingdings" pitchFamily="2" charset="2"/>
            </a:endParaRPr>
          </a:p>
          <a:p>
            <a:pPr marL="171450" indent="-171450" algn="ctr">
              <a:buFont typeface="Wingdings" pitchFamily="2" charset="2"/>
              <a:buChar char="à"/>
            </a:pPr>
            <a:r>
              <a:rPr kumimoji="1" lang="en-US" altLang="ko-KR" sz="1100" dirty="0">
                <a:sym typeface="Wingdings" pitchFamily="2" charset="2"/>
              </a:rPr>
              <a:t>JDBX API</a:t>
            </a:r>
            <a:r>
              <a:rPr kumimoji="1" lang="ko-KR" altLang="en-US" sz="1100" dirty="0" err="1">
                <a:sym typeface="Wingdings" pitchFamily="2" charset="2"/>
              </a:rPr>
              <a:t>를</a:t>
            </a:r>
            <a:r>
              <a:rPr kumimoji="1" lang="ko-KR" altLang="en-US" sz="1100" dirty="0">
                <a:sym typeface="Wingdings" pitchFamily="2" charset="2"/>
              </a:rPr>
              <a:t> 사용해서 데이터를 처리한다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A6367E9-3045-6BC1-656C-4ADAC1C93CDE}"/>
              </a:ext>
            </a:extLst>
          </p:cNvPr>
          <p:cNvSpPr txBox="1"/>
          <p:nvPr/>
        </p:nvSpPr>
        <p:spPr>
          <a:xfrm>
            <a:off x="5682635" y="6341387"/>
            <a:ext cx="2519574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 </a:t>
            </a:r>
            <a:r>
              <a:rPr kumimoji="1" lang="ko-KR" altLang="en-US" sz="1100" dirty="0" err="1"/>
              <a:t>안하면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DB </a:t>
            </a:r>
            <a:r>
              <a:rPr kumimoji="1" lang="ko-KR" altLang="en-US" sz="1100" dirty="0"/>
              <a:t>질의 사용 불가하다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FBD5F7DC-789B-C462-B6EC-D9BC6A7A6EE9}"/>
              </a:ext>
            </a:extLst>
          </p:cNvPr>
          <p:cNvCxnSpPr>
            <a:cxnSpLocks/>
            <a:stCxn id="164" idx="0"/>
            <a:endCxn id="16" idx="2"/>
          </p:cNvCxnSpPr>
          <p:nvPr/>
        </p:nvCxnSpPr>
        <p:spPr>
          <a:xfrm flipV="1">
            <a:off x="6942422" y="5927698"/>
            <a:ext cx="424065" cy="413689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7AAEC822-C73A-6DEA-71B9-3B40A61A1EB5}"/>
              </a:ext>
            </a:extLst>
          </p:cNvPr>
          <p:cNvSpPr txBox="1"/>
          <p:nvPr/>
        </p:nvSpPr>
        <p:spPr>
          <a:xfrm>
            <a:off x="328560" y="6322842"/>
            <a:ext cx="749775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CRUD</a:t>
            </a:r>
            <a:endParaRPr kumimoji="1" lang="ko-Kore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650590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DB775AD9-F8D3-8807-376C-479C7CA7EC67}"/>
              </a:ext>
            </a:extLst>
          </p:cNvPr>
          <p:cNvSpPr/>
          <p:nvPr/>
        </p:nvSpPr>
        <p:spPr>
          <a:xfrm>
            <a:off x="142877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C1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8D0E3F-8BBF-79F6-8624-86061741E2CF}"/>
              </a:ext>
            </a:extLst>
          </p:cNvPr>
          <p:cNvSpPr/>
          <p:nvPr/>
        </p:nvSpPr>
        <p:spPr>
          <a:xfrm>
            <a:off x="1714501" y="692946"/>
            <a:ext cx="2386012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Connection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C3CDC5-2723-DADF-ECBB-093AD992FA73}"/>
              </a:ext>
            </a:extLst>
          </p:cNvPr>
          <p:cNvSpPr/>
          <p:nvPr/>
        </p:nvSpPr>
        <p:spPr>
          <a:xfrm>
            <a:off x="5631656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5B55D426-8270-2024-40B3-818DE3527CA9}"/>
              </a:ext>
            </a:extLst>
          </p:cNvPr>
          <p:cNvSpPr/>
          <p:nvPr/>
        </p:nvSpPr>
        <p:spPr>
          <a:xfrm>
            <a:off x="7543800" y="2014538"/>
            <a:ext cx="1785938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9425EADD-EECA-EE49-4028-DF51713C775E}"/>
              </a:ext>
            </a:extLst>
          </p:cNvPr>
          <p:cNvSpPr/>
          <p:nvPr/>
        </p:nvSpPr>
        <p:spPr>
          <a:xfrm>
            <a:off x="10672763" y="1843088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26CF77-80B2-22AA-5009-296F0A0A3514}"/>
              </a:ext>
            </a:extLst>
          </p:cNvPr>
          <p:cNvCxnSpPr>
            <a:stCxn id="3" idx="6"/>
            <a:endCxn id="4" idx="1"/>
          </p:cNvCxnSpPr>
          <p:nvPr/>
        </p:nvCxnSpPr>
        <p:spPr>
          <a:xfrm>
            <a:off x="1071565" y="1064421"/>
            <a:ext cx="642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8DB85A-61EE-BDAF-15F4-B13926E22BEC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4100513" y="1064421"/>
            <a:ext cx="1531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6B8487-0DFC-7572-1142-127F9C646799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6560344" y="1064421"/>
            <a:ext cx="1876425" cy="950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5E17686-185C-CC5F-0636-1A3C271CACD2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329738" y="2500313"/>
            <a:ext cx="13430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899718-BD87-0AEF-0596-3FAC5B4A4860}"/>
              </a:ext>
            </a:extLst>
          </p:cNvPr>
          <p:cNvSpPr/>
          <p:nvPr/>
        </p:nvSpPr>
        <p:spPr>
          <a:xfrm>
            <a:off x="5413772" y="1700212"/>
            <a:ext cx="1364457" cy="2028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R" dirty="0"/>
              <a:t>.</a:t>
            </a:r>
            <a:endParaRPr kumimoji="1" lang="en-US" altLang="ko-Kore-KR" dirty="0"/>
          </a:p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180B10-6679-2503-ACC1-5C0D7C7CE082}"/>
              </a:ext>
            </a:extLst>
          </p:cNvPr>
          <p:cNvSpPr/>
          <p:nvPr/>
        </p:nvSpPr>
        <p:spPr>
          <a:xfrm>
            <a:off x="622103" y="1671638"/>
            <a:ext cx="1541859" cy="20573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ko-KR" altLang="en-US" dirty="0"/>
              <a:t>예외 발생</a:t>
            </a:r>
            <a:endParaRPr kumimoji="1" lang="en-US" altLang="ko-KR" dirty="0"/>
          </a:p>
          <a:p>
            <a:pPr algn="ctr"/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연결 끊기</a:t>
            </a:r>
            <a:endParaRPr kumimoji="1"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E70EF617-28CD-83B8-1F8D-B2FB54082631}"/>
              </a:ext>
            </a:extLst>
          </p:cNvPr>
          <p:cNvCxnSpPr>
            <a:cxnSpLocks/>
            <a:stCxn id="28" idx="2"/>
            <a:endCxn id="31" idx="1"/>
          </p:cNvCxnSpPr>
          <p:nvPr/>
        </p:nvCxnSpPr>
        <p:spPr>
          <a:xfrm rot="16200000" flipH="1">
            <a:off x="3075578" y="2046483"/>
            <a:ext cx="655649" cy="4020739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8B6E1A-C551-3ECF-50C0-D85F5C217C58}"/>
              </a:ext>
            </a:extLst>
          </p:cNvPr>
          <p:cNvSpPr txBox="1"/>
          <p:nvPr/>
        </p:nvSpPr>
        <p:spPr>
          <a:xfrm>
            <a:off x="5413772" y="3907624"/>
            <a:ext cx="2558653" cy="95410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dirty="0"/>
              <a:t>스레드는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임시데이터베이스에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보관된</a:t>
            </a:r>
            <a:r>
              <a:rPr kumimoji="1" lang="ko-KR" altLang="en-US" sz="1400" dirty="0"/>
              <a:t> 작업 내용을 버린다</a:t>
            </a:r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스레드 종료</a:t>
            </a:r>
            <a:r>
              <a:rPr kumimoji="1" lang="en-US" altLang="ko-KR" sz="1400" dirty="0">
                <a:sym typeface="Wingdings" pitchFamily="2" charset="2"/>
              </a:rPr>
              <a:t>!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86749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DB775AD9-F8D3-8807-376C-479C7CA7EC67}"/>
              </a:ext>
            </a:extLst>
          </p:cNvPr>
          <p:cNvSpPr/>
          <p:nvPr/>
        </p:nvSpPr>
        <p:spPr>
          <a:xfrm>
            <a:off x="142877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C1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8D0E3F-8BBF-79F6-8624-86061741E2CF}"/>
              </a:ext>
            </a:extLst>
          </p:cNvPr>
          <p:cNvSpPr/>
          <p:nvPr/>
        </p:nvSpPr>
        <p:spPr>
          <a:xfrm>
            <a:off x="1714501" y="692946"/>
            <a:ext cx="2386012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Connection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C3CDC5-2723-DADF-ECBB-093AD992FA73}"/>
              </a:ext>
            </a:extLst>
          </p:cNvPr>
          <p:cNvSpPr/>
          <p:nvPr/>
        </p:nvSpPr>
        <p:spPr>
          <a:xfrm>
            <a:off x="5631656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5B55D426-8270-2024-40B3-818DE3527CA9}"/>
              </a:ext>
            </a:extLst>
          </p:cNvPr>
          <p:cNvSpPr/>
          <p:nvPr/>
        </p:nvSpPr>
        <p:spPr>
          <a:xfrm>
            <a:off x="7543800" y="2014538"/>
            <a:ext cx="1785938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9425EADD-EECA-EE49-4028-DF51713C775E}"/>
              </a:ext>
            </a:extLst>
          </p:cNvPr>
          <p:cNvSpPr/>
          <p:nvPr/>
        </p:nvSpPr>
        <p:spPr>
          <a:xfrm>
            <a:off x="10672763" y="1843088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26CF77-80B2-22AA-5009-296F0A0A3514}"/>
              </a:ext>
            </a:extLst>
          </p:cNvPr>
          <p:cNvCxnSpPr>
            <a:stCxn id="3" idx="6"/>
            <a:endCxn id="4" idx="1"/>
          </p:cNvCxnSpPr>
          <p:nvPr/>
        </p:nvCxnSpPr>
        <p:spPr>
          <a:xfrm>
            <a:off x="1071565" y="1064421"/>
            <a:ext cx="642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8DB85A-61EE-BDAF-15F4-B13926E22BEC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4100513" y="1064421"/>
            <a:ext cx="1531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6B8487-0DFC-7572-1142-127F9C646799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6560344" y="1064421"/>
            <a:ext cx="1876425" cy="950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5E17686-185C-CC5F-0636-1A3C271CACD2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329738" y="2500313"/>
            <a:ext cx="13430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899718-BD87-0AEF-0596-3FAC5B4A4860}"/>
              </a:ext>
            </a:extLst>
          </p:cNvPr>
          <p:cNvSpPr/>
          <p:nvPr/>
        </p:nvSpPr>
        <p:spPr>
          <a:xfrm>
            <a:off x="5413772" y="1700212"/>
            <a:ext cx="1364457" cy="2028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R" dirty="0"/>
              <a:t>.</a:t>
            </a:r>
            <a:endParaRPr kumimoji="1" lang="en-US" altLang="ko-Kore-KR" dirty="0"/>
          </a:p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180B10-6679-2503-ACC1-5C0D7C7CE082}"/>
              </a:ext>
            </a:extLst>
          </p:cNvPr>
          <p:cNvSpPr/>
          <p:nvPr/>
        </p:nvSpPr>
        <p:spPr>
          <a:xfrm>
            <a:off x="622103" y="1671638"/>
            <a:ext cx="1541859" cy="20573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ko-KR" altLang="en-US" dirty="0"/>
              <a:t>예외 발생</a:t>
            </a:r>
            <a:endParaRPr kumimoji="1" lang="en-US" altLang="ko-KR" dirty="0"/>
          </a:p>
          <a:p>
            <a:pPr algn="ctr"/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연결 끊기</a:t>
            </a:r>
            <a:endParaRPr kumimoji="1"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E70EF617-28CD-83B8-1F8D-B2FB54082631}"/>
              </a:ext>
            </a:extLst>
          </p:cNvPr>
          <p:cNvCxnSpPr>
            <a:cxnSpLocks/>
            <a:stCxn id="28" idx="2"/>
            <a:endCxn id="31" idx="1"/>
          </p:cNvCxnSpPr>
          <p:nvPr/>
        </p:nvCxnSpPr>
        <p:spPr>
          <a:xfrm rot="16200000" flipH="1">
            <a:off x="3075578" y="2046483"/>
            <a:ext cx="655649" cy="4020739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8B6E1A-C551-3ECF-50C0-D85F5C217C58}"/>
              </a:ext>
            </a:extLst>
          </p:cNvPr>
          <p:cNvSpPr txBox="1"/>
          <p:nvPr/>
        </p:nvSpPr>
        <p:spPr>
          <a:xfrm>
            <a:off x="5413772" y="3907624"/>
            <a:ext cx="2558653" cy="95410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dirty="0"/>
              <a:t>스레드는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임시데이터베이스에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보관된</a:t>
            </a:r>
            <a:r>
              <a:rPr kumimoji="1" lang="ko-KR" altLang="en-US" sz="1400" dirty="0"/>
              <a:t> 작업 내용을 버린다</a:t>
            </a:r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스레드 종료</a:t>
            </a:r>
            <a:r>
              <a:rPr kumimoji="1" lang="en-US" altLang="ko-KR" sz="1400" dirty="0">
                <a:sym typeface="Wingdings" pitchFamily="2" charset="2"/>
              </a:rPr>
              <a:t>!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714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737608-B1BF-84EC-3708-3E0844A12E51}"/>
              </a:ext>
            </a:extLst>
          </p:cNvPr>
          <p:cNvSpPr/>
          <p:nvPr/>
        </p:nvSpPr>
        <p:spPr>
          <a:xfrm>
            <a:off x="1259682" y="350044"/>
            <a:ext cx="1057275" cy="124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47A8F3F-50AB-B916-A580-1905F654767D}"/>
              </a:ext>
            </a:extLst>
          </p:cNvPr>
          <p:cNvSpPr/>
          <p:nvPr/>
        </p:nvSpPr>
        <p:spPr>
          <a:xfrm>
            <a:off x="500063" y="542925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T1</a:t>
            </a:r>
            <a:endParaRPr kumimoji="1" lang="ko-Kore-KR" altLang="en-US" sz="16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1D46460-9546-F3FC-86E7-190E4AD1F410}"/>
              </a:ext>
            </a:extLst>
          </p:cNvPr>
          <p:cNvSpPr/>
          <p:nvPr/>
        </p:nvSpPr>
        <p:spPr>
          <a:xfrm>
            <a:off x="3481390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919720C-F9C9-2E9E-2774-6F3CCB873E4A}"/>
              </a:ext>
            </a:extLst>
          </p:cNvPr>
          <p:cNvSpPr/>
          <p:nvPr/>
        </p:nvSpPr>
        <p:spPr>
          <a:xfrm>
            <a:off x="5631656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10B5B9F-9E84-220C-1E13-3C3C2228CE81}"/>
              </a:ext>
            </a:extLst>
          </p:cNvPr>
          <p:cNvSpPr/>
          <p:nvPr/>
        </p:nvSpPr>
        <p:spPr>
          <a:xfrm>
            <a:off x="7617621" y="521494"/>
            <a:ext cx="1785938" cy="971550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A9C0DEF7-10B0-1F09-8D49-CAAA3FD9A799}"/>
              </a:ext>
            </a:extLst>
          </p:cNvPr>
          <p:cNvSpPr/>
          <p:nvPr/>
        </p:nvSpPr>
        <p:spPr>
          <a:xfrm>
            <a:off x="10591803" y="350044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6E6895A-66E7-02D0-7CAA-1431C0150E8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560344" y="985838"/>
            <a:ext cx="1057277" cy="21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5FA6226-23BD-2A21-2B91-ED1A73FE2CD9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403559" y="1007269"/>
            <a:ext cx="11882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1F15E6-8AEA-B06F-DDC5-EE0C847E6BA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10078" y="985838"/>
            <a:ext cx="1221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E0712F-3391-C9AE-96F3-FFED4DC7EB31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>
            <a:off x="2316957" y="971551"/>
            <a:ext cx="1164433" cy="14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279F6E-A13F-1527-5A07-F29C5BEA46EC}"/>
              </a:ext>
            </a:extLst>
          </p:cNvPr>
          <p:cNvSpPr txBox="1"/>
          <p:nvPr/>
        </p:nvSpPr>
        <p:spPr>
          <a:xfrm>
            <a:off x="2567237" y="63850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실행</a:t>
            </a:r>
            <a:endParaRPr kumimoji="1" lang="ko-Kore-KR" altLang="en-US" sz="11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2C10BC65-B9FD-5940-4B61-3846E860A3F4}"/>
              </a:ext>
            </a:extLst>
          </p:cNvPr>
          <p:cNvSpPr/>
          <p:nvPr/>
        </p:nvSpPr>
        <p:spPr>
          <a:xfrm>
            <a:off x="5567362" y="2945605"/>
            <a:ext cx="1057277" cy="4857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/>
              <a:t>임시</a:t>
            </a:r>
            <a:r>
              <a:rPr kumimoji="1" lang="en-US" altLang="ko-KR" sz="1600" b="1" dirty="0"/>
              <a:t>DB</a:t>
            </a:r>
            <a:endParaRPr kumimoji="1" lang="ko-Kore-KR" altLang="en-US" sz="16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A284F4-C9AF-214E-BA62-39C265965598}"/>
              </a:ext>
            </a:extLst>
          </p:cNvPr>
          <p:cNvSpPr/>
          <p:nvPr/>
        </p:nvSpPr>
        <p:spPr>
          <a:xfrm>
            <a:off x="5567362" y="1664494"/>
            <a:ext cx="1057275" cy="1243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847C6B-4B9A-E9A6-2B80-E3C0496656E2}"/>
              </a:ext>
            </a:extLst>
          </p:cNvPr>
          <p:cNvSpPr/>
          <p:nvPr/>
        </p:nvSpPr>
        <p:spPr>
          <a:xfrm>
            <a:off x="1025378" y="1807370"/>
            <a:ext cx="1760685" cy="118587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트랜잭션 실행 중</a:t>
            </a:r>
            <a:r>
              <a:rPr kumimoji="1" lang="en-US" altLang="ko-KR" sz="1600" dirty="0"/>
              <a:t>,</a:t>
            </a:r>
          </a:p>
          <a:p>
            <a:pPr algn="ctr"/>
            <a:r>
              <a:rPr kumimoji="1" lang="ko-KR" altLang="en-US" sz="1600" dirty="0"/>
              <a:t>오류 발생 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>
                <a:sym typeface="Wingdings" pitchFamily="2" charset="2"/>
              </a:rPr>
              <a:t></a:t>
            </a:r>
            <a:r>
              <a:rPr kumimoji="1" lang="ko-KR" altLang="en-US" sz="1600" dirty="0">
                <a:sym typeface="Wingdings" pitchFamily="2" charset="2"/>
              </a:rPr>
              <a:t> 연결 종료</a:t>
            </a:r>
            <a:endParaRPr kumimoji="1" lang="ko-Kore-KR" altLang="en-US" sz="1600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5DBA649-5ACB-F101-E042-8C007B161701}"/>
              </a:ext>
            </a:extLst>
          </p:cNvPr>
          <p:cNvCxnSpPr>
            <a:cxnSpLocks/>
            <a:stCxn id="29" idx="2"/>
            <a:endCxn id="31" idx="1"/>
          </p:cNvCxnSpPr>
          <p:nvPr/>
        </p:nvCxnSpPr>
        <p:spPr>
          <a:xfrm rot="16200000" flipH="1">
            <a:off x="3323566" y="1575394"/>
            <a:ext cx="825950" cy="3661641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F227A9-1BC1-A0F6-3208-941BBF8BD33C}"/>
              </a:ext>
            </a:extLst>
          </p:cNvPr>
          <p:cNvSpPr txBox="1"/>
          <p:nvPr/>
        </p:nvSpPr>
        <p:spPr>
          <a:xfrm>
            <a:off x="5567362" y="3557580"/>
            <a:ext cx="2558653" cy="52322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임시</a:t>
            </a:r>
            <a:r>
              <a:rPr kumimoji="1" lang="en-US" altLang="ko-KR" sz="1400" dirty="0"/>
              <a:t>DB</a:t>
            </a:r>
            <a:r>
              <a:rPr kumimoji="1" lang="ko-KR" altLang="en-US" sz="1400" dirty="0"/>
              <a:t>에 보관된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작업결과를 버린다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6C4A7A6-005F-C301-1CFC-5FDFCF777E5D}"/>
              </a:ext>
            </a:extLst>
          </p:cNvPr>
          <p:cNvSpPr/>
          <p:nvPr/>
        </p:nvSpPr>
        <p:spPr>
          <a:xfrm>
            <a:off x="3231109" y="1690999"/>
            <a:ext cx="2206697" cy="118587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커넥션을 통해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들어오는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데이터변경</a:t>
            </a:r>
            <a:r>
              <a:rPr kumimoji="1" lang="ko-Kore-KR" altLang="en-US" sz="1600" dirty="0"/>
              <a:t>작업을</a:t>
            </a:r>
            <a:endParaRPr kumimoji="1" lang="en-US" altLang="ko-Kore-KR" sz="1600" dirty="0"/>
          </a:p>
          <a:p>
            <a:pPr algn="ctr"/>
            <a:r>
              <a:rPr kumimoji="1" lang="ko-Kore-KR" altLang="en-US" sz="1600" dirty="0"/>
              <a:t>임시데이터베이스에</a:t>
            </a:r>
            <a:r>
              <a:rPr kumimoji="1" lang="ko-KR" altLang="en-US" sz="1600" dirty="0"/>
              <a:t> 보관된다</a:t>
            </a:r>
            <a:r>
              <a:rPr kumimoji="1" lang="en-US" altLang="ko-KR" sz="1600" dirty="0"/>
              <a:t>.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1EE33AB-BFE5-712A-7372-83A69D034435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1788320" y="1593057"/>
            <a:ext cx="117401" cy="214313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5A837BC-CAE7-14A7-071F-BB9BE7CA419D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96000" y="1450182"/>
            <a:ext cx="0" cy="21431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9CA5159-FE2C-A618-2FCC-1EB9EE762A92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4334458" y="996553"/>
            <a:ext cx="686409" cy="69444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713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737608-B1BF-84EC-3708-3E0844A12E51}"/>
              </a:ext>
            </a:extLst>
          </p:cNvPr>
          <p:cNvSpPr/>
          <p:nvPr/>
        </p:nvSpPr>
        <p:spPr>
          <a:xfrm>
            <a:off x="1259682" y="350044"/>
            <a:ext cx="1057275" cy="124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47A8F3F-50AB-B916-A580-1905F654767D}"/>
              </a:ext>
            </a:extLst>
          </p:cNvPr>
          <p:cNvSpPr/>
          <p:nvPr/>
        </p:nvSpPr>
        <p:spPr>
          <a:xfrm>
            <a:off x="500063" y="542925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T1</a:t>
            </a:r>
            <a:endParaRPr kumimoji="1" lang="ko-Kore-KR" altLang="en-US" sz="16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1D46460-9546-F3FC-86E7-190E4AD1F410}"/>
              </a:ext>
            </a:extLst>
          </p:cNvPr>
          <p:cNvSpPr/>
          <p:nvPr/>
        </p:nvSpPr>
        <p:spPr>
          <a:xfrm>
            <a:off x="3481390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919720C-F9C9-2E9E-2774-6F3CCB873E4A}"/>
              </a:ext>
            </a:extLst>
          </p:cNvPr>
          <p:cNvSpPr/>
          <p:nvPr/>
        </p:nvSpPr>
        <p:spPr>
          <a:xfrm>
            <a:off x="5631656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10B5B9F-9E84-220C-1E13-3C3C2228CE81}"/>
              </a:ext>
            </a:extLst>
          </p:cNvPr>
          <p:cNvSpPr/>
          <p:nvPr/>
        </p:nvSpPr>
        <p:spPr>
          <a:xfrm>
            <a:off x="7617621" y="521494"/>
            <a:ext cx="1785938" cy="971550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A9C0DEF7-10B0-1F09-8D49-CAAA3FD9A799}"/>
              </a:ext>
            </a:extLst>
          </p:cNvPr>
          <p:cNvSpPr/>
          <p:nvPr/>
        </p:nvSpPr>
        <p:spPr>
          <a:xfrm>
            <a:off x="10591803" y="350044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6E6895A-66E7-02D0-7CAA-1431C0150E8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560344" y="985838"/>
            <a:ext cx="1057277" cy="21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5FA6226-23BD-2A21-2B91-ED1A73FE2CD9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403559" y="1007269"/>
            <a:ext cx="11882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1F15E6-8AEA-B06F-DDC5-EE0C847E6BA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10078" y="985838"/>
            <a:ext cx="1221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E0712F-3391-C9AE-96F3-FFED4DC7EB31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>
            <a:off x="2316957" y="971551"/>
            <a:ext cx="1164433" cy="14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279F6E-A13F-1527-5A07-F29C5BEA46EC}"/>
              </a:ext>
            </a:extLst>
          </p:cNvPr>
          <p:cNvSpPr txBox="1"/>
          <p:nvPr/>
        </p:nvSpPr>
        <p:spPr>
          <a:xfrm>
            <a:off x="2567237" y="63850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실행</a:t>
            </a:r>
            <a:endParaRPr kumimoji="1" lang="ko-Kore-KR" altLang="en-US" sz="11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2C10BC65-B9FD-5940-4B61-3846E860A3F4}"/>
              </a:ext>
            </a:extLst>
          </p:cNvPr>
          <p:cNvSpPr/>
          <p:nvPr/>
        </p:nvSpPr>
        <p:spPr>
          <a:xfrm>
            <a:off x="5567362" y="2945605"/>
            <a:ext cx="1057277" cy="4857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/>
              <a:t>임시</a:t>
            </a:r>
            <a:r>
              <a:rPr kumimoji="1" lang="en-US" altLang="ko-KR" sz="1600" b="1" dirty="0"/>
              <a:t>DB</a:t>
            </a:r>
            <a:endParaRPr kumimoji="1" lang="ko-Kore-KR" altLang="en-US" sz="16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A284F4-C9AF-214E-BA62-39C265965598}"/>
              </a:ext>
            </a:extLst>
          </p:cNvPr>
          <p:cNvSpPr/>
          <p:nvPr/>
        </p:nvSpPr>
        <p:spPr>
          <a:xfrm>
            <a:off x="5567362" y="1664494"/>
            <a:ext cx="1057275" cy="1243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847C6B-4B9A-E9A6-2B80-E3C0496656E2}"/>
              </a:ext>
            </a:extLst>
          </p:cNvPr>
          <p:cNvSpPr/>
          <p:nvPr/>
        </p:nvSpPr>
        <p:spPr>
          <a:xfrm>
            <a:off x="1259682" y="1807370"/>
            <a:ext cx="1057275" cy="44291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예외 발생</a:t>
            </a:r>
            <a:endParaRPr kumimoji="1" lang="ko-Kore-KR" altLang="en-US" sz="14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1EE33AB-BFE5-712A-7372-83A69D034435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1788320" y="1593057"/>
            <a:ext cx="0" cy="214313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5A837BC-CAE7-14A7-071F-BB9BE7CA419D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96000" y="1450182"/>
            <a:ext cx="0" cy="21431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AE448A0-2EA2-4D8C-C36B-301C2D246892}"/>
              </a:ext>
            </a:extLst>
          </p:cNvPr>
          <p:cNvCxnSpPr>
            <a:cxnSpLocks/>
            <a:stCxn id="29" idx="3"/>
            <a:endCxn id="17" idx="1"/>
          </p:cNvCxnSpPr>
          <p:nvPr/>
        </p:nvCxnSpPr>
        <p:spPr>
          <a:xfrm>
            <a:off x="2316957" y="2028827"/>
            <a:ext cx="914152" cy="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3BD6A8-29FD-E7D9-9741-0CE6CADBC9BC}"/>
              </a:ext>
            </a:extLst>
          </p:cNvPr>
          <p:cNvSpPr/>
          <p:nvPr/>
        </p:nvSpPr>
        <p:spPr>
          <a:xfrm>
            <a:off x="3231109" y="1807370"/>
            <a:ext cx="1290636" cy="44291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Rollback</a:t>
            </a:r>
            <a:r>
              <a:rPr kumimoji="1" lang="ko-KR" altLang="en-US" sz="1400" dirty="0"/>
              <a:t>요청</a:t>
            </a:r>
            <a:endParaRPr kumimoji="1" lang="ko-Kore-KR" altLang="en-US" sz="14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9BDF601E-01F5-FEBE-A90F-F63220F2AE7E}"/>
              </a:ext>
            </a:extLst>
          </p:cNvPr>
          <p:cNvSpPr/>
          <p:nvPr/>
        </p:nvSpPr>
        <p:spPr>
          <a:xfrm>
            <a:off x="4873228" y="1664494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T1</a:t>
            </a:r>
            <a:endParaRPr kumimoji="1" lang="ko-Kore-KR" altLang="en-US" sz="16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932F86-38A3-242E-6C14-A5F9F902A52A}"/>
              </a:ext>
            </a:extLst>
          </p:cNvPr>
          <p:cNvSpPr/>
          <p:nvPr/>
        </p:nvSpPr>
        <p:spPr>
          <a:xfrm>
            <a:off x="1259682" y="2857503"/>
            <a:ext cx="1057275" cy="124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Update</a:t>
            </a:r>
          </a:p>
          <a:p>
            <a:pPr algn="ctr"/>
            <a:r>
              <a:rPr kumimoji="1" lang="en-US" altLang="ko-Kore-KR" dirty="0"/>
              <a:t>Update</a:t>
            </a:r>
          </a:p>
          <a:p>
            <a:pPr algn="ctr"/>
            <a:r>
              <a:rPr kumimoji="1" lang="en-US" altLang="ko-Kore-KR" dirty="0"/>
              <a:t>Insert</a:t>
            </a:r>
            <a:endParaRPr kumimoji="1" lang="ko-Kore-KR" altLang="en-US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AFBB968-D3D1-15ED-1684-74F89E4D334A}"/>
              </a:ext>
            </a:extLst>
          </p:cNvPr>
          <p:cNvSpPr/>
          <p:nvPr/>
        </p:nvSpPr>
        <p:spPr>
          <a:xfrm>
            <a:off x="500063" y="3050384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</a:t>
            </a:r>
            <a:r>
              <a:rPr kumimoji="1" lang="en-US" altLang="ko-KR" sz="1600" b="1" dirty="0"/>
              <a:t>2</a:t>
            </a:r>
            <a:endParaRPr kumimoji="1" lang="ko-Kore-KR" altLang="en-US" sz="1600" b="1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122904-553A-E0A7-92DA-5F62A7311C0F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1788319" y="4100516"/>
            <a:ext cx="1" cy="728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C35E194D-25B1-919D-78E7-55449A680B8D}"/>
              </a:ext>
            </a:extLst>
          </p:cNvPr>
          <p:cNvCxnSpPr>
            <a:cxnSpLocks/>
            <a:stCxn id="24" idx="3"/>
            <a:endCxn id="4" idx="2"/>
          </p:cNvCxnSpPr>
          <p:nvPr/>
        </p:nvCxnSpPr>
        <p:spPr>
          <a:xfrm flipV="1">
            <a:off x="2316957" y="985838"/>
            <a:ext cx="1164433" cy="24931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D89395D-A22D-2C26-6ED1-D8D65E16CE0E}"/>
              </a:ext>
            </a:extLst>
          </p:cNvPr>
          <p:cNvSpPr txBox="1"/>
          <p:nvPr/>
        </p:nvSpPr>
        <p:spPr>
          <a:xfrm>
            <a:off x="2567237" y="268399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실행</a:t>
            </a:r>
            <a:endParaRPr kumimoji="1" lang="ko-Kore-KR" altLang="en-US" sz="11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6557F5C-C67A-5630-8885-62C6783A94FD}"/>
              </a:ext>
            </a:extLst>
          </p:cNvPr>
          <p:cNvSpPr/>
          <p:nvPr/>
        </p:nvSpPr>
        <p:spPr>
          <a:xfrm>
            <a:off x="5567362" y="3660648"/>
            <a:ext cx="1057275" cy="1243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  <a:p>
            <a:pPr algn="ctr"/>
            <a:r>
              <a:rPr kumimoji="1" lang="en-US" altLang="ko-Kore-KR" dirty="0"/>
              <a:t>Update</a:t>
            </a:r>
          </a:p>
          <a:p>
            <a:pPr algn="ctr"/>
            <a:r>
              <a:rPr kumimoji="1" lang="en-US" altLang="ko-Kore-KR" dirty="0"/>
              <a:t>Insert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81970EC0-F54C-1B6D-1928-52FBA2EED6C0}"/>
              </a:ext>
            </a:extLst>
          </p:cNvPr>
          <p:cNvSpPr/>
          <p:nvPr/>
        </p:nvSpPr>
        <p:spPr>
          <a:xfrm>
            <a:off x="4873228" y="3660648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T2</a:t>
            </a:r>
            <a:endParaRPr kumimoji="1" lang="ko-Kore-KR" altLang="en-US" sz="1600" b="1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EBA44CC5-6C23-A68D-011E-28BBDF737B8B}"/>
              </a:ext>
            </a:extLst>
          </p:cNvPr>
          <p:cNvSpPr/>
          <p:nvPr/>
        </p:nvSpPr>
        <p:spPr>
          <a:xfrm>
            <a:off x="5567362" y="5108106"/>
            <a:ext cx="1057277" cy="4857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/>
              <a:t>임시</a:t>
            </a:r>
            <a:r>
              <a:rPr kumimoji="1" lang="en-US" altLang="ko-KR" sz="1600" b="1" dirty="0"/>
              <a:t>DB</a:t>
            </a:r>
            <a:endParaRPr kumimoji="1" lang="ko-Kore-KR" altLang="en-US" sz="16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41810D-10E1-D748-C86A-D378A8CCE959}"/>
              </a:ext>
            </a:extLst>
          </p:cNvPr>
          <p:cNvSpPr/>
          <p:nvPr/>
        </p:nvSpPr>
        <p:spPr>
          <a:xfrm>
            <a:off x="2899173" y="31283"/>
            <a:ext cx="1290636" cy="44291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b="1" dirty="0"/>
              <a:t>공유</a:t>
            </a:r>
            <a:endParaRPr kumimoji="1" lang="ko-Kore-KR" altLang="en-US" sz="1400" b="1" dirty="0"/>
          </a:p>
        </p:txBody>
      </p: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FDE33AC6-9FA6-C3D1-48B5-DE9A6EF262EB}"/>
              </a:ext>
            </a:extLst>
          </p:cNvPr>
          <p:cNvCxnSpPr>
            <a:cxnSpLocks/>
            <a:stCxn id="48" idx="2"/>
            <a:endCxn id="4" idx="2"/>
          </p:cNvCxnSpPr>
          <p:nvPr/>
        </p:nvCxnSpPr>
        <p:spPr>
          <a:xfrm rot="5400000">
            <a:off x="3257121" y="698467"/>
            <a:ext cx="511641" cy="63101"/>
          </a:xfrm>
          <a:prstGeom prst="curvedConnector4">
            <a:avLst>
              <a:gd name="adj1" fmla="val 4622"/>
              <a:gd name="adj2" fmla="val 462276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408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173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57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CB786E6E-7A1C-981B-70FD-2F1A8F4AAE93}"/>
              </a:ext>
            </a:extLst>
          </p:cNvPr>
          <p:cNvSpPr/>
          <p:nvPr/>
        </p:nvSpPr>
        <p:spPr>
          <a:xfrm>
            <a:off x="329610" y="2062716"/>
            <a:ext cx="1212112" cy="1212112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C5F7F3-E899-F9D1-153C-58FAB0F89FB4}"/>
              </a:ext>
            </a:extLst>
          </p:cNvPr>
          <p:cNvSpPr/>
          <p:nvPr/>
        </p:nvSpPr>
        <p:spPr>
          <a:xfrm>
            <a:off x="2300178" y="1568302"/>
            <a:ext cx="2200939" cy="2200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C4A328-D90B-25BA-7F40-6FF2C3FDD350}"/>
              </a:ext>
            </a:extLst>
          </p:cNvPr>
          <p:cNvSpPr/>
          <p:nvPr/>
        </p:nvSpPr>
        <p:spPr>
          <a:xfrm>
            <a:off x="2541182" y="2472068"/>
            <a:ext cx="542260" cy="542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4D993F-175E-530C-AB6E-8E784E7B1CD5}"/>
              </a:ext>
            </a:extLst>
          </p:cNvPr>
          <p:cNvSpPr/>
          <p:nvPr/>
        </p:nvSpPr>
        <p:spPr>
          <a:xfrm>
            <a:off x="2541182" y="3274827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2E36E-72F4-D362-B68A-503752A77BA1}"/>
              </a:ext>
            </a:extLst>
          </p:cNvPr>
          <p:cNvSpPr/>
          <p:nvPr/>
        </p:nvSpPr>
        <p:spPr>
          <a:xfrm>
            <a:off x="3132175" y="3274826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5B4101-1E2B-6881-AEFB-F98B2167F579}"/>
              </a:ext>
            </a:extLst>
          </p:cNvPr>
          <p:cNvSpPr/>
          <p:nvPr/>
        </p:nvSpPr>
        <p:spPr>
          <a:xfrm>
            <a:off x="3723168" y="3274826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ECA488-9F0D-2653-5B5B-571CB6922998}"/>
              </a:ext>
            </a:extLst>
          </p:cNvPr>
          <p:cNvSpPr/>
          <p:nvPr/>
        </p:nvSpPr>
        <p:spPr>
          <a:xfrm>
            <a:off x="3442291" y="1807536"/>
            <a:ext cx="799213" cy="1274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-</a:t>
            </a:r>
            <a:r>
              <a:rPr kumimoji="1" lang="en-US" altLang="ko-KR" dirty="0"/>
              <a:t>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F9306-3C01-6D8A-C382-0A264138E53C}"/>
              </a:ext>
            </a:extLst>
          </p:cNvPr>
          <p:cNvSpPr/>
          <p:nvPr/>
        </p:nvSpPr>
        <p:spPr>
          <a:xfrm>
            <a:off x="2486689" y="1690577"/>
            <a:ext cx="799213" cy="659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-</a:t>
            </a:r>
            <a:r>
              <a:rPr kumimoji="1" lang="en-US" altLang="ko-KR" dirty="0"/>
              <a:t>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6B0414-9D7A-869C-6964-88B0221EA03A}"/>
              </a:ext>
            </a:extLst>
          </p:cNvPr>
          <p:cNvSpPr/>
          <p:nvPr/>
        </p:nvSpPr>
        <p:spPr>
          <a:xfrm>
            <a:off x="5656520" y="1350351"/>
            <a:ext cx="1382234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텍스트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D49C64-5626-9612-1215-C8EBCCFB1683}"/>
              </a:ext>
            </a:extLst>
          </p:cNvPr>
          <p:cNvSpPr/>
          <p:nvPr/>
        </p:nvSpPr>
        <p:spPr>
          <a:xfrm>
            <a:off x="5656520" y="1928048"/>
            <a:ext cx="669851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+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8795DD-1780-22E0-5A8D-95BB943D0E01}"/>
              </a:ext>
            </a:extLst>
          </p:cNvPr>
          <p:cNvSpPr/>
          <p:nvPr/>
        </p:nvSpPr>
        <p:spPr>
          <a:xfrm>
            <a:off x="5656520" y="2505745"/>
            <a:ext cx="1382234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그림</a:t>
            </a:r>
            <a:r>
              <a:rPr kumimoji="1" lang="ko-KR" altLang="en-US" sz="1200" dirty="0"/>
              <a:t> </a:t>
            </a:r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ko-Kore-KR" altLang="en-US" sz="1200" dirty="0"/>
              <a:t>텍스트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(</a:t>
            </a:r>
            <a:r>
              <a:rPr kumimoji="1" lang="ko-Kore-KR" altLang="en-US" sz="1200" dirty="0"/>
              <a:t>변환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987C92-286E-BA55-A8E3-93F73C6D4774}"/>
              </a:ext>
            </a:extLst>
          </p:cNvPr>
          <p:cNvSpPr/>
          <p:nvPr/>
        </p:nvSpPr>
        <p:spPr>
          <a:xfrm>
            <a:off x="5661837" y="3083442"/>
            <a:ext cx="669851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+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0A5CE3-C823-1463-2A7B-3760522A5A68}"/>
              </a:ext>
            </a:extLst>
          </p:cNvPr>
          <p:cNvSpPr/>
          <p:nvPr/>
        </p:nvSpPr>
        <p:spPr>
          <a:xfrm>
            <a:off x="5661838" y="3661139"/>
            <a:ext cx="1376916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…</a:t>
            </a:r>
            <a:endParaRPr kumimoji="1" lang="ko-Kore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EA1B93-B3A7-E6E0-BCAD-84925AC376C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285902" y="1597558"/>
            <a:ext cx="2370618" cy="422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5BC7DA-D97A-7F4A-3D1B-6C507E68DFA7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3083442" y="2743198"/>
            <a:ext cx="2573078" cy="9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B096F71-E145-9DAF-D65C-5031F45416CF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>
            <a:off x="1541722" y="2668772"/>
            <a:ext cx="7584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원통[C] 22">
            <a:extLst>
              <a:ext uri="{FF2B5EF4-FFF2-40B4-BE49-F238E27FC236}">
                <a16:creationId xmlns:a16="http://schemas.microsoft.com/office/drawing/2014/main" id="{5688EE1E-E66B-65F8-02DE-F153D4F8AA82}"/>
              </a:ext>
            </a:extLst>
          </p:cNvPr>
          <p:cNvSpPr/>
          <p:nvPr/>
        </p:nvSpPr>
        <p:spPr>
          <a:xfrm>
            <a:off x="9891822" y="2253211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31B67091-A6F5-F7C3-403A-2487C6E54AB1}"/>
              </a:ext>
            </a:extLst>
          </p:cNvPr>
          <p:cNvCxnSpPr>
            <a:cxnSpLocks/>
            <a:stCxn id="10" idx="3"/>
            <a:endCxn id="14" idx="3"/>
          </p:cNvCxnSpPr>
          <p:nvPr/>
        </p:nvCxnSpPr>
        <p:spPr>
          <a:xfrm>
            <a:off x="7038754" y="1597558"/>
            <a:ext cx="12700" cy="2310788"/>
          </a:xfrm>
          <a:prstGeom prst="curvedConnector3">
            <a:avLst>
              <a:gd name="adj1" fmla="val 180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D042CA-4F8C-B228-347B-F990157F9C55}"/>
              </a:ext>
            </a:extLst>
          </p:cNvPr>
          <p:cNvSpPr/>
          <p:nvPr/>
        </p:nvSpPr>
        <p:spPr>
          <a:xfrm>
            <a:off x="7122629" y="2519914"/>
            <a:ext cx="906721" cy="4944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 dirty="0"/>
              <a:t>텍스트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127A649-65E2-EBF1-D025-004103810F48}"/>
              </a:ext>
            </a:extLst>
          </p:cNvPr>
          <p:cNvCxnSpPr>
            <a:cxnSpLocks/>
            <a:stCxn id="33" idx="3"/>
            <a:endCxn id="23" idx="2"/>
          </p:cNvCxnSpPr>
          <p:nvPr/>
        </p:nvCxnSpPr>
        <p:spPr>
          <a:xfrm flipV="1">
            <a:off x="8029350" y="2743198"/>
            <a:ext cx="1862472" cy="23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FAED0F2-3248-8965-63D6-A5AE87CF6652}"/>
              </a:ext>
            </a:extLst>
          </p:cNvPr>
          <p:cNvSpPr/>
          <p:nvPr/>
        </p:nvSpPr>
        <p:spPr>
          <a:xfrm>
            <a:off x="8621525" y="2528772"/>
            <a:ext cx="678121" cy="4944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 dirty="0"/>
              <a:t>저장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C56498E-BADA-FE59-67E3-018232126077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4265428" y="3460895"/>
            <a:ext cx="1396410" cy="447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40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0151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2694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693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1538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3962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6077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2785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1974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3653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13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166D84-A8CE-FB97-0E60-9D207050C200}"/>
              </a:ext>
            </a:extLst>
          </p:cNvPr>
          <p:cNvSpPr/>
          <p:nvPr/>
        </p:nvSpPr>
        <p:spPr>
          <a:xfrm>
            <a:off x="1116420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1DE403-AE38-64ED-AB17-C773BA353D3F}"/>
              </a:ext>
            </a:extLst>
          </p:cNvPr>
          <p:cNvSpPr/>
          <p:nvPr/>
        </p:nvSpPr>
        <p:spPr>
          <a:xfrm>
            <a:off x="5110716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112AE174-2960-3043-E456-5B73290797C5}"/>
              </a:ext>
            </a:extLst>
          </p:cNvPr>
          <p:cNvSpPr/>
          <p:nvPr/>
        </p:nvSpPr>
        <p:spPr>
          <a:xfrm>
            <a:off x="9105013" y="1801329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72084FBE-336D-821F-39B0-7274E13FCBAD}"/>
              </a:ext>
            </a:extLst>
          </p:cNvPr>
          <p:cNvSpPr/>
          <p:nvPr/>
        </p:nvSpPr>
        <p:spPr>
          <a:xfrm>
            <a:off x="8888818" y="4306186"/>
            <a:ext cx="1796903" cy="145666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</a:t>
            </a:r>
          </a:p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4A1912-232F-709D-B220-8EF67EE80E4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56122" y="2291317"/>
            <a:ext cx="265459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6D5A30-60DA-B09B-AC81-8C5046631C6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9910890" y="2781303"/>
            <a:ext cx="28779" cy="15248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29B771-80DB-25C9-17F4-41AB8493137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450418" y="2291316"/>
            <a:ext cx="26545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96FDC768-2ECD-92F9-F9C3-929B695FACE7}"/>
              </a:ext>
            </a:extLst>
          </p:cNvPr>
          <p:cNvSpPr/>
          <p:nvPr/>
        </p:nvSpPr>
        <p:spPr>
          <a:xfrm>
            <a:off x="3296091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FCDB0B-0E18-055E-E0E3-18CA3D8941CD}"/>
              </a:ext>
            </a:extLst>
          </p:cNvPr>
          <p:cNvSpPr/>
          <p:nvPr/>
        </p:nvSpPr>
        <p:spPr>
          <a:xfrm>
            <a:off x="3802908" y="1762349"/>
            <a:ext cx="467833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/>
              <a:t>전송</a:t>
            </a:r>
          </a:p>
        </p:txBody>
      </p:sp>
      <p:sp>
        <p:nvSpPr>
          <p:cNvPr id="17" name="한쪽 모서리가 잘린 사각형 16">
            <a:extLst>
              <a:ext uri="{FF2B5EF4-FFF2-40B4-BE49-F238E27FC236}">
                <a16:creationId xmlns:a16="http://schemas.microsoft.com/office/drawing/2014/main" id="{84254B4B-AFAC-8C3B-BABE-3A54702A86F8}"/>
              </a:ext>
            </a:extLst>
          </p:cNvPr>
          <p:cNvSpPr/>
          <p:nvPr/>
        </p:nvSpPr>
        <p:spPr>
          <a:xfrm>
            <a:off x="7290393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879EA0-FB15-24E4-7E5B-F63678200CBF}"/>
              </a:ext>
            </a:extLst>
          </p:cNvPr>
          <p:cNvSpPr/>
          <p:nvPr/>
        </p:nvSpPr>
        <p:spPr>
          <a:xfrm>
            <a:off x="7797210" y="1762349"/>
            <a:ext cx="467833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9571027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2793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1086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8773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8187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9006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381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5239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7224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7979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48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166D84-A8CE-FB97-0E60-9D207050C200}"/>
              </a:ext>
            </a:extLst>
          </p:cNvPr>
          <p:cNvSpPr/>
          <p:nvPr/>
        </p:nvSpPr>
        <p:spPr>
          <a:xfrm>
            <a:off x="1116420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1DE403-AE38-64ED-AB17-C773BA353D3F}"/>
              </a:ext>
            </a:extLst>
          </p:cNvPr>
          <p:cNvSpPr/>
          <p:nvPr/>
        </p:nvSpPr>
        <p:spPr>
          <a:xfrm>
            <a:off x="5110716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112AE174-2960-3043-E456-5B73290797C5}"/>
              </a:ext>
            </a:extLst>
          </p:cNvPr>
          <p:cNvSpPr/>
          <p:nvPr/>
        </p:nvSpPr>
        <p:spPr>
          <a:xfrm>
            <a:off x="9105013" y="1801329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72084FBE-336D-821F-39B0-7274E13FCBAD}"/>
              </a:ext>
            </a:extLst>
          </p:cNvPr>
          <p:cNvSpPr/>
          <p:nvPr/>
        </p:nvSpPr>
        <p:spPr>
          <a:xfrm>
            <a:off x="8888818" y="4306186"/>
            <a:ext cx="1796903" cy="145666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</a:t>
            </a:r>
          </a:p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4A1912-232F-709D-B220-8EF67EE80E4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56122" y="2291317"/>
            <a:ext cx="265459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6D5A30-60DA-B09B-AC81-8C5046631C6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9910890" y="2781303"/>
            <a:ext cx="28779" cy="15248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29B771-80DB-25C9-17F4-41AB8493137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450418" y="2291316"/>
            <a:ext cx="26545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96FDC768-2ECD-92F9-F9C3-929B695FACE7}"/>
              </a:ext>
            </a:extLst>
          </p:cNvPr>
          <p:cNvSpPr/>
          <p:nvPr/>
        </p:nvSpPr>
        <p:spPr>
          <a:xfrm>
            <a:off x="3296091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FCDB0B-0E18-055E-E0E3-18CA3D8941CD}"/>
              </a:ext>
            </a:extLst>
          </p:cNvPr>
          <p:cNvSpPr/>
          <p:nvPr/>
        </p:nvSpPr>
        <p:spPr>
          <a:xfrm>
            <a:off x="3802908" y="1762349"/>
            <a:ext cx="684032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1. </a:t>
            </a:r>
            <a:r>
              <a:rPr kumimoji="1" lang="ko-Kore-KR" altLang="en-US" sz="1100" dirty="0"/>
              <a:t>전송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879EA0-FB15-24E4-7E5B-F63678200CBF}"/>
              </a:ext>
            </a:extLst>
          </p:cNvPr>
          <p:cNvSpPr/>
          <p:nvPr/>
        </p:nvSpPr>
        <p:spPr>
          <a:xfrm>
            <a:off x="7141534" y="1801329"/>
            <a:ext cx="1339701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3. </a:t>
            </a:r>
            <a:r>
              <a:rPr kumimoji="1" lang="en-US" altLang="ko-KR" sz="1100" dirty="0"/>
              <a:t>‘</a:t>
            </a:r>
            <a:r>
              <a:rPr kumimoji="1" lang="ko-Kore-KR" altLang="en-US" sz="1100" dirty="0"/>
              <a:t>파일</a:t>
            </a:r>
            <a:r>
              <a:rPr kumimoji="1" lang="ko-KR" altLang="en-US" sz="1100" dirty="0"/>
              <a:t> 경로</a:t>
            </a:r>
            <a:r>
              <a:rPr kumimoji="1" lang="en-US" altLang="ko-KR" sz="1100" dirty="0"/>
              <a:t>’</a:t>
            </a:r>
            <a:r>
              <a:rPr kumimoji="1" lang="ko-KR" altLang="en-US" sz="1100" dirty="0"/>
              <a:t> 저장</a:t>
            </a:r>
            <a:endParaRPr kumimoji="1" lang="ko-Kore-KR" altLang="en-US" sz="1100" dirty="0"/>
          </a:p>
        </p:txBody>
      </p:sp>
      <p:sp>
        <p:nvSpPr>
          <p:cNvPr id="7" name="원통[C] 6">
            <a:extLst>
              <a:ext uri="{FF2B5EF4-FFF2-40B4-BE49-F238E27FC236}">
                <a16:creationId xmlns:a16="http://schemas.microsoft.com/office/drawing/2014/main" id="{F76CA7E2-8D2F-BF54-2D6A-C8E59E3E1F30}"/>
              </a:ext>
            </a:extLst>
          </p:cNvPr>
          <p:cNvSpPr/>
          <p:nvPr/>
        </p:nvSpPr>
        <p:spPr>
          <a:xfrm>
            <a:off x="4945911" y="3326212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HDD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E70CC5-CEA0-2A48-8367-AFA7D6511951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>
            <a:off x="5780567" y="2604977"/>
            <a:ext cx="0" cy="72123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한쪽 모서리가 잘린 사각형 11">
            <a:extLst>
              <a:ext uri="{FF2B5EF4-FFF2-40B4-BE49-F238E27FC236}">
                <a16:creationId xmlns:a16="http://schemas.microsoft.com/office/drawing/2014/main" id="{7D651685-0274-CC27-ABDE-E74B9B22D4C9}"/>
              </a:ext>
            </a:extLst>
          </p:cNvPr>
          <p:cNvSpPr/>
          <p:nvPr/>
        </p:nvSpPr>
        <p:spPr>
          <a:xfrm>
            <a:off x="5862083" y="2705097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002D3F-4860-644C-8C4A-83886E5D9D1A}"/>
              </a:ext>
            </a:extLst>
          </p:cNvPr>
          <p:cNvSpPr/>
          <p:nvPr/>
        </p:nvSpPr>
        <p:spPr>
          <a:xfrm>
            <a:off x="6368901" y="2800791"/>
            <a:ext cx="666306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2. </a:t>
            </a:r>
            <a:r>
              <a:rPr kumimoji="1" lang="ko-Kore-KR" altLang="en-US" sz="1100" dirty="0"/>
              <a:t>저장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621211-9C53-45E6-3E17-C774BAB1FEB1}"/>
              </a:ext>
            </a:extLst>
          </p:cNvPr>
          <p:cNvSpPr/>
          <p:nvPr/>
        </p:nvSpPr>
        <p:spPr>
          <a:xfrm>
            <a:off x="2197394" y="3406846"/>
            <a:ext cx="1913861" cy="8187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OS</a:t>
            </a:r>
            <a:r>
              <a:rPr kumimoji="1" lang="ko-KR" altLang="en-US" sz="1100" dirty="0"/>
              <a:t>의 파일 시스템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OS</a:t>
            </a:r>
            <a:r>
              <a:rPr kumimoji="1" lang="ko-KR" altLang="en-US" sz="1100" dirty="0">
                <a:sym typeface="Wingdings" pitchFamily="2" charset="2"/>
              </a:rPr>
              <a:t>가 파일 관리</a:t>
            </a:r>
            <a:endParaRPr kumimoji="1" lang="ko-Kore-KR" altLang="en-US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F36914-38CE-D541-DE22-6D2BC0CEE91A}"/>
              </a:ext>
            </a:extLst>
          </p:cNvPr>
          <p:cNvCxnSpPr>
            <a:cxnSpLocks/>
            <a:stCxn id="19" idx="3"/>
            <a:endCxn id="7" idx="2"/>
          </p:cNvCxnSpPr>
          <p:nvPr/>
        </p:nvCxnSpPr>
        <p:spPr>
          <a:xfrm>
            <a:off x="4111255" y="3816199"/>
            <a:ext cx="834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865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8295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0224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913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잘린 사각형 1">
            <a:extLst>
              <a:ext uri="{FF2B5EF4-FFF2-40B4-BE49-F238E27FC236}">
                <a16:creationId xmlns:a16="http://schemas.microsoft.com/office/drawing/2014/main" id="{5CB88CCA-6172-0473-D796-499523C12327}"/>
              </a:ext>
            </a:extLst>
          </p:cNvPr>
          <p:cNvSpPr/>
          <p:nvPr/>
        </p:nvSpPr>
        <p:spPr>
          <a:xfrm>
            <a:off x="1871330" y="1881963"/>
            <a:ext cx="1201479" cy="169057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그림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2126BB-D170-28CA-DC3A-DA6C6D2F7C75}"/>
              </a:ext>
            </a:extLst>
          </p:cNvPr>
          <p:cNvSpPr/>
          <p:nvPr/>
        </p:nvSpPr>
        <p:spPr>
          <a:xfrm>
            <a:off x="5380074" y="1881963"/>
            <a:ext cx="1148317" cy="1690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텍스트</a:t>
            </a:r>
          </a:p>
        </p:txBody>
      </p:sp>
      <p:sp>
        <p:nvSpPr>
          <p:cNvPr id="4" name="한쪽 모서리가 잘린 사각형 3">
            <a:extLst>
              <a:ext uri="{FF2B5EF4-FFF2-40B4-BE49-F238E27FC236}">
                <a16:creationId xmlns:a16="http://schemas.microsoft.com/office/drawing/2014/main" id="{2E99B913-77A5-9345-6F22-B49DA5D16D00}"/>
              </a:ext>
            </a:extLst>
          </p:cNvPr>
          <p:cNvSpPr/>
          <p:nvPr/>
        </p:nvSpPr>
        <p:spPr>
          <a:xfrm>
            <a:off x="9119191" y="1881962"/>
            <a:ext cx="1201479" cy="169057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그림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3415190-84D9-C57E-9736-367D190A3BC2}"/>
              </a:ext>
            </a:extLst>
          </p:cNvPr>
          <p:cNvCxnSpPr>
            <a:stCxn id="2" idx="0"/>
            <a:endCxn id="3" idx="1"/>
          </p:cNvCxnSpPr>
          <p:nvPr/>
        </p:nvCxnSpPr>
        <p:spPr>
          <a:xfrm>
            <a:off x="3072809" y="2727252"/>
            <a:ext cx="23072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6099852-782D-AEBA-476B-E34B4F00C87D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528391" y="2727251"/>
            <a:ext cx="25908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C09FC4-E775-8358-2D2D-894EEB5EDC8D}"/>
              </a:ext>
            </a:extLst>
          </p:cNvPr>
          <p:cNvSpPr/>
          <p:nvPr/>
        </p:nvSpPr>
        <p:spPr>
          <a:xfrm>
            <a:off x="3631018" y="2375049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인코딩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22D7C0-5DA6-2B41-1AAF-8AA6AD6CB861}"/>
              </a:ext>
            </a:extLst>
          </p:cNvPr>
          <p:cNvSpPr/>
          <p:nvPr/>
        </p:nvSpPr>
        <p:spPr>
          <a:xfrm>
            <a:off x="7223052" y="2375049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디코딩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</p:spTree>
    <p:extLst>
      <p:ext uri="{BB962C8B-B14F-4D97-AF65-F5344CB8AC3E}">
        <p14:creationId xmlns:p14="http://schemas.microsoft.com/office/powerpoint/2010/main" val="165652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잘린 사각형 1">
            <a:extLst>
              <a:ext uri="{FF2B5EF4-FFF2-40B4-BE49-F238E27FC236}">
                <a16:creationId xmlns:a16="http://schemas.microsoft.com/office/drawing/2014/main" id="{751165D7-D143-D293-303A-8815C2DC3F18}"/>
              </a:ext>
            </a:extLst>
          </p:cNvPr>
          <p:cNvSpPr/>
          <p:nvPr/>
        </p:nvSpPr>
        <p:spPr>
          <a:xfrm>
            <a:off x="372138" y="1765004"/>
            <a:ext cx="1850066" cy="238169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HTML</a:t>
            </a:r>
          </a:p>
          <a:p>
            <a:pPr algn="ctr"/>
            <a:r>
              <a:rPr kumimoji="1" lang="en-US" altLang="ko-Kore-KR" dirty="0"/>
              <a:t>+</a:t>
            </a:r>
          </a:p>
          <a:p>
            <a:pPr algn="ctr"/>
            <a:r>
              <a:rPr kumimoji="1" lang="en-US" altLang="ko-Kore-KR" dirty="0"/>
              <a:t>Base64</a:t>
            </a:r>
          </a:p>
          <a:p>
            <a:pPr algn="ctr"/>
            <a:r>
              <a:rPr kumimoji="1" lang="ko-Kore-KR" altLang="en-US" dirty="0"/>
              <a:t>인코딩</a:t>
            </a:r>
            <a:endParaRPr kumimoji="1" lang="en-US" altLang="ko-Kore-KR" dirty="0"/>
          </a:p>
          <a:p>
            <a:pPr algn="ctr"/>
            <a:r>
              <a:rPr kumimoji="1" lang="ko-Kore-KR" altLang="en-US" dirty="0"/>
              <a:t>그림</a:t>
            </a:r>
            <a:r>
              <a:rPr kumimoji="1" lang="ko-KR" altLang="en-US" dirty="0"/>
              <a:t> 데이터</a:t>
            </a:r>
            <a:endParaRPr kumimoji="1" lang="ko-Kore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3BDB2F2-2D4C-6A7B-9867-28913088B756}"/>
              </a:ext>
            </a:extLst>
          </p:cNvPr>
          <p:cNvCxnSpPr>
            <a:cxnSpLocks/>
            <a:stCxn id="2" idx="0"/>
            <a:endCxn id="6" idx="1"/>
          </p:cNvCxnSpPr>
          <p:nvPr/>
        </p:nvCxnSpPr>
        <p:spPr>
          <a:xfrm>
            <a:off x="2222204" y="2955851"/>
            <a:ext cx="2434857" cy="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56A529-919B-8D94-7B7F-B92D984E7915}"/>
              </a:ext>
            </a:extLst>
          </p:cNvPr>
          <p:cNvSpPr/>
          <p:nvPr/>
        </p:nvSpPr>
        <p:spPr>
          <a:xfrm>
            <a:off x="2838893" y="2600996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인코딩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9248BC-A5D4-A62E-4E02-F348784AC7FB}"/>
              </a:ext>
            </a:extLst>
          </p:cNvPr>
          <p:cNvSpPr/>
          <p:nvPr/>
        </p:nvSpPr>
        <p:spPr>
          <a:xfrm>
            <a:off x="4657061" y="2554477"/>
            <a:ext cx="1850065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binary data</a:t>
            </a:r>
          </a:p>
          <a:p>
            <a:pPr algn="ctr"/>
            <a:r>
              <a:rPr kumimoji="1" lang="en-US" altLang="ko-Kore-KR" dirty="0"/>
              <a:t>(</a:t>
            </a:r>
            <a:r>
              <a:rPr kumimoji="1" lang="ko-KR" altLang="en-US" dirty="0"/>
              <a:t>바이트 배열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970F81-029E-AA68-AD6C-9191E077E9DB}"/>
              </a:ext>
            </a:extLst>
          </p:cNvPr>
          <p:cNvSpPr/>
          <p:nvPr/>
        </p:nvSpPr>
        <p:spPr>
          <a:xfrm>
            <a:off x="7910623" y="2554477"/>
            <a:ext cx="1318437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비트맵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이미지</a:t>
            </a:r>
            <a:endParaRPr kumimoji="1" lang="en-US" altLang="ko-KR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F069342-168E-5C91-FEF4-0EE326E05890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9229060" y="2953197"/>
            <a:ext cx="744278" cy="3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40DA09B-A5E2-6E1C-7435-57167199EB1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6507126" y="2956519"/>
            <a:ext cx="1403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74A923-E563-200A-3EE2-08A80358E0B8}"/>
              </a:ext>
            </a:extLst>
          </p:cNvPr>
          <p:cNvSpPr/>
          <p:nvPr/>
        </p:nvSpPr>
        <p:spPr>
          <a:xfrm>
            <a:off x="9973338" y="2551155"/>
            <a:ext cx="797443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출력</a:t>
            </a:r>
            <a:endParaRPr kumimoji="1"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4B6338-F9BC-209C-2DDA-D8F3752D5C40}"/>
              </a:ext>
            </a:extLst>
          </p:cNvPr>
          <p:cNvSpPr/>
          <p:nvPr/>
        </p:nvSpPr>
        <p:spPr>
          <a:xfrm>
            <a:off x="6815470" y="2551155"/>
            <a:ext cx="78680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JPEG</a:t>
            </a:r>
          </a:p>
          <a:p>
            <a:pPr algn="ctr"/>
            <a:r>
              <a:rPr kumimoji="1" lang="ko-KR" altLang="en-US" sz="1100" dirty="0"/>
              <a:t>디코딩</a:t>
            </a:r>
            <a:endParaRPr kumimoji="1"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26637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92D1EF0-9F34-154B-A249-2F4FAD0EE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047287"/>
              </p:ext>
            </p:extLst>
          </p:nvPr>
        </p:nvGraphicFramePr>
        <p:xfrm>
          <a:off x="798625" y="1208764"/>
          <a:ext cx="1859515" cy="294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file1path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file2path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file3path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file4path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file5path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A8014B7-C362-74A9-D8FB-8A9AF1121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051483"/>
              </p:ext>
            </p:extLst>
          </p:nvPr>
        </p:nvGraphicFramePr>
        <p:xfrm>
          <a:off x="4959499" y="1208764"/>
          <a:ext cx="1859515" cy="294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435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511433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게시글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기본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정보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첨부파일경로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1088D22-F456-C993-7CDB-071E34FCC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66972"/>
              </p:ext>
            </p:extLst>
          </p:nvPr>
        </p:nvGraphicFramePr>
        <p:xfrm>
          <a:off x="8656083" y="1208765"/>
          <a:ext cx="1859515" cy="158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474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218887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74627E-73E3-1E06-A35A-3F6D90C2E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1512"/>
              </p:ext>
            </p:extLst>
          </p:nvPr>
        </p:nvGraphicFramePr>
        <p:xfrm>
          <a:off x="8656082" y="2857658"/>
          <a:ext cx="1859515" cy="137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01347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board_no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F02D1D2-8F3E-C182-E9BA-A583D89360E5}"/>
              </a:ext>
            </a:extLst>
          </p:cNvPr>
          <p:cNvCxnSpPr>
            <a:endCxn id="4" idx="1"/>
          </p:cNvCxnSpPr>
          <p:nvPr/>
        </p:nvCxnSpPr>
        <p:spPr>
          <a:xfrm flipV="1">
            <a:off x="6096000" y="2001088"/>
            <a:ext cx="2560083" cy="40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F613BF9-EDEB-0A07-5D19-C7C74FDEE0B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30409" y="3031413"/>
            <a:ext cx="1925673" cy="515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83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16529</TotalTime>
  <Words>1542</Words>
  <Application>Microsoft Macintosh PowerPoint</Application>
  <PresentationFormat>와이드스크린</PresentationFormat>
  <Paragraphs>867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6" baseType="lpstr">
      <vt:lpstr>맑은 고딕</vt:lpstr>
      <vt:lpstr>Arial</vt:lpstr>
      <vt:lpstr>Wingdings</vt:lpstr>
      <vt:lpstr>Office 테마</vt:lpstr>
      <vt:lpstr>2022-09-07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807</cp:revision>
  <dcterms:created xsi:type="dcterms:W3CDTF">2022-07-12T09:40:21Z</dcterms:created>
  <dcterms:modified xsi:type="dcterms:W3CDTF">2022-09-07T01:00:47Z</dcterms:modified>
</cp:coreProperties>
</file>