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74" r:id="rId4"/>
    <p:sldId id="272" r:id="rId5"/>
    <p:sldId id="271" r:id="rId6"/>
    <p:sldId id="275" r:id="rId7"/>
    <p:sldId id="27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/>
    <p:restoredTop sz="94694"/>
  </p:normalViewPr>
  <p:slideViewPr>
    <p:cSldViewPr snapToGrid="0">
      <p:cViewPr varScale="1">
        <p:scale>
          <a:sx n="121" d="100"/>
          <a:sy n="121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2022-08-04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D91493-3D40-5959-F45E-27828396AB97}"/>
              </a:ext>
            </a:extLst>
          </p:cNvPr>
          <p:cNvSpPr/>
          <p:nvPr/>
        </p:nvSpPr>
        <p:spPr>
          <a:xfrm>
            <a:off x="843048" y="1587209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ProtocolA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843219-B5B5-D6ED-4ED9-900121BB2A5B}"/>
              </a:ext>
            </a:extLst>
          </p:cNvPr>
          <p:cNvSpPr/>
          <p:nvPr/>
        </p:nvSpPr>
        <p:spPr>
          <a:xfrm>
            <a:off x="843048" y="3890752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MyClass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17D4700-9BAC-0B87-DD68-51C04FA272DF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flipV="1">
            <a:off x="1936124" y="2659264"/>
            <a:ext cx="0" cy="123148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삼각형 35">
            <a:extLst>
              <a:ext uri="{FF2B5EF4-FFF2-40B4-BE49-F238E27FC236}">
                <a16:creationId xmlns:a16="http://schemas.microsoft.com/office/drawing/2014/main" id="{D89647EE-DBA6-34E6-E991-9414BC135FAB}"/>
              </a:ext>
            </a:extLst>
          </p:cNvPr>
          <p:cNvSpPr/>
          <p:nvPr/>
        </p:nvSpPr>
        <p:spPr>
          <a:xfrm>
            <a:off x="1845490" y="2662432"/>
            <a:ext cx="181267" cy="156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67BFCB-93CF-B674-167C-FF441C1B5081}"/>
              </a:ext>
            </a:extLst>
          </p:cNvPr>
          <p:cNvSpPr txBox="1"/>
          <p:nvPr/>
        </p:nvSpPr>
        <p:spPr>
          <a:xfrm>
            <a:off x="3665244" y="1523071"/>
            <a:ext cx="154527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rule1()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rule2()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rule3()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rule4()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7B25F-FC8A-1985-00BD-40CDB0E2CF18}"/>
              </a:ext>
            </a:extLst>
          </p:cNvPr>
          <p:cNvSpPr txBox="1"/>
          <p:nvPr/>
        </p:nvSpPr>
        <p:spPr>
          <a:xfrm>
            <a:off x="3665244" y="3890752"/>
            <a:ext cx="154527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rule1(){}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rule2(){}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rule3(){}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rule4(){}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8A6D7A-4EE0-CA82-94F4-3BDB5D9CCDCC}"/>
              </a:ext>
            </a:extLst>
          </p:cNvPr>
          <p:cNvSpPr/>
          <p:nvPr/>
        </p:nvSpPr>
        <p:spPr>
          <a:xfrm>
            <a:off x="6939639" y="515154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ProtocolA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8CD21A-CE4D-9478-C8CD-7C403C2D5712}"/>
              </a:ext>
            </a:extLst>
          </p:cNvPr>
          <p:cNvSpPr/>
          <p:nvPr/>
        </p:nvSpPr>
        <p:spPr>
          <a:xfrm>
            <a:off x="6939639" y="2818697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AbstractClass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276A822-272B-1F43-EDFA-94A5B76B777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32715" y="1587209"/>
            <a:ext cx="0" cy="123148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삼각형 7">
            <a:extLst>
              <a:ext uri="{FF2B5EF4-FFF2-40B4-BE49-F238E27FC236}">
                <a16:creationId xmlns:a16="http://schemas.microsoft.com/office/drawing/2014/main" id="{9CF1C7AD-6C94-1498-2795-73E512E3461B}"/>
              </a:ext>
            </a:extLst>
          </p:cNvPr>
          <p:cNvSpPr/>
          <p:nvPr/>
        </p:nvSpPr>
        <p:spPr>
          <a:xfrm>
            <a:off x="7942081" y="1590377"/>
            <a:ext cx="181267" cy="156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88DC5-41B3-575A-2C63-0C2411C101F0}"/>
              </a:ext>
            </a:extLst>
          </p:cNvPr>
          <p:cNvSpPr txBox="1"/>
          <p:nvPr/>
        </p:nvSpPr>
        <p:spPr>
          <a:xfrm>
            <a:off x="9761835" y="451016"/>
            <a:ext cx="154527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rule1()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rule2()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rule3()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rule4()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58F6B7-5182-EC68-C6B8-F334C29B75A0}"/>
              </a:ext>
            </a:extLst>
          </p:cNvPr>
          <p:cNvSpPr txBox="1"/>
          <p:nvPr/>
        </p:nvSpPr>
        <p:spPr>
          <a:xfrm>
            <a:off x="9761835" y="2818697"/>
            <a:ext cx="154527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rule1(){}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rule2(){}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rule3(){}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rule4(){}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511225-1BF9-2F16-2BBE-A2A7F33ABD30}"/>
              </a:ext>
            </a:extLst>
          </p:cNvPr>
          <p:cNvSpPr/>
          <p:nvPr/>
        </p:nvSpPr>
        <p:spPr>
          <a:xfrm>
            <a:off x="6939639" y="5122240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MyClass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A366C-AC5C-EC0D-46E9-6C38DB69E073}"/>
              </a:ext>
            </a:extLst>
          </p:cNvPr>
          <p:cNvSpPr txBox="1"/>
          <p:nvPr/>
        </p:nvSpPr>
        <p:spPr>
          <a:xfrm>
            <a:off x="9761835" y="5473601"/>
            <a:ext cx="15452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rule1(){}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C8DB87C-B298-A90F-1C48-85E040F2C9CE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8032715" y="3890752"/>
            <a:ext cx="0" cy="123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99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48A6D7A-4EE0-CA82-94F4-3BDB5D9CCDCC}"/>
              </a:ext>
            </a:extLst>
          </p:cNvPr>
          <p:cNvSpPr/>
          <p:nvPr/>
        </p:nvSpPr>
        <p:spPr>
          <a:xfrm>
            <a:off x="538839" y="257576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CarSpec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8CD21A-CE4D-9478-C8CD-7C403C2D5712}"/>
              </a:ext>
            </a:extLst>
          </p:cNvPr>
          <p:cNvSpPr/>
          <p:nvPr/>
        </p:nvSpPr>
        <p:spPr>
          <a:xfrm>
            <a:off x="538839" y="2561119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AbstractCar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276A822-272B-1F43-EDFA-94A5B76B777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631915" y="1329631"/>
            <a:ext cx="0" cy="123148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삼각형 7">
            <a:extLst>
              <a:ext uri="{FF2B5EF4-FFF2-40B4-BE49-F238E27FC236}">
                <a16:creationId xmlns:a16="http://schemas.microsoft.com/office/drawing/2014/main" id="{9CF1C7AD-6C94-1498-2795-73E512E3461B}"/>
              </a:ext>
            </a:extLst>
          </p:cNvPr>
          <p:cNvSpPr/>
          <p:nvPr/>
        </p:nvSpPr>
        <p:spPr>
          <a:xfrm>
            <a:off x="1541281" y="1332799"/>
            <a:ext cx="181267" cy="156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88DC5-41B3-575A-2C63-0C2411C101F0}"/>
              </a:ext>
            </a:extLst>
          </p:cNvPr>
          <p:cNvSpPr txBox="1"/>
          <p:nvPr/>
        </p:nvSpPr>
        <p:spPr>
          <a:xfrm>
            <a:off x="3361035" y="322518"/>
            <a:ext cx="154527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on()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off()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run()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58F6B7-5182-EC68-C6B8-F334C29B75A0}"/>
              </a:ext>
            </a:extLst>
          </p:cNvPr>
          <p:cNvSpPr txBox="1"/>
          <p:nvPr/>
        </p:nvSpPr>
        <p:spPr>
          <a:xfrm>
            <a:off x="3361035" y="2773980"/>
            <a:ext cx="154527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on(){}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off(){}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511225-1BF9-2F16-2BBE-A2A7F33ABD30}"/>
              </a:ext>
            </a:extLst>
          </p:cNvPr>
          <p:cNvSpPr/>
          <p:nvPr/>
        </p:nvSpPr>
        <p:spPr>
          <a:xfrm>
            <a:off x="538839" y="4864662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MyCar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A366C-AC5C-EC0D-46E9-6C38DB69E073}"/>
              </a:ext>
            </a:extLst>
          </p:cNvPr>
          <p:cNvSpPr txBox="1"/>
          <p:nvPr/>
        </p:nvSpPr>
        <p:spPr>
          <a:xfrm>
            <a:off x="3361035" y="5216023"/>
            <a:ext cx="154527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run(){}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m1(){}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C8DB87C-B298-A90F-1C48-85E040F2C9CE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1631915" y="3633174"/>
            <a:ext cx="0" cy="123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77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CA0D7D-5EDB-0FF9-8973-AA1A5206BCDC}"/>
              </a:ext>
            </a:extLst>
          </p:cNvPr>
          <p:cNvSpPr/>
          <p:nvPr/>
        </p:nvSpPr>
        <p:spPr>
          <a:xfrm>
            <a:off x="80436" y="3880317"/>
            <a:ext cx="1324304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0E7F1B-8FEC-C5DF-68F0-A4A0DE25C1EA}"/>
              </a:ext>
            </a:extLst>
          </p:cNvPr>
          <p:cNvSpPr/>
          <p:nvPr/>
        </p:nvSpPr>
        <p:spPr>
          <a:xfrm>
            <a:off x="2009085" y="3880317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AB7B69B-0DE7-B72F-2F3A-A7E4F62EAA73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1404740" y="4416345"/>
            <a:ext cx="6043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DC84EC-5B76-671D-9EA5-A6A8DF098DC7}"/>
              </a:ext>
            </a:extLst>
          </p:cNvPr>
          <p:cNvSpPr/>
          <p:nvPr/>
        </p:nvSpPr>
        <p:spPr>
          <a:xfrm>
            <a:off x="4799582" y="3880317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47224D6-4BAB-98C0-8B10-7323A3F184CC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4195237" y="4416345"/>
            <a:ext cx="6043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D91493-3D40-5959-F45E-27828396AB97}"/>
              </a:ext>
            </a:extLst>
          </p:cNvPr>
          <p:cNvSpPr/>
          <p:nvPr/>
        </p:nvSpPr>
        <p:spPr>
          <a:xfrm>
            <a:off x="8759077" y="363716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62A973-7519-A8A8-FCE8-3A02F897B323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6985734" y="4416345"/>
            <a:ext cx="68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843219-B5B5-D6ED-4ED9-900121BB2A5B}"/>
              </a:ext>
            </a:extLst>
          </p:cNvPr>
          <p:cNvSpPr/>
          <p:nvPr/>
        </p:nvSpPr>
        <p:spPr>
          <a:xfrm>
            <a:off x="8759077" y="1971800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AbstractList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A2C458-B2EF-A010-713F-608E65465688}"/>
              </a:ext>
            </a:extLst>
          </p:cNvPr>
          <p:cNvSpPr/>
          <p:nvPr/>
        </p:nvSpPr>
        <p:spPr>
          <a:xfrm>
            <a:off x="9931536" y="3885422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ObjectList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36AB7C-DF80-4421-7E6A-2E168B3DEBED}"/>
              </a:ext>
            </a:extLst>
          </p:cNvPr>
          <p:cNvSpPr/>
          <p:nvPr/>
        </p:nvSpPr>
        <p:spPr>
          <a:xfrm>
            <a:off x="7666001" y="3880317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  <a:endParaRPr kumimoji="1" lang="ko-Kore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17D4700-9BAC-0B87-DD68-51C04FA272DF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flipV="1">
            <a:off x="9852153" y="1435771"/>
            <a:ext cx="0" cy="53602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삼각형 35">
            <a:extLst>
              <a:ext uri="{FF2B5EF4-FFF2-40B4-BE49-F238E27FC236}">
                <a16:creationId xmlns:a16="http://schemas.microsoft.com/office/drawing/2014/main" id="{D89647EE-DBA6-34E6-E991-9414BC135FAB}"/>
              </a:ext>
            </a:extLst>
          </p:cNvPr>
          <p:cNvSpPr/>
          <p:nvPr/>
        </p:nvSpPr>
        <p:spPr>
          <a:xfrm>
            <a:off x="9761519" y="1459424"/>
            <a:ext cx="181267" cy="156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430C6E5-4CA9-877D-A25F-4D7A062795EA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H="1" flipV="1">
            <a:off x="9852153" y="3043855"/>
            <a:ext cx="1172459" cy="84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6DA23D7-374F-A885-6FD6-35A7BE9156E9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flipV="1">
            <a:off x="8759077" y="3043855"/>
            <a:ext cx="1093076" cy="836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667BFCB-93CF-B674-167C-FF441C1B5081}"/>
              </a:ext>
            </a:extLst>
          </p:cNvPr>
          <p:cNvSpPr txBox="1"/>
          <p:nvPr/>
        </p:nvSpPr>
        <p:spPr>
          <a:xfrm>
            <a:off x="6893363" y="2184661"/>
            <a:ext cx="154527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int size;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size(){}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F1D72C5-CBDC-329A-477E-53AA8192B899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5991083" y="2507827"/>
            <a:ext cx="902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A3174DA-966A-6A61-78C6-F41A0E9A57F4}"/>
              </a:ext>
            </a:extLst>
          </p:cNvPr>
          <p:cNvSpPr txBox="1"/>
          <p:nvPr/>
        </p:nvSpPr>
        <p:spPr>
          <a:xfrm>
            <a:off x="2399391" y="2046162"/>
            <a:ext cx="359169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인터페이스의</a:t>
            </a:r>
            <a:r>
              <a:rPr kumimoji="1" lang="ko-KR" altLang="en-US" dirty="0"/>
              <a:t> 메서드 중에서</a:t>
            </a:r>
            <a:endParaRPr kumimoji="1" lang="en-US" altLang="ko-KR" dirty="0"/>
          </a:p>
          <a:p>
            <a:r>
              <a:rPr kumimoji="1" lang="ko-KR" altLang="en-US" dirty="0"/>
              <a:t>서브 클래스에 공통으로 물려줄</a:t>
            </a:r>
            <a:endParaRPr kumimoji="1" lang="en-US" altLang="ko-KR" dirty="0"/>
          </a:p>
          <a:p>
            <a:r>
              <a:rPr kumimoji="1" lang="ko-KR" altLang="en-US" dirty="0"/>
              <a:t>메서드를 미리 구현한다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A7F74CD-4B7A-4A21-6A45-168F5A586911}"/>
              </a:ext>
            </a:extLst>
          </p:cNvPr>
          <p:cNvCxnSpPr>
            <a:cxnSpLocks/>
            <a:stCxn id="60" idx="0"/>
            <a:endCxn id="28" idx="2"/>
          </p:cNvCxnSpPr>
          <p:nvPr/>
        </p:nvCxnSpPr>
        <p:spPr>
          <a:xfrm flipH="1" flipV="1">
            <a:off x="8759077" y="4952372"/>
            <a:ext cx="1172459" cy="726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34B91BA-6CB8-35B6-FAB7-6D6723E6397E}"/>
              </a:ext>
            </a:extLst>
          </p:cNvPr>
          <p:cNvSpPr txBox="1"/>
          <p:nvPr/>
        </p:nvSpPr>
        <p:spPr>
          <a:xfrm>
            <a:off x="7855528" y="5678531"/>
            <a:ext cx="415201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AbstractList</a:t>
            </a:r>
            <a:r>
              <a:rPr kumimoji="1" lang="ko-KR" altLang="en-US" dirty="0"/>
              <a:t>에서 구현한 것을 제외한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List </a:t>
            </a:r>
            <a:r>
              <a:rPr kumimoji="1" lang="ko-KR" altLang="en-US" dirty="0"/>
              <a:t>인터페이스의 나머지 메서드 구현</a:t>
            </a:r>
            <a:endParaRPr kumimoji="1" lang="en-US" altLang="ko-Kore-KR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A370B60-2203-D173-0F47-3A2B7F427286}"/>
              </a:ext>
            </a:extLst>
          </p:cNvPr>
          <p:cNvCxnSpPr>
            <a:cxnSpLocks/>
            <a:stCxn id="60" idx="0"/>
            <a:endCxn id="26" idx="2"/>
          </p:cNvCxnSpPr>
          <p:nvPr/>
        </p:nvCxnSpPr>
        <p:spPr>
          <a:xfrm flipV="1">
            <a:off x="9931536" y="4957477"/>
            <a:ext cx="1093076" cy="721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8625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10ACA1-DE0E-4E1C-ACA4-945A3B6FBD1A}"/>
              </a:ext>
            </a:extLst>
          </p:cNvPr>
          <p:cNvSpPr/>
          <p:nvPr/>
        </p:nvSpPr>
        <p:spPr>
          <a:xfrm>
            <a:off x="2779986" y="1072055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AAE4F7-4F0B-81DB-D297-35693DED6847}"/>
              </a:ext>
            </a:extLst>
          </p:cNvPr>
          <p:cNvSpPr/>
          <p:nvPr/>
        </p:nvSpPr>
        <p:spPr>
          <a:xfrm>
            <a:off x="5754413" y="1072055"/>
            <a:ext cx="234906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Node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0A34E6-73C1-1FAA-6647-4E8BBD9E3C5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966138" y="1639614"/>
            <a:ext cx="788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5822AB9-F3D8-5E86-985B-6EABCD1D5F90}"/>
              </a:ext>
            </a:extLst>
          </p:cNvPr>
          <p:cNvSpPr txBox="1"/>
          <p:nvPr/>
        </p:nvSpPr>
        <p:spPr>
          <a:xfrm>
            <a:off x="199697" y="1039449"/>
            <a:ext cx="232278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이전</a:t>
            </a:r>
            <a:r>
              <a:rPr kumimoji="1" lang="en-US" altLang="ko-KR" dirty="0"/>
              <a:t>:</a:t>
            </a:r>
          </a:p>
          <a:p>
            <a:r>
              <a:rPr kumimoji="1" lang="en-US" altLang="ko-Kore-KR" dirty="0"/>
              <a:t>class LinkedList{</a:t>
            </a:r>
            <a:r>
              <a:rPr kumimoji="1" lang="en-US" altLang="ko-KR" dirty="0"/>
              <a:t>}</a:t>
            </a:r>
            <a:endParaRPr kumimoji="1" lang="en-US" altLang="ko-Kore-KR" dirty="0"/>
          </a:p>
          <a:p>
            <a:r>
              <a:rPr kumimoji="1" lang="en-US" altLang="ko-Kore-KR" dirty="0"/>
              <a:t>class Node{}</a:t>
            </a:r>
          </a:p>
          <a:p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4F2918-91B3-1F7D-BFEE-FA66D17F7309}"/>
              </a:ext>
            </a:extLst>
          </p:cNvPr>
          <p:cNvSpPr/>
          <p:nvPr/>
        </p:nvSpPr>
        <p:spPr>
          <a:xfrm>
            <a:off x="2779986" y="3610303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4D7437-EA42-FB52-D702-E4E794B67810}"/>
              </a:ext>
            </a:extLst>
          </p:cNvPr>
          <p:cNvSpPr/>
          <p:nvPr/>
        </p:nvSpPr>
        <p:spPr>
          <a:xfrm>
            <a:off x="5754412" y="3610303"/>
            <a:ext cx="2349063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&lt;&lt;static nested&gt;&gt;</a:t>
            </a:r>
          </a:p>
          <a:p>
            <a:pPr algn="ctr"/>
            <a:r>
              <a:rPr kumimoji="1" lang="en-US" altLang="ko-Kore-KR" dirty="0"/>
              <a:t>Node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0780E25-DCD5-749C-A7EA-645D31457CC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966138" y="4177862"/>
            <a:ext cx="788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F34294-AB51-010A-78ED-3B4C9F0C8182}"/>
              </a:ext>
            </a:extLst>
          </p:cNvPr>
          <p:cNvSpPr txBox="1"/>
          <p:nvPr/>
        </p:nvSpPr>
        <p:spPr>
          <a:xfrm>
            <a:off x="199696" y="3577697"/>
            <a:ext cx="232278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이후</a:t>
            </a:r>
            <a:r>
              <a:rPr kumimoji="1" lang="en-US" altLang="ko-KR" dirty="0"/>
              <a:t>:</a:t>
            </a:r>
          </a:p>
          <a:p>
            <a:r>
              <a:rPr kumimoji="1" lang="en-US" altLang="ko-Kore-KR" dirty="0"/>
              <a:t>class LinkedList{</a:t>
            </a:r>
          </a:p>
          <a:p>
            <a:r>
              <a:rPr kumimoji="1" lang="en-US" altLang="ko-Kore-KR" dirty="0"/>
              <a:t>  static class Node{}</a:t>
            </a:r>
          </a:p>
          <a:p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8D8545D0-ED24-3E16-A91B-417CE666FD01}"/>
              </a:ext>
            </a:extLst>
          </p:cNvPr>
          <p:cNvSpPr/>
          <p:nvPr/>
        </p:nvSpPr>
        <p:spPr>
          <a:xfrm>
            <a:off x="1077309" y="2423948"/>
            <a:ext cx="567559" cy="96957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1FECA3E-3244-2F24-7075-08968D8108BA}"/>
              </a:ext>
            </a:extLst>
          </p:cNvPr>
          <p:cNvCxnSpPr>
            <a:cxnSpLocks/>
            <a:stCxn id="27" idx="2"/>
            <a:endCxn id="5" idx="0"/>
          </p:cNvCxnSpPr>
          <p:nvPr/>
        </p:nvCxnSpPr>
        <p:spPr>
          <a:xfrm flipH="1">
            <a:off x="3873062" y="555156"/>
            <a:ext cx="1487213" cy="516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FA29C97-80F2-3217-E406-275F6B467886}"/>
              </a:ext>
            </a:extLst>
          </p:cNvPr>
          <p:cNvCxnSpPr>
            <a:cxnSpLocks/>
            <a:stCxn id="27" idx="2"/>
            <a:endCxn id="10" idx="0"/>
          </p:cNvCxnSpPr>
          <p:nvPr/>
        </p:nvCxnSpPr>
        <p:spPr>
          <a:xfrm>
            <a:off x="5360275" y="555156"/>
            <a:ext cx="1568669" cy="516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A1F2152-5378-471B-AC24-954ACB39FEB3}"/>
              </a:ext>
            </a:extLst>
          </p:cNvPr>
          <p:cNvSpPr txBox="1"/>
          <p:nvPr/>
        </p:nvSpPr>
        <p:spPr>
          <a:xfrm>
            <a:off x="4579882" y="185824"/>
            <a:ext cx="156078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패키지 멤버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951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10ACA1-DE0E-4E1C-ACA4-945A3B6FBD1A}"/>
              </a:ext>
            </a:extLst>
          </p:cNvPr>
          <p:cNvSpPr/>
          <p:nvPr/>
        </p:nvSpPr>
        <p:spPr>
          <a:xfrm>
            <a:off x="2779986" y="1072055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Stack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AAE4F7-4F0B-81DB-D297-35693DED6847}"/>
              </a:ext>
            </a:extLst>
          </p:cNvPr>
          <p:cNvSpPr/>
          <p:nvPr/>
        </p:nvSpPr>
        <p:spPr>
          <a:xfrm>
            <a:off x="5754413" y="1072055"/>
            <a:ext cx="234906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0A34E6-73C1-1FAA-6647-4E8BBD9E3C5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966138" y="1639614"/>
            <a:ext cx="788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2783B5-97B9-6D3B-882E-19928C171A64}"/>
              </a:ext>
            </a:extLst>
          </p:cNvPr>
          <p:cNvSpPr txBox="1"/>
          <p:nvPr/>
        </p:nvSpPr>
        <p:spPr>
          <a:xfrm>
            <a:off x="2779986" y="2905877"/>
            <a:ext cx="21861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pop()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25236-608E-E7AC-E71F-7108FFD393F6}"/>
              </a:ext>
            </a:extLst>
          </p:cNvPr>
          <p:cNvSpPr txBox="1"/>
          <p:nvPr/>
        </p:nvSpPr>
        <p:spPr>
          <a:xfrm>
            <a:off x="5754413" y="2905877"/>
            <a:ext cx="21861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add()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remove()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8675960-3BF2-54C0-A3B3-77E9E67B7927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966138" y="3229043"/>
            <a:ext cx="788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85BA7F-C2EC-9E63-D128-50C82C1E1E3C}"/>
              </a:ext>
            </a:extLst>
          </p:cNvPr>
          <p:cNvSpPr txBox="1"/>
          <p:nvPr/>
        </p:nvSpPr>
        <p:spPr>
          <a:xfrm>
            <a:off x="5004996" y="2817221"/>
            <a:ext cx="75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238926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CA0D7D-5EDB-0FF9-8973-AA1A5206BCDC}"/>
              </a:ext>
            </a:extLst>
          </p:cNvPr>
          <p:cNvSpPr/>
          <p:nvPr/>
        </p:nvSpPr>
        <p:spPr>
          <a:xfrm>
            <a:off x="80436" y="2825503"/>
            <a:ext cx="1324304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0E7F1B-8FEC-C5DF-68F0-A4A0DE25C1EA}"/>
              </a:ext>
            </a:extLst>
          </p:cNvPr>
          <p:cNvSpPr/>
          <p:nvPr/>
        </p:nvSpPr>
        <p:spPr>
          <a:xfrm>
            <a:off x="2066892" y="411007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BoardHandler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AB7B69B-0DE7-B72F-2F3A-A7E4F62EAA73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1404740" y="947035"/>
            <a:ext cx="662152" cy="241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DC84EC-5B76-671D-9EA5-A6A8DF098DC7}"/>
              </a:ext>
            </a:extLst>
          </p:cNvPr>
          <p:cNvSpPr/>
          <p:nvPr/>
        </p:nvSpPr>
        <p:spPr>
          <a:xfrm>
            <a:off x="4933311" y="411007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47224D6-4BAB-98C0-8B10-7323A3F184CC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4253044" y="947035"/>
            <a:ext cx="68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D91493-3D40-5959-F45E-27828396AB97}"/>
              </a:ext>
            </a:extLst>
          </p:cNvPr>
          <p:cNvSpPr/>
          <p:nvPr/>
        </p:nvSpPr>
        <p:spPr>
          <a:xfrm>
            <a:off x="8759077" y="363716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62A973-7519-A8A8-FCE8-3A02F897B323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7119463" y="947035"/>
            <a:ext cx="546538" cy="3469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843219-B5B5-D6ED-4ED9-900121BB2A5B}"/>
              </a:ext>
            </a:extLst>
          </p:cNvPr>
          <p:cNvSpPr/>
          <p:nvPr/>
        </p:nvSpPr>
        <p:spPr>
          <a:xfrm>
            <a:off x="8759077" y="1971800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AbstractList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A2C458-B2EF-A010-713F-608E65465688}"/>
              </a:ext>
            </a:extLst>
          </p:cNvPr>
          <p:cNvSpPr/>
          <p:nvPr/>
        </p:nvSpPr>
        <p:spPr>
          <a:xfrm>
            <a:off x="9931536" y="3885422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ObjectList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36AB7C-DF80-4421-7E6A-2E168B3DEBED}"/>
              </a:ext>
            </a:extLst>
          </p:cNvPr>
          <p:cNvSpPr/>
          <p:nvPr/>
        </p:nvSpPr>
        <p:spPr>
          <a:xfrm>
            <a:off x="7666001" y="3880317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  <a:endParaRPr kumimoji="1" lang="ko-Kore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17D4700-9BAC-0B87-DD68-51C04FA272DF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flipV="1">
            <a:off x="9852153" y="1435771"/>
            <a:ext cx="0" cy="53602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삼각형 35">
            <a:extLst>
              <a:ext uri="{FF2B5EF4-FFF2-40B4-BE49-F238E27FC236}">
                <a16:creationId xmlns:a16="http://schemas.microsoft.com/office/drawing/2014/main" id="{D89647EE-DBA6-34E6-E991-9414BC135FAB}"/>
              </a:ext>
            </a:extLst>
          </p:cNvPr>
          <p:cNvSpPr/>
          <p:nvPr/>
        </p:nvSpPr>
        <p:spPr>
          <a:xfrm>
            <a:off x="9761519" y="1459424"/>
            <a:ext cx="181267" cy="156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430C6E5-4CA9-877D-A25F-4D7A062795EA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H="1" flipV="1">
            <a:off x="9852153" y="3043855"/>
            <a:ext cx="1172459" cy="84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6DA23D7-374F-A885-6FD6-35A7BE9156E9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flipV="1">
            <a:off x="8759077" y="3043855"/>
            <a:ext cx="1093076" cy="836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81B416-959B-2160-1391-6C77AAF98A90}"/>
              </a:ext>
            </a:extLst>
          </p:cNvPr>
          <p:cNvSpPr/>
          <p:nvPr/>
        </p:nvSpPr>
        <p:spPr>
          <a:xfrm>
            <a:off x="2066892" y="5384999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MemberHandler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E81465-3947-9868-D87A-BDE88683111A}"/>
              </a:ext>
            </a:extLst>
          </p:cNvPr>
          <p:cNvSpPr/>
          <p:nvPr/>
        </p:nvSpPr>
        <p:spPr>
          <a:xfrm>
            <a:off x="4797935" y="5384999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MemberDao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318B518-1612-16E2-400F-3D1FCAB88C2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53044" y="5921027"/>
            <a:ext cx="5448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5DBA2E6-A38C-4879-361F-7AC60128966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404740" y="3361531"/>
            <a:ext cx="662152" cy="2559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F2E450-6369-BB45-5192-403F005C9CD4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 flipV="1">
            <a:off x="6984087" y="4416345"/>
            <a:ext cx="681914" cy="15046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B9A638-4282-001F-2729-F7F1FEE51958}"/>
              </a:ext>
            </a:extLst>
          </p:cNvPr>
          <p:cNvSpPr/>
          <p:nvPr/>
        </p:nvSpPr>
        <p:spPr>
          <a:xfrm>
            <a:off x="2066892" y="2825503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/>
              <a:t>Handler</a:t>
            </a:r>
            <a:endParaRPr kumimoji="1" lang="ko-Kore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88763F5-AA32-41A0-4555-6BA3DD3935CD}"/>
              </a:ext>
            </a:extLst>
          </p:cNvPr>
          <p:cNvCxnSpPr>
            <a:cxnSpLocks/>
            <a:stCxn id="4" idx="0"/>
            <a:endCxn id="27" idx="2"/>
          </p:cNvCxnSpPr>
          <p:nvPr/>
        </p:nvCxnSpPr>
        <p:spPr>
          <a:xfrm flipV="1">
            <a:off x="3159968" y="3897558"/>
            <a:ext cx="0" cy="148744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삼각형 29">
            <a:extLst>
              <a:ext uri="{FF2B5EF4-FFF2-40B4-BE49-F238E27FC236}">
                <a16:creationId xmlns:a16="http://schemas.microsoft.com/office/drawing/2014/main" id="{9F4B673C-7935-6F18-1034-E13000627D20}"/>
              </a:ext>
            </a:extLst>
          </p:cNvPr>
          <p:cNvSpPr/>
          <p:nvPr/>
        </p:nvSpPr>
        <p:spPr>
          <a:xfrm>
            <a:off x="3069334" y="3921211"/>
            <a:ext cx="181267" cy="156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2639CD4-5821-9882-53A5-620A117AF502}"/>
              </a:ext>
            </a:extLst>
          </p:cNvPr>
          <p:cNvCxnSpPr>
            <a:cxnSpLocks/>
            <a:stCxn id="27" idx="0"/>
            <a:endCxn id="9" idx="2"/>
          </p:cNvCxnSpPr>
          <p:nvPr/>
        </p:nvCxnSpPr>
        <p:spPr>
          <a:xfrm flipV="1">
            <a:off x="3159968" y="1483062"/>
            <a:ext cx="0" cy="134244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삼각형 33">
            <a:extLst>
              <a:ext uri="{FF2B5EF4-FFF2-40B4-BE49-F238E27FC236}">
                <a16:creationId xmlns:a16="http://schemas.microsoft.com/office/drawing/2014/main" id="{EDFB6E85-CE2C-964F-4DE7-E19E8B0F27B2}"/>
              </a:ext>
            </a:extLst>
          </p:cNvPr>
          <p:cNvSpPr/>
          <p:nvPr/>
        </p:nvSpPr>
        <p:spPr>
          <a:xfrm rot="10800000">
            <a:off x="3069334" y="2622782"/>
            <a:ext cx="181267" cy="156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377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4090</TotalTime>
  <Words>178</Words>
  <Application>Microsoft Macintosh PowerPoint</Application>
  <PresentationFormat>와이드스크린</PresentationFormat>
  <Paragraphs>103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2022-08-04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125</cp:revision>
  <dcterms:created xsi:type="dcterms:W3CDTF">2022-07-12T09:40:21Z</dcterms:created>
  <dcterms:modified xsi:type="dcterms:W3CDTF">2022-08-03T23:38:24Z</dcterms:modified>
</cp:coreProperties>
</file>