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7EA8-A54B-1818-82C5-91E8E501C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CD3F8B-701B-F9D6-E479-067C8AE0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CF016-A094-A1D5-97BE-63985AF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306BF-A9FC-3B5E-2D16-36DAD947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44B3E-8915-22D0-43CB-7E57B83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E22D-86A7-B83C-8C6C-C52C56A3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1803A-66B8-5F7F-6527-E403A979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55EEF-62D2-9CDC-F61E-063CC762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BE769-17E7-832E-2336-B84644E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67FC8-E53D-5D4F-FE05-E8DB0DD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9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CA87C6-C019-98D0-C303-F837B5A71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025DA-EA58-8060-F7EB-FDE966A3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AF0C5-BC8C-7B6A-D58A-2CEDC5FC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A4CBC-CCAE-7807-F5BE-06816F55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8EE8F-AD85-AEC3-9216-994A0BB3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8687-CE75-40B4-DBEA-4653A261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7847F-47B0-928B-DC0A-10699E1D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1E342-B66F-FBA6-46DF-A9ACC2E3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F09B-B4F2-FFF6-C22D-1F492CDC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7A69D-A27A-E9CF-A761-DCD9D0B6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7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DF3A9-F20C-9B1B-EF15-D3361D3D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D6760-7804-79C3-9F6B-43CA1CBA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3555B-EF5A-F6D9-50C0-BCF41A81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14229-29E9-AFB0-086A-947A1122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468F4-C2E5-9F92-5977-1EB19B71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1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DDCE2-06EB-51BA-2DEC-CDDD3A0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28D2D-7069-C9E0-9D69-11F23867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D2C28-BFDD-3566-424E-E9C5FA4D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29615-45A7-7D53-8739-839CC99B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47853-2E16-F02B-5DE7-3AF2811E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88D24-B4A8-58F2-6763-F882686E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F95D-51CB-0302-7A28-3B04912B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76CC2-B236-2D19-3042-37E2ECD6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40B3E1-03CD-B393-FF38-6FB4FBEF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5B9D9-0EF7-A2E2-2644-6F896DC82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38588-70CD-00A8-306C-63F35F3D2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89B0C-6C9D-C0EC-C892-302DA02E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10FB1-49C1-E8D9-8585-2E5AC660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95902-3C13-39D5-27AB-ABF0442A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8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AD165-FD89-A196-DF78-42963EB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E437E-FF31-0B17-184B-16EA9C17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9682F7-52C5-6C97-A170-190875AD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BD53A-E3B3-7C5D-E86D-F260FA31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2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73633D-317B-A842-00FE-6A7B5C0F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EAD44-23F3-23AF-95D5-60334B5C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9DEAD-C817-7CB1-B768-28CA2329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4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3A5A3-5718-5378-2A70-AEEF3849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0024D-7E00-D085-7FCF-00D4472E7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B588D-38A2-E34F-64AD-231297EB0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6CB62-2A9B-1BAD-5ABC-271666E4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40A1C-1156-7DE1-949D-E3E224BC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8829-574F-9DC4-CFB4-12876371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3180E-8762-8864-FCA8-7614D510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6F3A62-E43F-486F-0BF8-0EB0D1A00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6D85-9CD8-F716-74A9-623A5ECE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70ECF-9165-F237-BC03-49409DFE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6F6A7-A3A5-4848-AFA2-25C93059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834C7-9AC7-F3F0-8431-3B4320E5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63C7ED-4CD8-E624-92B2-69119E35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66A9F-90EF-8451-BC35-B42C23CE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D796A-288F-44E9-AB80-61E338CE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EDBB-3643-4241-A2DF-5193A10CECA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8E7C-EA83-6223-C896-5D74B4599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07AC-EE04-BF27-4D2F-CF225A69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4FA0-9483-49C3-A5DC-23AEAFEB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9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38212-B95A-E2E1-E1E0-7CDA2C92F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2022-07-13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EB286-2CB8-098C-DE6F-D145B9ACF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board-app </a:t>
            </a:r>
            <a:r>
              <a:rPr lang="ko-KR" altLang="en-US" dirty="0"/>
              <a:t>프로젝트 수행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- 004. </a:t>
            </a:r>
            <a:r>
              <a:rPr lang="ko-KR" altLang="en-US" dirty="0"/>
              <a:t>변수 사용법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- 005. </a:t>
            </a:r>
            <a:r>
              <a:rPr lang="ko-KR" altLang="en-US" dirty="0"/>
              <a:t>배열 사용법</a:t>
            </a:r>
          </a:p>
        </p:txBody>
      </p:sp>
    </p:spTree>
    <p:extLst>
      <p:ext uri="{BB962C8B-B14F-4D97-AF65-F5344CB8AC3E}">
        <p14:creationId xmlns:p14="http://schemas.microsoft.com/office/powerpoint/2010/main" val="13087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2094-4455-0424-2796-FA1EF9EA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reference &amp; instance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2FCC3-72C1-D544-3FA0-D1180D05B6B8}"/>
              </a:ext>
            </a:extLst>
          </p:cNvPr>
          <p:cNvSpPr txBox="1"/>
          <p:nvPr/>
        </p:nvSpPr>
        <p:spPr>
          <a:xfrm>
            <a:off x="923278" y="1908699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[] </a:t>
            </a:r>
            <a:r>
              <a:rPr lang="en-US" altLang="ko-KR" dirty="0" err="1"/>
              <a:t>arr</a:t>
            </a:r>
            <a:r>
              <a:rPr lang="en-US" altLang="ko-KR" dirty="0"/>
              <a:t> = new int[3];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AFA75C-EA00-F248-64A7-E9B2CCD7F01A}"/>
              </a:ext>
            </a:extLst>
          </p:cNvPr>
          <p:cNvSpPr/>
          <p:nvPr/>
        </p:nvSpPr>
        <p:spPr>
          <a:xfrm>
            <a:off x="923278" y="2743199"/>
            <a:ext cx="1207363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6662A-EF34-C151-F68F-2A213A8C589A}"/>
              </a:ext>
            </a:extLst>
          </p:cNvPr>
          <p:cNvSpPr txBox="1"/>
          <p:nvPr/>
        </p:nvSpPr>
        <p:spPr>
          <a:xfrm>
            <a:off x="5770486" y="6894927"/>
            <a:ext cx="216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메모리의</a:t>
            </a:r>
            <a:r>
              <a:rPr lang="en-US" altLang="ko-KR" dirty="0"/>
              <a:t> </a:t>
            </a:r>
            <a:r>
              <a:rPr lang="ko-KR" altLang="en-US" dirty="0"/>
              <a:t>주소를 저장하는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B1194-91E5-3865-40A6-ECA99380A990}"/>
              </a:ext>
            </a:extLst>
          </p:cNvPr>
          <p:cNvSpPr/>
          <p:nvPr/>
        </p:nvSpPr>
        <p:spPr>
          <a:xfrm>
            <a:off x="3517037" y="2743198"/>
            <a:ext cx="1207363" cy="1065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6C9669-AD80-11E1-3A1B-E609823C73DF}"/>
              </a:ext>
            </a:extLst>
          </p:cNvPr>
          <p:cNvSpPr/>
          <p:nvPr/>
        </p:nvSpPr>
        <p:spPr>
          <a:xfrm>
            <a:off x="4724400" y="2743198"/>
            <a:ext cx="1207363" cy="1065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E37170-BAA6-65DA-E780-6E6EB9B18930}"/>
              </a:ext>
            </a:extLst>
          </p:cNvPr>
          <p:cNvSpPr/>
          <p:nvPr/>
        </p:nvSpPr>
        <p:spPr>
          <a:xfrm>
            <a:off x="5931763" y="2743198"/>
            <a:ext cx="1207363" cy="1065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3E68D-A874-C9DF-C6B4-B5D9AD9D9FA4}"/>
              </a:ext>
            </a:extLst>
          </p:cNvPr>
          <p:cNvSpPr txBox="1"/>
          <p:nvPr/>
        </p:nvSpPr>
        <p:spPr>
          <a:xfrm>
            <a:off x="872965" y="2403155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CB2206D-B42A-3414-6A16-1EC7C9566E8A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130641" y="2772487"/>
            <a:ext cx="847817" cy="50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E17776-F8ED-C775-29EE-79D3C41C6AC1}"/>
              </a:ext>
            </a:extLst>
          </p:cNvPr>
          <p:cNvSpPr txBox="1"/>
          <p:nvPr/>
        </p:nvSpPr>
        <p:spPr>
          <a:xfrm>
            <a:off x="2978458" y="2403155"/>
            <a:ext cx="821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배열의 주소 </a:t>
            </a:r>
            <a:r>
              <a:rPr lang="en-US" altLang="ko-KR" sz="1400" dirty="0">
                <a:solidFill>
                  <a:schemeClr val="accent1"/>
                </a:solidFill>
              </a:rPr>
              <a:t>==200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276F6-6BDF-9DCF-816A-1E2D617EDC71}"/>
              </a:ext>
            </a:extLst>
          </p:cNvPr>
          <p:cNvSpPr txBox="1"/>
          <p:nvPr/>
        </p:nvSpPr>
        <p:spPr>
          <a:xfrm>
            <a:off x="3920232" y="2353720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687A7-AEF2-3623-E445-858CF3CFE3EF}"/>
              </a:ext>
            </a:extLst>
          </p:cNvPr>
          <p:cNvSpPr txBox="1"/>
          <p:nvPr/>
        </p:nvSpPr>
        <p:spPr>
          <a:xfrm>
            <a:off x="5117236" y="2353720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30A0D-C960-E080-2316-E04AD0564DE4}"/>
              </a:ext>
            </a:extLst>
          </p:cNvPr>
          <p:cNvSpPr txBox="1"/>
          <p:nvPr/>
        </p:nvSpPr>
        <p:spPr>
          <a:xfrm>
            <a:off x="6391186" y="2333860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47E9CCC5-B59E-4C98-F6E2-AFE96E6955DC}"/>
              </a:ext>
            </a:extLst>
          </p:cNvPr>
          <p:cNvSpPr/>
          <p:nvPr/>
        </p:nvSpPr>
        <p:spPr>
          <a:xfrm>
            <a:off x="1349406" y="4039340"/>
            <a:ext cx="239697" cy="452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CFBAF-F71A-D063-D1A1-38BFDF5E4A0A}"/>
              </a:ext>
            </a:extLst>
          </p:cNvPr>
          <p:cNvSpPr txBox="1"/>
          <p:nvPr/>
        </p:nvSpPr>
        <p:spPr>
          <a:xfrm>
            <a:off x="923278" y="4579970"/>
            <a:ext cx="14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reference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67842122-BE9E-70D9-7F83-A92DA15FB8F5}"/>
              </a:ext>
            </a:extLst>
          </p:cNvPr>
          <p:cNvSpPr/>
          <p:nvPr/>
        </p:nvSpPr>
        <p:spPr>
          <a:xfrm>
            <a:off x="3903955" y="4039340"/>
            <a:ext cx="239697" cy="45276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AA4FA-A366-075B-3A40-CE269E1155D7}"/>
              </a:ext>
            </a:extLst>
          </p:cNvPr>
          <p:cNvSpPr txBox="1"/>
          <p:nvPr/>
        </p:nvSpPr>
        <p:spPr>
          <a:xfrm>
            <a:off x="3477827" y="4579970"/>
            <a:ext cx="14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inference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2022-07-13 내용정리</vt:lpstr>
      <vt:lpstr>배열 reference &amp; instance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2022-07-13 내용정리</dc:title>
  <dc:creator>bitcamp</dc:creator>
  <cp:lastModifiedBy>bitcamp</cp:lastModifiedBy>
  <cp:revision>1</cp:revision>
  <dcterms:created xsi:type="dcterms:W3CDTF">2022-07-13T09:03:04Z</dcterms:created>
  <dcterms:modified xsi:type="dcterms:W3CDTF">2022-07-13T09:15:11Z</dcterms:modified>
</cp:coreProperties>
</file>