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/>
    <p:restoredTop sz="94694"/>
  </p:normalViewPr>
  <p:slideViewPr>
    <p:cSldViewPr snapToGrid="0">
      <p:cViewPr varScale="1">
        <p:scale>
          <a:sx n="121" d="100"/>
          <a:sy n="121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2022-08-03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10ACA1-DE0E-4E1C-ACA4-945A3B6FBD1A}"/>
              </a:ext>
            </a:extLst>
          </p:cNvPr>
          <p:cNvSpPr/>
          <p:nvPr/>
        </p:nvSpPr>
        <p:spPr>
          <a:xfrm>
            <a:off x="2779986" y="1072055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AAE4F7-4F0B-81DB-D297-35693DED6847}"/>
              </a:ext>
            </a:extLst>
          </p:cNvPr>
          <p:cNvSpPr/>
          <p:nvPr/>
        </p:nvSpPr>
        <p:spPr>
          <a:xfrm>
            <a:off x="5754413" y="1072055"/>
            <a:ext cx="234906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Node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0A34E6-73C1-1FAA-6647-4E8BBD9E3C5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966138" y="1639614"/>
            <a:ext cx="788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5822AB9-F3D8-5E86-985B-6EABCD1D5F90}"/>
              </a:ext>
            </a:extLst>
          </p:cNvPr>
          <p:cNvSpPr txBox="1"/>
          <p:nvPr/>
        </p:nvSpPr>
        <p:spPr>
          <a:xfrm>
            <a:off x="199697" y="1039449"/>
            <a:ext cx="232278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이전</a:t>
            </a:r>
            <a:r>
              <a:rPr kumimoji="1" lang="en-US" altLang="ko-KR" dirty="0"/>
              <a:t>:</a:t>
            </a:r>
          </a:p>
          <a:p>
            <a:r>
              <a:rPr kumimoji="1" lang="en-US" altLang="ko-Kore-KR" dirty="0"/>
              <a:t>class LinkedList{</a:t>
            </a:r>
            <a:r>
              <a:rPr kumimoji="1" lang="en-US" altLang="ko-KR" dirty="0"/>
              <a:t>}</a:t>
            </a:r>
            <a:endParaRPr kumimoji="1" lang="en-US" altLang="ko-Kore-KR" dirty="0"/>
          </a:p>
          <a:p>
            <a:r>
              <a:rPr kumimoji="1" lang="en-US" altLang="ko-Kore-KR" dirty="0"/>
              <a:t>class Node{}</a:t>
            </a:r>
          </a:p>
          <a:p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4F2918-91B3-1F7D-BFEE-FA66D17F7309}"/>
              </a:ext>
            </a:extLst>
          </p:cNvPr>
          <p:cNvSpPr/>
          <p:nvPr/>
        </p:nvSpPr>
        <p:spPr>
          <a:xfrm>
            <a:off x="2779986" y="3610303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4D7437-EA42-FB52-D702-E4E794B67810}"/>
              </a:ext>
            </a:extLst>
          </p:cNvPr>
          <p:cNvSpPr/>
          <p:nvPr/>
        </p:nvSpPr>
        <p:spPr>
          <a:xfrm>
            <a:off x="5754412" y="3610303"/>
            <a:ext cx="2349063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&lt;&lt;static nested&gt;&gt;</a:t>
            </a:r>
          </a:p>
          <a:p>
            <a:pPr algn="ctr"/>
            <a:r>
              <a:rPr kumimoji="1" lang="en-US" altLang="ko-Kore-KR" dirty="0"/>
              <a:t>Node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0780E25-DCD5-749C-A7EA-645D31457C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966138" y="4177862"/>
            <a:ext cx="788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F34294-AB51-010A-78ED-3B4C9F0C8182}"/>
              </a:ext>
            </a:extLst>
          </p:cNvPr>
          <p:cNvSpPr txBox="1"/>
          <p:nvPr/>
        </p:nvSpPr>
        <p:spPr>
          <a:xfrm>
            <a:off x="199696" y="3577697"/>
            <a:ext cx="232278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이후</a:t>
            </a:r>
            <a:r>
              <a:rPr kumimoji="1" lang="en-US" altLang="ko-KR" dirty="0"/>
              <a:t>:</a:t>
            </a:r>
          </a:p>
          <a:p>
            <a:r>
              <a:rPr kumimoji="1" lang="en-US" altLang="ko-Kore-KR" dirty="0"/>
              <a:t>class LinkedList{</a:t>
            </a:r>
          </a:p>
          <a:p>
            <a:r>
              <a:rPr kumimoji="1" lang="en-US" altLang="ko-Kore-KR" dirty="0"/>
              <a:t>  static class Node{}</a:t>
            </a:r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8D8545D0-ED24-3E16-A91B-417CE666FD01}"/>
              </a:ext>
            </a:extLst>
          </p:cNvPr>
          <p:cNvSpPr/>
          <p:nvPr/>
        </p:nvSpPr>
        <p:spPr>
          <a:xfrm>
            <a:off x="1077309" y="2423948"/>
            <a:ext cx="567559" cy="96957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1FECA3E-3244-2F24-7075-08968D8108BA}"/>
              </a:ext>
            </a:extLst>
          </p:cNvPr>
          <p:cNvCxnSpPr>
            <a:cxnSpLocks/>
            <a:stCxn id="27" idx="2"/>
            <a:endCxn id="5" idx="0"/>
          </p:cNvCxnSpPr>
          <p:nvPr/>
        </p:nvCxnSpPr>
        <p:spPr>
          <a:xfrm flipH="1">
            <a:off x="3873062" y="555156"/>
            <a:ext cx="1487213" cy="516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A29C97-80F2-3217-E406-275F6B467886}"/>
              </a:ext>
            </a:extLst>
          </p:cNvPr>
          <p:cNvCxnSpPr>
            <a:cxnSpLocks/>
            <a:stCxn id="27" idx="2"/>
            <a:endCxn id="10" idx="0"/>
          </p:cNvCxnSpPr>
          <p:nvPr/>
        </p:nvCxnSpPr>
        <p:spPr>
          <a:xfrm>
            <a:off x="5360275" y="555156"/>
            <a:ext cx="1568669" cy="516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1F2152-5378-471B-AC24-954ACB39FEB3}"/>
              </a:ext>
            </a:extLst>
          </p:cNvPr>
          <p:cNvSpPr txBox="1"/>
          <p:nvPr/>
        </p:nvSpPr>
        <p:spPr>
          <a:xfrm>
            <a:off x="4579882" y="185824"/>
            <a:ext cx="156078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패키지 멤버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951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</TotalTime>
  <Words>35</Words>
  <Application>Microsoft Macintosh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2022-08-03 내용정리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119</cp:revision>
  <dcterms:created xsi:type="dcterms:W3CDTF">2022-07-12T09:40:21Z</dcterms:created>
  <dcterms:modified xsi:type="dcterms:W3CDTF">2022-08-03T02:49:23Z</dcterms:modified>
</cp:coreProperties>
</file>