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93" r:id="rId3"/>
    <p:sldId id="294" r:id="rId4"/>
    <p:sldId id="295" r:id="rId5"/>
    <p:sldId id="296" r:id="rId6"/>
    <p:sldId id="300" r:id="rId7"/>
    <p:sldId id="297" r:id="rId8"/>
    <p:sldId id="301" r:id="rId9"/>
    <p:sldId id="298" r:id="rId10"/>
    <p:sldId id="29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A8"/>
    <a:srgbClr val="FDA9F7"/>
    <a:srgbClr val="208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1"/>
    <p:restoredTop sz="94694"/>
  </p:normalViewPr>
  <p:slideViewPr>
    <p:cSldViewPr snapToGrid="0">
      <p:cViewPr varScale="1">
        <p:scale>
          <a:sx n="121" d="100"/>
          <a:sy n="121" d="100"/>
        </p:scale>
        <p:origin x="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6C2EA-361D-406E-8534-6CB21787882E}" type="datetimeFigureOut">
              <a:rPr lang="ko-KR" altLang="en-US" smtClean="0"/>
              <a:t>2022. 8. 16.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E0BF0-7019-4D60-BACA-B8D14935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2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9DD61-7CCC-07A5-F7EC-6C17416C8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F925B6-0662-0EA8-3E01-7E5091874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E9626-8B95-2D91-B60F-B3F9221A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8E63E-8976-8448-F459-7C8CE436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DBF7A-57F4-5103-1437-2C3F6A4D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91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EC004-740F-619C-E6EB-B8A500B4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57969A-008B-2CD5-CF34-FFCC23D85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29510-FF20-2941-9ACD-FB6FAA5E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D6007-E5D2-6DBE-5C30-494B404F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9C831-6C40-9DBA-261D-305BD5CB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7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0BD503-A579-A846-7053-D38EDBFFA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2240F-03CF-DEDA-CA0D-D50054A0A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1F2DE-4C7A-CF91-563D-63C00357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C103B-8A5E-20B8-B8A0-0FA8E37F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06750-3553-80E1-D85E-3170C03F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6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0885E-24BC-32BB-8684-4E308A99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8A7E5-F132-8FC8-C0BF-4D00EA7B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0EDCB-A664-1A75-2910-40196D84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21654-6EE6-6A73-037C-89EA9E13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75ACE-E761-8950-4D37-1AEE1670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5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12F79-22E4-C6C9-7C7A-94DA2DFA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3ED21-B0BB-EE3B-ED65-F9F509DD9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47A92-7CF5-3BAF-FDAF-53CA6636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131A-6AA9-2BB0-5E35-98F00191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F95E4-0C70-B53F-26D4-578E8368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F1AA5-4442-9688-F6BE-DD2B6701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AD82A-077D-CE20-671A-BBC69CBCE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CC5C7E-6B80-D0DC-52C7-4D2AB9B1F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D02BD-27CF-BE5F-62BE-0EEB4FD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A00E4-6CA5-6144-BF04-A5A56D49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4DC38-0296-04FE-AD52-4BB92D69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2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1B94C-A295-75C1-C368-2443FD7E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08E65-8F57-D712-3BE2-F59F7AA35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F4FAB-B9A4-60D9-480C-02CAEE6D1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4469D-17E5-F2EE-6D62-BC10ADD49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3BFDD2-CF97-17F2-4148-EBD3F23CA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6857CE-13EA-09F0-C2F9-3180AFB7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2022. 8. 16.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4E1572-FC7C-4623-3C1B-B15C4357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4EE28-CF76-BADD-350D-AAE60A7B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26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EBC09-5248-1B1C-53B4-1E367E03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BB5D75-A232-B247-5788-A3CD4E47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17642B-F394-1921-BB8B-DC81AF67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6F8D2F-177B-973E-A9FF-A8194733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CA8529-6307-56EB-D541-303DA944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2022. 8. 16.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E9345D-C92D-1F13-948A-A1959931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7E0DD6-FB77-D9A2-6B88-ECA5A843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87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F69CB-5731-4925-2BAE-A70CB780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B5D6B-12FF-2022-4EFD-CBBAC5E6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D09EF3-F200-4FF3-FF9E-9001C90F8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D9292-DC33-186C-D11C-42892316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AFED0-92EC-53A7-3C88-9C16F041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BED2F8-72BC-1955-EAB9-E0F2D15F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6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3E67B-D013-616C-5CB0-7AF638A9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35D49-1BBF-FF0A-9587-8C2A696EE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ABE76B-61B0-8E83-7CFF-1A25B57B5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EF894-B2B9-64FF-C20F-2F5A1A66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F8AA4-6826-5B30-D275-F7E62A56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56D0C-B4BE-1326-16E9-0C6AC381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6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E6FD2A-6ACE-A080-C27F-CF444847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F50C7-EB77-555C-67C2-94B68C6D4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BD7A3-A5BE-9920-234D-BDCE4010E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DD96-549C-4464-A555-B392FBD40474}" type="datetimeFigureOut">
              <a:rPr lang="ko-KR" altLang="en-US" smtClean="0"/>
              <a:t>2022. 8. 16.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CC05D-BE2B-681A-ED2C-E8E6B24B0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A9409-B226-E0AF-0691-CDAA43293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040A3-6982-09DF-EF7E-CDA526B5B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2022-08-16ß </a:t>
            </a:r>
            <a:r>
              <a:rPr lang="ko-KR" altLang="en-US" dirty="0"/>
              <a:t>내용정리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E7AE9-D45D-7E6F-61BD-9E28184C9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271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6673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29CAEEB-0A0C-BD5C-B01B-A0FBFFA7C2BC}"/>
              </a:ext>
            </a:extLst>
          </p:cNvPr>
          <p:cNvSpPr txBox="1"/>
          <p:nvPr/>
        </p:nvSpPr>
        <p:spPr>
          <a:xfrm>
            <a:off x="3153101" y="3210909"/>
            <a:ext cx="1413649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400" dirty="0"/>
              <a:t>UI </a:t>
            </a:r>
            <a:r>
              <a:rPr kumimoji="1" lang="ko-KR" altLang="en-US" sz="1400" dirty="0"/>
              <a:t>처리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업무 로직</a:t>
            </a:r>
            <a:endParaRPr kumimoji="1" lang="ko-Kore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EEEA088-D4F0-4ED2-4D0D-D2D1978D3B7D}"/>
              </a:ext>
            </a:extLst>
          </p:cNvPr>
          <p:cNvSpPr/>
          <p:nvPr/>
        </p:nvSpPr>
        <p:spPr>
          <a:xfrm>
            <a:off x="3153102" y="2002220"/>
            <a:ext cx="1776249" cy="893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app-client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E0AC0A-7EB2-4027-0CC1-8D4337EF4E46}"/>
              </a:ext>
            </a:extLst>
          </p:cNvPr>
          <p:cNvSpPr/>
          <p:nvPr/>
        </p:nvSpPr>
        <p:spPr>
          <a:xfrm>
            <a:off x="6374526" y="1870841"/>
            <a:ext cx="1776249" cy="893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app-server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A1246E-8862-BE7B-BBD7-2A5A1AA2E125}"/>
              </a:ext>
            </a:extLst>
          </p:cNvPr>
          <p:cNvSpPr/>
          <p:nvPr/>
        </p:nvSpPr>
        <p:spPr>
          <a:xfrm>
            <a:off x="9622225" y="1870840"/>
            <a:ext cx="1182413" cy="893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List</a:t>
            </a:r>
            <a:endParaRPr kumimoji="1" lang="ko-Kore-KR" altLang="en-US" dirty="0"/>
          </a:p>
        </p:txBody>
      </p:sp>
      <p:sp>
        <p:nvSpPr>
          <p:cNvPr id="13" name="한쪽 모서리가 잘린 사각형 12">
            <a:extLst>
              <a:ext uri="{FF2B5EF4-FFF2-40B4-BE49-F238E27FC236}">
                <a16:creationId xmlns:a16="http://schemas.microsoft.com/office/drawing/2014/main" id="{BD975C8E-CF0F-17E5-9A64-CC3B7492FAA3}"/>
              </a:ext>
            </a:extLst>
          </p:cNvPr>
          <p:cNvSpPr/>
          <p:nvPr/>
        </p:nvSpPr>
        <p:spPr>
          <a:xfrm>
            <a:off x="9651127" y="3983421"/>
            <a:ext cx="1124607" cy="118766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sp>
        <p:nvSpPr>
          <p:cNvPr id="18" name="웃는 얼굴[S] 17">
            <a:extLst>
              <a:ext uri="{FF2B5EF4-FFF2-40B4-BE49-F238E27FC236}">
                <a16:creationId xmlns:a16="http://schemas.microsoft.com/office/drawing/2014/main" id="{B5514BAF-73E2-AC77-238C-C4E82F54AFE8}"/>
              </a:ext>
            </a:extLst>
          </p:cNvPr>
          <p:cNvSpPr/>
          <p:nvPr/>
        </p:nvSpPr>
        <p:spPr>
          <a:xfrm>
            <a:off x="409904" y="1870841"/>
            <a:ext cx="1156138" cy="1156138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D32EE2C-FE65-9357-6EF6-8E132048624C}"/>
              </a:ext>
            </a:extLst>
          </p:cNvPr>
          <p:cNvCxnSpPr>
            <a:stCxn id="18" idx="6"/>
            <a:endCxn id="6" idx="1"/>
          </p:cNvCxnSpPr>
          <p:nvPr/>
        </p:nvCxnSpPr>
        <p:spPr>
          <a:xfrm>
            <a:off x="1566042" y="2448910"/>
            <a:ext cx="1587060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BD594646-343E-5CE5-4A00-1C010CBAD1D3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 rot="5400000" flipH="1" flipV="1">
            <a:off x="5586250" y="325819"/>
            <a:ext cx="131379" cy="3221424"/>
          </a:xfrm>
          <a:prstGeom prst="curvedConnector3">
            <a:avLst>
              <a:gd name="adj1" fmla="val 274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B8DCD584-0BA0-9735-54A7-7061453D0B6A}"/>
              </a:ext>
            </a:extLst>
          </p:cNvPr>
          <p:cNvCxnSpPr>
            <a:cxnSpLocks/>
            <a:stCxn id="7" idx="2"/>
            <a:endCxn id="6" idx="2"/>
          </p:cNvCxnSpPr>
          <p:nvPr/>
        </p:nvCxnSpPr>
        <p:spPr>
          <a:xfrm rot="5400000">
            <a:off x="5586250" y="1219197"/>
            <a:ext cx="131379" cy="3221424"/>
          </a:xfrm>
          <a:prstGeom prst="curvedConnector3">
            <a:avLst>
              <a:gd name="adj1" fmla="val 274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D3566DB2-A981-63F2-B584-175F610C2A16}"/>
              </a:ext>
            </a:extLst>
          </p:cNvPr>
          <p:cNvCxnSpPr>
            <a:cxnSpLocks/>
            <a:stCxn id="7" idx="0"/>
            <a:endCxn id="11" idx="0"/>
          </p:cNvCxnSpPr>
          <p:nvPr/>
        </p:nvCxnSpPr>
        <p:spPr>
          <a:xfrm rot="5400000" flipH="1" flipV="1">
            <a:off x="8738041" y="395451"/>
            <a:ext cx="1" cy="2950781"/>
          </a:xfrm>
          <a:prstGeom prst="curvedConnector3">
            <a:avLst>
              <a:gd name="adj1" fmla="val 228601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AD88B668-82A9-16EF-1A90-4B0E2AF40176}"/>
              </a:ext>
            </a:extLst>
          </p:cNvPr>
          <p:cNvCxnSpPr>
            <a:cxnSpLocks/>
            <a:stCxn id="11" idx="2"/>
            <a:endCxn id="7" idx="2"/>
          </p:cNvCxnSpPr>
          <p:nvPr/>
        </p:nvCxnSpPr>
        <p:spPr>
          <a:xfrm rot="5400000">
            <a:off x="8738042" y="1288829"/>
            <a:ext cx="1" cy="2950781"/>
          </a:xfrm>
          <a:prstGeom prst="curvedConnector3">
            <a:avLst>
              <a:gd name="adj1" fmla="val 2286010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F7EEBD8C-F3CA-FEB2-957B-18ECE64990FE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 flipH="1">
            <a:off x="10775734" y="2317530"/>
            <a:ext cx="28904" cy="2259726"/>
          </a:xfrm>
          <a:prstGeom prst="curvedConnector3">
            <a:avLst>
              <a:gd name="adj1" fmla="val -790894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ADB9B840-4EFB-4C3D-002F-3F26B26C9A3C}"/>
              </a:ext>
            </a:extLst>
          </p:cNvPr>
          <p:cNvCxnSpPr>
            <a:cxnSpLocks/>
            <a:stCxn id="13" idx="2"/>
            <a:endCxn id="11" idx="1"/>
          </p:cNvCxnSpPr>
          <p:nvPr/>
        </p:nvCxnSpPr>
        <p:spPr>
          <a:xfrm rot="10800000">
            <a:off x="9622225" y="2317530"/>
            <a:ext cx="28902" cy="2259726"/>
          </a:xfrm>
          <a:prstGeom prst="curvedConnector3">
            <a:avLst>
              <a:gd name="adj1" fmla="val 890949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47532AD-7ACD-23FF-4108-9197A3E6D867}"/>
              </a:ext>
            </a:extLst>
          </p:cNvPr>
          <p:cNvSpPr txBox="1"/>
          <p:nvPr/>
        </p:nvSpPr>
        <p:spPr>
          <a:xfrm>
            <a:off x="6473061" y="3210909"/>
            <a:ext cx="1579178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데이터 처리</a:t>
            </a:r>
            <a:endParaRPr kumimoji="1" lang="ko-Kore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CB4B3F-49C0-E5FA-0B45-42B3C3D45B8B}"/>
              </a:ext>
            </a:extLst>
          </p:cNvPr>
          <p:cNvSpPr txBox="1"/>
          <p:nvPr/>
        </p:nvSpPr>
        <p:spPr>
          <a:xfrm>
            <a:off x="5315605" y="1436941"/>
            <a:ext cx="672667" cy="307777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요청</a:t>
            </a:r>
            <a:endParaRPr kumimoji="1" lang="ko-Kore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883B481-7C27-1058-BC28-E87DE387D41A}"/>
              </a:ext>
            </a:extLst>
          </p:cNvPr>
          <p:cNvSpPr txBox="1"/>
          <p:nvPr/>
        </p:nvSpPr>
        <p:spPr>
          <a:xfrm>
            <a:off x="5348454" y="3021722"/>
            <a:ext cx="672667" cy="30777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응답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48858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C7B524D-6636-181F-3AD7-8C22AA083187}"/>
              </a:ext>
            </a:extLst>
          </p:cNvPr>
          <p:cNvSpPr/>
          <p:nvPr/>
        </p:nvSpPr>
        <p:spPr>
          <a:xfrm>
            <a:off x="346842" y="2532994"/>
            <a:ext cx="1355834" cy="651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51D7B2F-46A6-7917-091E-E43075BEFFFC}"/>
              </a:ext>
            </a:extLst>
          </p:cNvPr>
          <p:cNvSpPr/>
          <p:nvPr/>
        </p:nvSpPr>
        <p:spPr>
          <a:xfrm>
            <a:off x="3673366" y="1392621"/>
            <a:ext cx="1623848" cy="6516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computer1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F4A6D1-03F7-8FB4-AE12-218D90F02222}"/>
              </a:ext>
            </a:extLst>
          </p:cNvPr>
          <p:cNvSpPr/>
          <p:nvPr/>
        </p:nvSpPr>
        <p:spPr>
          <a:xfrm>
            <a:off x="3673366" y="2532994"/>
            <a:ext cx="1623848" cy="6516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computer2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E2FA2A-B689-3544-802C-E2FFA73387F6}"/>
              </a:ext>
            </a:extLst>
          </p:cNvPr>
          <p:cNvSpPr/>
          <p:nvPr/>
        </p:nvSpPr>
        <p:spPr>
          <a:xfrm>
            <a:off x="3673366" y="3673367"/>
            <a:ext cx="1623848" cy="6516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computer3</a:t>
            </a:r>
            <a:endParaRPr kumimoji="1" lang="ko-Kore-KR" altLang="en-US" dirty="0"/>
          </a:p>
        </p:txBody>
      </p:sp>
      <p:sp>
        <p:nvSpPr>
          <p:cNvPr id="8" name="오른쪽 화살표[R] 7">
            <a:extLst>
              <a:ext uri="{FF2B5EF4-FFF2-40B4-BE49-F238E27FC236}">
                <a16:creationId xmlns:a16="http://schemas.microsoft.com/office/drawing/2014/main" id="{B38C6433-090A-137A-BB6D-5607D458AD33}"/>
              </a:ext>
            </a:extLst>
          </p:cNvPr>
          <p:cNvSpPr/>
          <p:nvPr/>
        </p:nvSpPr>
        <p:spPr>
          <a:xfrm>
            <a:off x="2025869" y="2695903"/>
            <a:ext cx="1324303" cy="325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2272E4-7882-DF19-38D4-D2EE21852DD7}"/>
              </a:ext>
            </a:extLst>
          </p:cNvPr>
          <p:cNvSpPr txBox="1"/>
          <p:nvPr/>
        </p:nvSpPr>
        <p:spPr>
          <a:xfrm>
            <a:off x="2234104" y="2232749"/>
            <a:ext cx="718645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접속</a:t>
            </a:r>
            <a:endParaRPr kumimoji="1" lang="ko-Kore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3CBB53-8D8B-3FFD-6962-C83947F04937}"/>
              </a:ext>
            </a:extLst>
          </p:cNvPr>
          <p:cNvSpPr txBox="1"/>
          <p:nvPr/>
        </p:nvSpPr>
        <p:spPr>
          <a:xfrm>
            <a:off x="5620408" y="1564552"/>
            <a:ext cx="13867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400" dirty="0"/>
              <a:t>213.1.5</a:t>
            </a:r>
            <a:endParaRPr kumimoji="1" lang="ko-Kore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EFF1EF-95A4-7416-E6EB-5E493BAFE6E3}"/>
              </a:ext>
            </a:extLst>
          </p:cNvPr>
          <p:cNvSpPr txBox="1"/>
          <p:nvPr/>
        </p:nvSpPr>
        <p:spPr>
          <a:xfrm>
            <a:off x="5620408" y="2578799"/>
            <a:ext cx="13867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400" dirty="0"/>
              <a:t>45.3.7.2</a:t>
            </a:r>
            <a:endParaRPr kumimoji="1" lang="ko-Kore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62900F-660D-8747-CF1F-9F604BE48E8C}"/>
              </a:ext>
            </a:extLst>
          </p:cNvPr>
          <p:cNvSpPr txBox="1"/>
          <p:nvPr/>
        </p:nvSpPr>
        <p:spPr>
          <a:xfrm>
            <a:off x="5620408" y="3724432"/>
            <a:ext cx="1505606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400" dirty="0"/>
              <a:t>125.44.5.187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400" dirty="0"/>
              <a:t>203.127.45.5</a:t>
            </a:r>
            <a:endParaRPr kumimoji="1" lang="ko-Kore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323D80-C545-1785-7050-B3FD35CD276E}"/>
              </a:ext>
            </a:extLst>
          </p:cNvPr>
          <p:cNvSpPr txBox="1"/>
          <p:nvPr/>
        </p:nvSpPr>
        <p:spPr>
          <a:xfrm>
            <a:off x="4214649" y="4708635"/>
            <a:ext cx="441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.</a:t>
            </a:r>
          </a:p>
          <a:p>
            <a:r>
              <a:rPr kumimoji="1"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kumimoji="1" lang="en-US" altLang="ko-KR" dirty="0">
                <a:solidFill>
                  <a:schemeClr val="bg1"/>
                </a:solidFill>
              </a:rPr>
              <a:t>.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A1E6E3-E758-37AE-269F-1FF1A05C2DF2}"/>
              </a:ext>
            </a:extLst>
          </p:cNvPr>
          <p:cNvSpPr txBox="1"/>
          <p:nvPr/>
        </p:nvSpPr>
        <p:spPr>
          <a:xfrm>
            <a:off x="7956330" y="1032420"/>
            <a:ext cx="3699642" cy="1200329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ore-KR" altLang="en-US" dirty="0"/>
              <a:t>네트워크</a:t>
            </a:r>
            <a:r>
              <a:rPr kumimoji="1" lang="ko-KR" altLang="en-US" dirty="0"/>
              <a:t>상에서 컴퓨터 식별 번호</a:t>
            </a:r>
            <a:endParaRPr kumimoji="1" lang="en-US" altLang="ko-KR" dirty="0"/>
          </a:p>
          <a:p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R" dirty="0"/>
              <a:t>IP </a:t>
            </a:r>
            <a:r>
              <a:rPr kumimoji="1" lang="ko-KR" altLang="en-US" dirty="0"/>
              <a:t>주소</a:t>
            </a:r>
            <a:endParaRPr kumimoji="1" lang="en-US" altLang="ko-KR" dirty="0"/>
          </a:p>
          <a:p>
            <a:r>
              <a:rPr kumimoji="1" lang="en-US" altLang="ko-KR" dirty="0"/>
              <a:t>=</a:t>
            </a:r>
            <a:r>
              <a:rPr kumimoji="1" lang="ko-KR" altLang="en-US" dirty="0"/>
              <a:t> 지구에서 유일한 값</a:t>
            </a:r>
            <a:endParaRPr kumimoji="1" lang="en-US" altLang="ko-KR" dirty="0"/>
          </a:p>
          <a:p>
            <a:r>
              <a:rPr kumimoji="1" lang="en-US" altLang="ko-KR" dirty="0"/>
              <a:t>=</a:t>
            </a:r>
            <a:r>
              <a:rPr kumimoji="1" lang="ko-KR" altLang="en-US" dirty="0"/>
              <a:t> 국제기구에서 번호 관리</a:t>
            </a:r>
            <a:endParaRPr kumimoji="1" lang="ko-Kore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770DD45-C461-FC04-F686-602B3BDF9948}"/>
              </a:ext>
            </a:extLst>
          </p:cNvPr>
          <p:cNvCxnSpPr>
            <a:stCxn id="19" idx="1"/>
            <a:endCxn id="10" idx="3"/>
          </p:cNvCxnSpPr>
          <p:nvPr/>
        </p:nvCxnSpPr>
        <p:spPr>
          <a:xfrm flipH="1">
            <a:off x="7007118" y="1632585"/>
            <a:ext cx="949212" cy="85856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A5C4FC5-3B6B-21AD-E0BC-2F6DB608A51E}"/>
              </a:ext>
            </a:extLst>
          </p:cNvPr>
          <p:cNvCxnSpPr>
            <a:cxnSpLocks/>
            <a:stCxn id="19" idx="1"/>
            <a:endCxn id="14" idx="3"/>
          </p:cNvCxnSpPr>
          <p:nvPr/>
        </p:nvCxnSpPr>
        <p:spPr>
          <a:xfrm flipH="1">
            <a:off x="7007118" y="1632585"/>
            <a:ext cx="949212" cy="1100103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15F4E51-6CDB-17BD-EDF4-9F03E067724E}"/>
              </a:ext>
            </a:extLst>
          </p:cNvPr>
          <p:cNvCxnSpPr>
            <a:cxnSpLocks/>
            <a:stCxn id="19" idx="1"/>
            <a:endCxn id="15" idx="3"/>
          </p:cNvCxnSpPr>
          <p:nvPr/>
        </p:nvCxnSpPr>
        <p:spPr>
          <a:xfrm flipH="1">
            <a:off x="7126014" y="1632585"/>
            <a:ext cx="830316" cy="2353457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0933990-3408-4B88-3B56-B5C1B366E807}"/>
              </a:ext>
            </a:extLst>
          </p:cNvPr>
          <p:cNvSpPr txBox="1"/>
          <p:nvPr/>
        </p:nvSpPr>
        <p:spPr>
          <a:xfrm>
            <a:off x="6373211" y="4625252"/>
            <a:ext cx="333835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ore-KR" altLang="en-US" sz="1400" dirty="0"/>
              <a:t>한</a:t>
            </a:r>
            <a:r>
              <a:rPr kumimoji="1" lang="ko-KR" altLang="en-US" sz="1400" dirty="0"/>
              <a:t> 컴퓨터에 </a:t>
            </a:r>
            <a:endParaRPr kumimoji="1" lang="en-US" altLang="ko-KR" sz="1400" dirty="0"/>
          </a:p>
          <a:p>
            <a:r>
              <a:rPr kumimoji="1" lang="ko-KR" altLang="en-US" sz="1400" dirty="0"/>
              <a:t>여러 개의 </a:t>
            </a:r>
            <a:r>
              <a:rPr kumimoji="1" lang="en-US" altLang="ko-KR" sz="1400" dirty="0"/>
              <a:t>IP </a:t>
            </a:r>
            <a:r>
              <a:rPr kumimoji="1" lang="ko-KR" altLang="en-US" sz="1400" dirty="0"/>
              <a:t>주소를 저장할 수 있다</a:t>
            </a:r>
            <a:r>
              <a:rPr kumimoji="1" lang="en-US" altLang="ko-KR" sz="1400" dirty="0"/>
              <a:t>.</a:t>
            </a:r>
            <a:endParaRPr kumimoji="1" lang="ko-Kore-KR" altLang="en-US" sz="14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2DD0B63-3D9C-2403-3CFF-6EC19E2D1B3C}"/>
              </a:ext>
            </a:extLst>
          </p:cNvPr>
          <p:cNvCxnSpPr>
            <a:stCxn id="31" idx="0"/>
            <a:endCxn id="15" idx="2"/>
          </p:cNvCxnSpPr>
          <p:nvPr/>
        </p:nvCxnSpPr>
        <p:spPr>
          <a:xfrm flipH="1" flipV="1">
            <a:off x="6373211" y="4247652"/>
            <a:ext cx="1669175" cy="3776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843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60A25C-EF04-5439-6D4A-E17F11A23163}"/>
              </a:ext>
            </a:extLst>
          </p:cNvPr>
          <p:cNvSpPr/>
          <p:nvPr/>
        </p:nvSpPr>
        <p:spPr>
          <a:xfrm>
            <a:off x="546538" y="2280745"/>
            <a:ext cx="1355834" cy="977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B2DE52A-F292-B184-E172-14E9DEACE2F2}"/>
              </a:ext>
            </a:extLst>
          </p:cNvPr>
          <p:cNvSpPr/>
          <p:nvPr/>
        </p:nvSpPr>
        <p:spPr>
          <a:xfrm>
            <a:off x="4782207" y="1555531"/>
            <a:ext cx="3352800" cy="30374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/>
              <a:t>213.11.27.123(IP Address)</a:t>
            </a:r>
            <a:endParaRPr kumimoji="1" lang="ko-Kore-KR" altLang="en-US" dirty="0"/>
          </a:p>
        </p:txBody>
      </p:sp>
      <p:sp>
        <p:nvSpPr>
          <p:cNvPr id="4" name="오른쪽 화살표[R] 3">
            <a:extLst>
              <a:ext uri="{FF2B5EF4-FFF2-40B4-BE49-F238E27FC236}">
                <a16:creationId xmlns:a16="http://schemas.microsoft.com/office/drawing/2014/main" id="{37B8269C-2605-C3D4-6530-88266C67838A}"/>
              </a:ext>
            </a:extLst>
          </p:cNvPr>
          <p:cNvSpPr/>
          <p:nvPr/>
        </p:nvSpPr>
        <p:spPr>
          <a:xfrm>
            <a:off x="2603938" y="2632841"/>
            <a:ext cx="1324303" cy="325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067374-D864-0FA2-DE7A-4B38EBCAB107}"/>
              </a:ext>
            </a:extLst>
          </p:cNvPr>
          <p:cNvSpPr txBox="1"/>
          <p:nvPr/>
        </p:nvSpPr>
        <p:spPr>
          <a:xfrm>
            <a:off x="2812173" y="2169687"/>
            <a:ext cx="718645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접속</a:t>
            </a:r>
            <a:endParaRPr kumimoji="1" lang="ko-Kore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B0CCCC-CEF0-C72D-426C-3624A4E9CD2F}"/>
              </a:ext>
            </a:extLst>
          </p:cNvPr>
          <p:cNvSpPr/>
          <p:nvPr/>
        </p:nvSpPr>
        <p:spPr>
          <a:xfrm>
            <a:off x="5074527" y="2107324"/>
            <a:ext cx="809296" cy="6621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App1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6559A9-FF2F-CDE1-3DC6-5C160F440A8B}"/>
              </a:ext>
            </a:extLst>
          </p:cNvPr>
          <p:cNvSpPr/>
          <p:nvPr/>
        </p:nvSpPr>
        <p:spPr>
          <a:xfrm>
            <a:off x="5074527" y="2888067"/>
            <a:ext cx="809296" cy="6621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App2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6EBA8BA-9BB5-02C0-242C-45AD1FBBAA77}"/>
              </a:ext>
            </a:extLst>
          </p:cNvPr>
          <p:cNvSpPr/>
          <p:nvPr/>
        </p:nvSpPr>
        <p:spPr>
          <a:xfrm>
            <a:off x="5074527" y="3668809"/>
            <a:ext cx="809296" cy="6621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App3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F0E5A4-0203-07BD-8652-A931DB8B5F97}"/>
              </a:ext>
            </a:extLst>
          </p:cNvPr>
          <p:cNvSpPr txBox="1"/>
          <p:nvPr/>
        </p:nvSpPr>
        <p:spPr>
          <a:xfrm>
            <a:off x="5928493" y="2253734"/>
            <a:ext cx="80929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2700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75311B-3505-9B03-4D07-F23A1E62D09A}"/>
              </a:ext>
            </a:extLst>
          </p:cNvPr>
          <p:cNvSpPr txBox="1"/>
          <p:nvPr/>
        </p:nvSpPr>
        <p:spPr>
          <a:xfrm>
            <a:off x="5937033" y="3034477"/>
            <a:ext cx="80929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87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01BF0F-C7FE-E95A-D579-7C0D4F43CD14}"/>
              </a:ext>
            </a:extLst>
          </p:cNvPr>
          <p:cNvSpPr txBox="1"/>
          <p:nvPr/>
        </p:nvSpPr>
        <p:spPr>
          <a:xfrm>
            <a:off x="5937033" y="3813749"/>
            <a:ext cx="926222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10500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1C09F6-48FC-33ED-8912-64809B8ACF29}"/>
              </a:ext>
            </a:extLst>
          </p:cNvPr>
          <p:cNvSpPr txBox="1"/>
          <p:nvPr/>
        </p:nvSpPr>
        <p:spPr>
          <a:xfrm>
            <a:off x="8271641" y="1834148"/>
            <a:ext cx="3699642" cy="646331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Port number</a:t>
            </a:r>
          </a:p>
          <a:p>
            <a:r>
              <a:rPr kumimoji="1" lang="en-US" altLang="ko-Kore-KR" dirty="0"/>
              <a:t>= App </a:t>
            </a:r>
            <a:r>
              <a:rPr kumimoji="1" lang="ko-KR" altLang="en-US" dirty="0"/>
              <a:t>식별 번호</a:t>
            </a:r>
            <a:endParaRPr kumimoji="1" lang="ko-Kore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AA6C3A9-FD3D-E9F1-1C8B-28B279160FFB}"/>
              </a:ext>
            </a:extLst>
          </p:cNvPr>
          <p:cNvCxnSpPr>
            <a:cxnSpLocks/>
            <a:stCxn id="12" idx="1"/>
            <a:endCxn id="9" idx="3"/>
          </p:cNvCxnSpPr>
          <p:nvPr/>
        </p:nvCxnSpPr>
        <p:spPr>
          <a:xfrm flipH="1">
            <a:off x="6737789" y="2157314"/>
            <a:ext cx="1533852" cy="281086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53B7E94-EFB1-51CD-9C0C-3A1F410D4583}"/>
              </a:ext>
            </a:extLst>
          </p:cNvPr>
          <p:cNvCxnSpPr>
            <a:cxnSpLocks/>
            <a:stCxn id="12" idx="1"/>
            <a:endCxn id="10" idx="3"/>
          </p:cNvCxnSpPr>
          <p:nvPr/>
        </p:nvCxnSpPr>
        <p:spPr>
          <a:xfrm flipH="1">
            <a:off x="6746329" y="2157314"/>
            <a:ext cx="1525312" cy="1061829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493498E-88A8-3D7C-9FD6-BE49F3DFE958}"/>
              </a:ext>
            </a:extLst>
          </p:cNvPr>
          <p:cNvCxnSpPr>
            <a:cxnSpLocks/>
            <a:stCxn id="12" idx="1"/>
            <a:endCxn id="11" idx="3"/>
          </p:cNvCxnSpPr>
          <p:nvPr/>
        </p:nvCxnSpPr>
        <p:spPr>
          <a:xfrm flipH="1">
            <a:off x="6863255" y="2157314"/>
            <a:ext cx="1408386" cy="1841101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8C766BE-6103-0192-A59B-846122045FC6}"/>
              </a:ext>
            </a:extLst>
          </p:cNvPr>
          <p:cNvSpPr txBox="1"/>
          <p:nvPr/>
        </p:nvSpPr>
        <p:spPr>
          <a:xfrm>
            <a:off x="5377355" y="1188458"/>
            <a:ext cx="1368974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하나의 컴퓨터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01456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6F2EC39F-3E55-2CF1-11A2-493A68AAFAF6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5234152" y="3189888"/>
            <a:ext cx="1621222" cy="85659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[E] 41">
            <a:extLst>
              <a:ext uri="{FF2B5EF4-FFF2-40B4-BE49-F238E27FC236}">
                <a16:creationId xmlns:a16="http://schemas.microsoft.com/office/drawing/2014/main" id="{B6934402-FD58-573C-B823-97767008BA1A}"/>
              </a:ext>
            </a:extLst>
          </p:cNvPr>
          <p:cNvCxnSpPr>
            <a:stCxn id="4" idx="0"/>
            <a:endCxn id="2" idx="3"/>
          </p:cNvCxnSpPr>
          <p:nvPr/>
        </p:nvCxnSpPr>
        <p:spPr>
          <a:xfrm rot="16200000" flipV="1">
            <a:off x="5703178" y="1312479"/>
            <a:ext cx="683171" cy="162122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1B7C0FD-3013-EE8A-A9A8-522B7917569D}"/>
              </a:ext>
            </a:extLst>
          </p:cNvPr>
          <p:cNvSpPr/>
          <p:nvPr/>
        </p:nvSpPr>
        <p:spPr>
          <a:xfrm>
            <a:off x="2816772" y="1418897"/>
            <a:ext cx="2417380" cy="725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InputStream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DDC3FD-A521-7286-C763-C7E8D4B42601}"/>
              </a:ext>
            </a:extLst>
          </p:cNvPr>
          <p:cNvSpPr/>
          <p:nvPr/>
        </p:nvSpPr>
        <p:spPr>
          <a:xfrm>
            <a:off x="2816772" y="3683876"/>
            <a:ext cx="2417380" cy="725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OutputStream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F4BDA4-222C-919A-CE92-58899510D6F8}"/>
              </a:ext>
            </a:extLst>
          </p:cNvPr>
          <p:cNvSpPr/>
          <p:nvPr/>
        </p:nvSpPr>
        <p:spPr>
          <a:xfrm>
            <a:off x="6001408" y="2464675"/>
            <a:ext cx="1707932" cy="725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Socket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D2038F-E327-9FBD-2DEE-CCA0AE23E6AC}"/>
              </a:ext>
            </a:extLst>
          </p:cNvPr>
          <p:cNvSpPr/>
          <p:nvPr/>
        </p:nvSpPr>
        <p:spPr>
          <a:xfrm>
            <a:off x="9112469" y="2464676"/>
            <a:ext cx="1707932" cy="7252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Lan Card</a:t>
            </a:r>
            <a:endParaRPr kumimoji="1" lang="ko-Kore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8F4581E-8694-D16B-2C0E-5F29FD932BA7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7709340" y="2827282"/>
            <a:ext cx="140312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59753518-B209-0A33-7F27-3EEB015F77A0}"/>
              </a:ext>
            </a:extLst>
          </p:cNvPr>
          <p:cNvCxnSpPr>
            <a:stCxn id="6" idx="3"/>
          </p:cNvCxnSpPr>
          <p:nvPr/>
        </p:nvCxnSpPr>
        <p:spPr>
          <a:xfrm flipV="1">
            <a:off x="10820401" y="2827281"/>
            <a:ext cx="1245475" cy="2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E1ABC863-A982-86C4-7A74-C029AF04ECD9}"/>
              </a:ext>
            </a:extLst>
          </p:cNvPr>
          <p:cNvSpPr/>
          <p:nvPr/>
        </p:nvSpPr>
        <p:spPr>
          <a:xfrm>
            <a:off x="10820401" y="2743200"/>
            <a:ext cx="178676" cy="1786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A094BD-02B9-6FE6-6A44-8DA86C0B4061}"/>
              </a:ext>
            </a:extLst>
          </p:cNvPr>
          <p:cNvSpPr txBox="1"/>
          <p:nvPr/>
        </p:nvSpPr>
        <p:spPr>
          <a:xfrm>
            <a:off x="6168918" y="1331276"/>
            <a:ext cx="1798581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getInputStream</a:t>
            </a:r>
            <a:r>
              <a:rPr kumimoji="1" lang="en-US" altLang="ko-Kore-KR" sz="1400" dirty="0"/>
              <a:t>()</a:t>
            </a:r>
            <a:endParaRPr kumimoji="1" lang="ko-Kore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621C09-B0E6-1A0A-0F58-DB3C00AFD8D7}"/>
              </a:ext>
            </a:extLst>
          </p:cNvPr>
          <p:cNvSpPr txBox="1"/>
          <p:nvPr/>
        </p:nvSpPr>
        <p:spPr>
          <a:xfrm>
            <a:off x="6168919" y="4170750"/>
            <a:ext cx="1798581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getOutputStream</a:t>
            </a:r>
            <a:r>
              <a:rPr kumimoji="1" lang="en-US" altLang="ko-Kore-KR" sz="1400" dirty="0"/>
              <a:t>()</a:t>
            </a:r>
            <a:endParaRPr kumimoji="1" lang="ko-Kore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788CAE-04A9-73BC-8844-0868FDA63CC6}"/>
              </a:ext>
            </a:extLst>
          </p:cNvPr>
          <p:cNvSpPr txBox="1"/>
          <p:nvPr/>
        </p:nvSpPr>
        <p:spPr>
          <a:xfrm>
            <a:off x="10920250" y="2117487"/>
            <a:ext cx="92490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400" dirty="0"/>
              <a:t>케이블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36AB462-535D-39C5-0110-74ECD8594719}"/>
              </a:ext>
            </a:extLst>
          </p:cNvPr>
          <p:cNvCxnSpPr>
            <a:stCxn id="24" idx="2"/>
          </p:cNvCxnSpPr>
          <p:nvPr/>
        </p:nvCxnSpPr>
        <p:spPr>
          <a:xfrm flipH="1">
            <a:off x="11098926" y="2425264"/>
            <a:ext cx="283779" cy="375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86766FE-6EE6-3621-40BE-25A508D1CB4C}"/>
              </a:ext>
            </a:extLst>
          </p:cNvPr>
          <p:cNvSpPr txBox="1"/>
          <p:nvPr/>
        </p:nvSpPr>
        <p:spPr>
          <a:xfrm>
            <a:off x="1732233" y="1280037"/>
            <a:ext cx="825720" cy="33855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dirty="0"/>
              <a:t>read()</a:t>
            </a:r>
            <a:endParaRPr kumimoji="1" lang="ko-Kore-KR" altLang="en-US" sz="16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4388DA4-4EA1-BCAD-167B-A932E7236DC0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1387366" y="1781504"/>
            <a:ext cx="1429406" cy="0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755102C-2A9B-B219-03FD-69E1581F9459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387366" y="4046483"/>
            <a:ext cx="1429406" cy="0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486FEA0-83A6-F10C-C318-36C4AC95412C}"/>
              </a:ext>
            </a:extLst>
          </p:cNvPr>
          <p:cNvSpPr txBox="1"/>
          <p:nvPr/>
        </p:nvSpPr>
        <p:spPr>
          <a:xfrm>
            <a:off x="1562753" y="1944418"/>
            <a:ext cx="1164681" cy="30777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read(byte[])</a:t>
            </a:r>
            <a:endParaRPr kumimoji="1" lang="ko-Kore-KR" alt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E77D32-F8F7-493B-EFAE-EDD94FF599CF}"/>
              </a:ext>
            </a:extLst>
          </p:cNvPr>
          <p:cNvSpPr txBox="1"/>
          <p:nvPr/>
        </p:nvSpPr>
        <p:spPr>
          <a:xfrm>
            <a:off x="1732558" y="3570586"/>
            <a:ext cx="825720" cy="33855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dirty="0"/>
              <a:t>write()</a:t>
            </a:r>
            <a:endParaRPr kumimoji="1" lang="ko-Kore-KR" alt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FA11199-496F-D153-648A-82DC170E27D6}"/>
              </a:ext>
            </a:extLst>
          </p:cNvPr>
          <p:cNvSpPr txBox="1"/>
          <p:nvPr/>
        </p:nvSpPr>
        <p:spPr>
          <a:xfrm>
            <a:off x="1563078" y="4234967"/>
            <a:ext cx="1164681" cy="30777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write(byte[])</a:t>
            </a:r>
            <a:endParaRPr kumimoji="1" lang="ko-Kore-KR" alt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9C95222-789C-58D7-52C3-FAF3E0AE53B7}"/>
              </a:ext>
            </a:extLst>
          </p:cNvPr>
          <p:cNvSpPr txBox="1"/>
          <p:nvPr/>
        </p:nvSpPr>
        <p:spPr>
          <a:xfrm>
            <a:off x="280340" y="1618591"/>
            <a:ext cx="828502" cy="52322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byte</a:t>
            </a:r>
          </a:p>
          <a:p>
            <a:pPr algn="ctr"/>
            <a:r>
              <a:rPr kumimoji="1" lang="en-US" altLang="ko-Kore-KR" sz="1400" dirty="0"/>
              <a:t>byte[]</a:t>
            </a:r>
            <a:endParaRPr kumimoji="1" lang="ko-Kore-KR" alt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70D421-4636-76BA-CFA9-4F5E30F2D72E}"/>
              </a:ext>
            </a:extLst>
          </p:cNvPr>
          <p:cNvSpPr txBox="1"/>
          <p:nvPr/>
        </p:nvSpPr>
        <p:spPr>
          <a:xfrm>
            <a:off x="295701" y="3909140"/>
            <a:ext cx="828502" cy="52322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byte</a:t>
            </a:r>
          </a:p>
          <a:p>
            <a:pPr algn="ctr"/>
            <a:r>
              <a:rPr kumimoji="1" lang="en-US" altLang="ko-Kore-KR" sz="1400" dirty="0"/>
              <a:t>byte[]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79397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1B7C0FD-3013-EE8A-A9A8-522B7917569D}"/>
              </a:ext>
            </a:extLst>
          </p:cNvPr>
          <p:cNvSpPr/>
          <p:nvPr/>
        </p:nvSpPr>
        <p:spPr>
          <a:xfrm>
            <a:off x="5075183" y="1596177"/>
            <a:ext cx="1798582" cy="725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InputStream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DDC3FD-A521-7286-C763-C7E8D4B42601}"/>
              </a:ext>
            </a:extLst>
          </p:cNvPr>
          <p:cNvSpPr/>
          <p:nvPr/>
        </p:nvSpPr>
        <p:spPr>
          <a:xfrm>
            <a:off x="5075183" y="3548172"/>
            <a:ext cx="1798582" cy="725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OutputStream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F4BDA4-222C-919A-CE92-58899510D6F8}"/>
              </a:ext>
            </a:extLst>
          </p:cNvPr>
          <p:cNvSpPr/>
          <p:nvPr/>
        </p:nvSpPr>
        <p:spPr>
          <a:xfrm>
            <a:off x="7840716" y="2497091"/>
            <a:ext cx="1098334" cy="725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Socket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D2038F-E327-9FBD-2DEE-CCA0AE23E6AC}"/>
              </a:ext>
            </a:extLst>
          </p:cNvPr>
          <p:cNvSpPr/>
          <p:nvPr/>
        </p:nvSpPr>
        <p:spPr>
          <a:xfrm>
            <a:off x="9606455" y="2497091"/>
            <a:ext cx="1707932" cy="7252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Lan Card</a:t>
            </a:r>
            <a:endParaRPr kumimoji="1" lang="ko-Kore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8F4581E-8694-D16B-2C0E-5F29FD932BA7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8939050" y="2859698"/>
            <a:ext cx="66740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59753518-B209-0A33-7F27-3EEB015F77A0}"/>
              </a:ext>
            </a:extLst>
          </p:cNvPr>
          <p:cNvCxnSpPr>
            <a:stCxn id="6" idx="3"/>
          </p:cNvCxnSpPr>
          <p:nvPr/>
        </p:nvCxnSpPr>
        <p:spPr>
          <a:xfrm flipV="1">
            <a:off x="11314387" y="2859696"/>
            <a:ext cx="1245475" cy="2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E1ABC863-A982-86C4-7A74-C029AF04ECD9}"/>
              </a:ext>
            </a:extLst>
          </p:cNvPr>
          <p:cNvSpPr/>
          <p:nvPr/>
        </p:nvSpPr>
        <p:spPr>
          <a:xfrm>
            <a:off x="11314387" y="2775615"/>
            <a:ext cx="178676" cy="1786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A094BD-02B9-6FE6-6A44-8DA86C0B4061}"/>
              </a:ext>
            </a:extLst>
          </p:cNvPr>
          <p:cNvSpPr txBox="1"/>
          <p:nvPr/>
        </p:nvSpPr>
        <p:spPr>
          <a:xfrm>
            <a:off x="7490592" y="1460658"/>
            <a:ext cx="1798581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getInputStream</a:t>
            </a:r>
            <a:r>
              <a:rPr kumimoji="1" lang="en-US" altLang="ko-Kore-KR" sz="1400" dirty="0"/>
              <a:t>()</a:t>
            </a:r>
            <a:endParaRPr kumimoji="1" lang="ko-Kore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621C09-B0E6-1A0A-0F58-DB3C00AFD8D7}"/>
              </a:ext>
            </a:extLst>
          </p:cNvPr>
          <p:cNvSpPr txBox="1"/>
          <p:nvPr/>
        </p:nvSpPr>
        <p:spPr>
          <a:xfrm>
            <a:off x="7490592" y="4119496"/>
            <a:ext cx="1798581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getOutputStream</a:t>
            </a:r>
            <a:r>
              <a:rPr kumimoji="1" lang="en-US" altLang="ko-Kore-KR" sz="1400" dirty="0"/>
              <a:t>()</a:t>
            </a:r>
            <a:endParaRPr kumimoji="1" lang="ko-Kore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788CAE-04A9-73BC-8844-0868FDA63CC6}"/>
              </a:ext>
            </a:extLst>
          </p:cNvPr>
          <p:cNvSpPr txBox="1"/>
          <p:nvPr/>
        </p:nvSpPr>
        <p:spPr>
          <a:xfrm>
            <a:off x="11138320" y="1993132"/>
            <a:ext cx="92490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400" dirty="0"/>
              <a:t>케이블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36AB462-535D-39C5-0110-74ECD8594719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11600775" y="2300909"/>
            <a:ext cx="86711" cy="47470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86766FE-6EE6-3621-40BE-25A508D1CB4C}"/>
              </a:ext>
            </a:extLst>
          </p:cNvPr>
          <p:cNvSpPr txBox="1"/>
          <p:nvPr/>
        </p:nvSpPr>
        <p:spPr>
          <a:xfrm>
            <a:off x="1290975" y="1487735"/>
            <a:ext cx="825720" cy="33855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dirty="0"/>
              <a:t>read()</a:t>
            </a:r>
            <a:endParaRPr kumimoji="1" lang="ko-Kore-KR" altLang="en-US" sz="16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4388DA4-4EA1-BCAD-167B-A932E7236DC0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1202621" y="1958784"/>
            <a:ext cx="1065489" cy="0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755102C-2A9B-B219-03FD-69E1581F9459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1223248" y="3910778"/>
            <a:ext cx="1044862" cy="1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486FEA0-83A6-F10C-C318-36C4AC95412C}"/>
              </a:ext>
            </a:extLst>
          </p:cNvPr>
          <p:cNvSpPr txBox="1"/>
          <p:nvPr/>
        </p:nvSpPr>
        <p:spPr>
          <a:xfrm>
            <a:off x="128771" y="1486095"/>
            <a:ext cx="828502" cy="1384995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int</a:t>
            </a:r>
          </a:p>
          <a:p>
            <a:pPr algn="ctr"/>
            <a:r>
              <a:rPr kumimoji="1" lang="en-US" altLang="ko-Kore-KR" sz="1400" dirty="0"/>
              <a:t>float</a:t>
            </a:r>
          </a:p>
          <a:p>
            <a:pPr algn="ctr"/>
            <a:r>
              <a:rPr kumimoji="1" lang="en-US" altLang="ko-Kore-KR" sz="1400" dirty="0"/>
              <a:t>String</a:t>
            </a:r>
          </a:p>
          <a:p>
            <a:pPr algn="ctr"/>
            <a:r>
              <a:rPr kumimoji="1" lang="en-US" altLang="ko-Kore-KR" sz="1400" dirty="0"/>
              <a:t>.</a:t>
            </a:r>
          </a:p>
          <a:p>
            <a:pPr algn="ctr"/>
            <a:r>
              <a:rPr kumimoji="1" lang="en-US" altLang="ko-Kore-KR" sz="1400" dirty="0"/>
              <a:t>.</a:t>
            </a:r>
          </a:p>
          <a:p>
            <a:pPr algn="ctr"/>
            <a:r>
              <a:rPr kumimoji="1" lang="en-US" altLang="ko-Kore-KR" sz="1400" dirty="0"/>
              <a:t>.</a:t>
            </a:r>
            <a:endParaRPr kumimoji="1" lang="ko-Kore-KR" alt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E77D32-F8F7-493B-EFAE-EDD94FF599CF}"/>
              </a:ext>
            </a:extLst>
          </p:cNvPr>
          <p:cNvSpPr txBox="1"/>
          <p:nvPr/>
        </p:nvSpPr>
        <p:spPr>
          <a:xfrm>
            <a:off x="1290975" y="3470507"/>
            <a:ext cx="825720" cy="33855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dirty="0"/>
              <a:t>write()</a:t>
            </a:r>
            <a:endParaRPr kumimoji="1" lang="ko-Kore-KR" altLang="en-US" sz="16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49CF4B3-EB78-6C43-4605-46AB4FCDCFC2}"/>
              </a:ext>
            </a:extLst>
          </p:cNvPr>
          <p:cNvSpPr/>
          <p:nvPr/>
        </p:nvSpPr>
        <p:spPr>
          <a:xfrm>
            <a:off x="2268110" y="1596177"/>
            <a:ext cx="2150021" cy="725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DataInputStream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035E85F-455E-41CB-7D91-DD974E87A1CB}"/>
              </a:ext>
            </a:extLst>
          </p:cNvPr>
          <p:cNvSpPr/>
          <p:nvPr/>
        </p:nvSpPr>
        <p:spPr>
          <a:xfrm>
            <a:off x="2268110" y="3548172"/>
            <a:ext cx="2150021" cy="725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DataOutputStream</a:t>
            </a:r>
            <a:endParaRPr kumimoji="1" lang="ko-Kore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A967F97-C2FD-D802-5EC6-71FE789A4B40}"/>
              </a:ext>
            </a:extLst>
          </p:cNvPr>
          <p:cNvCxnSpPr>
            <a:stCxn id="2" idx="1"/>
            <a:endCxn id="19" idx="3"/>
          </p:cNvCxnSpPr>
          <p:nvPr/>
        </p:nvCxnSpPr>
        <p:spPr>
          <a:xfrm flipH="1">
            <a:off x="4418131" y="1958784"/>
            <a:ext cx="6570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C48CF88-68D0-7D71-E266-59F05A33A243}"/>
              </a:ext>
            </a:extLst>
          </p:cNvPr>
          <p:cNvCxnSpPr>
            <a:cxnSpLocks/>
            <a:stCxn id="25" idx="3"/>
            <a:endCxn id="3" idx="1"/>
          </p:cNvCxnSpPr>
          <p:nvPr/>
        </p:nvCxnSpPr>
        <p:spPr>
          <a:xfrm>
            <a:off x="4418131" y="3910779"/>
            <a:ext cx="6570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3F6CF2B-1837-A553-2C84-8D4104A5B2E7}"/>
              </a:ext>
            </a:extLst>
          </p:cNvPr>
          <p:cNvSpPr txBox="1"/>
          <p:nvPr/>
        </p:nvSpPr>
        <p:spPr>
          <a:xfrm>
            <a:off x="125255" y="3470507"/>
            <a:ext cx="828502" cy="1384995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int</a:t>
            </a:r>
          </a:p>
          <a:p>
            <a:pPr algn="ctr"/>
            <a:r>
              <a:rPr kumimoji="1" lang="en-US" altLang="ko-Kore-KR" sz="1400" dirty="0"/>
              <a:t>float</a:t>
            </a:r>
          </a:p>
          <a:p>
            <a:pPr algn="ctr"/>
            <a:r>
              <a:rPr kumimoji="1" lang="en-US" altLang="ko-Kore-KR" sz="1400" dirty="0"/>
              <a:t>String</a:t>
            </a:r>
          </a:p>
          <a:p>
            <a:pPr algn="ctr"/>
            <a:r>
              <a:rPr kumimoji="1" lang="en-US" altLang="ko-Kore-KR" sz="1400" dirty="0"/>
              <a:t>.</a:t>
            </a:r>
          </a:p>
          <a:p>
            <a:pPr algn="ctr"/>
            <a:r>
              <a:rPr kumimoji="1" lang="en-US" altLang="ko-Kore-KR" sz="1400" dirty="0"/>
              <a:t>.</a:t>
            </a:r>
          </a:p>
          <a:p>
            <a:pPr algn="ctr"/>
            <a:r>
              <a:rPr kumimoji="1" lang="en-US" altLang="ko-Kore-KR" sz="1400" dirty="0"/>
              <a:t>.</a:t>
            </a:r>
            <a:endParaRPr kumimoji="1" lang="ko-Kore-KR" altLang="en-US" sz="1400" dirty="0"/>
          </a:p>
        </p:txBody>
      </p:sp>
      <p:cxnSp>
        <p:nvCxnSpPr>
          <p:cNvPr id="44" name="꺾인 연결선[E] 43">
            <a:extLst>
              <a:ext uri="{FF2B5EF4-FFF2-40B4-BE49-F238E27FC236}">
                <a16:creationId xmlns:a16="http://schemas.microsoft.com/office/drawing/2014/main" id="{62C747C3-4C19-0950-A9A3-34F7E72A92CA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6873765" y="3222304"/>
            <a:ext cx="1516118" cy="688475"/>
          </a:xfrm>
          <a:prstGeom prst="bentConnector2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[E] 44">
            <a:extLst>
              <a:ext uri="{FF2B5EF4-FFF2-40B4-BE49-F238E27FC236}">
                <a16:creationId xmlns:a16="http://schemas.microsoft.com/office/drawing/2014/main" id="{09DD70D3-0FD3-D0A4-FB85-46E13A6EA7DE}"/>
              </a:ext>
            </a:extLst>
          </p:cNvPr>
          <p:cNvCxnSpPr>
            <a:cxnSpLocks/>
            <a:stCxn id="4" idx="0"/>
            <a:endCxn id="2" idx="3"/>
          </p:cNvCxnSpPr>
          <p:nvPr/>
        </p:nvCxnSpPr>
        <p:spPr>
          <a:xfrm rot="16200000" flipV="1">
            <a:off x="7362671" y="1469879"/>
            <a:ext cx="538307" cy="1516118"/>
          </a:xfrm>
          <a:prstGeom prst="bentConnector2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030549B-BF56-BDD9-2D35-ACB5D1E95652}"/>
              </a:ext>
            </a:extLst>
          </p:cNvPr>
          <p:cNvSpPr txBox="1"/>
          <p:nvPr/>
        </p:nvSpPr>
        <p:spPr>
          <a:xfrm>
            <a:off x="2725276" y="976903"/>
            <a:ext cx="1235688" cy="30777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/>
              <a:t>Decorator</a:t>
            </a:r>
            <a:endParaRPr kumimoji="1" lang="ko-Kore-KR" altLang="en-US" sz="1400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CA3AE3A2-FAB9-1A96-682F-5F197E2B8B62}"/>
              </a:ext>
            </a:extLst>
          </p:cNvPr>
          <p:cNvCxnSpPr>
            <a:cxnSpLocks/>
            <a:stCxn id="57" idx="2"/>
            <a:endCxn id="19" idx="0"/>
          </p:cNvCxnSpPr>
          <p:nvPr/>
        </p:nvCxnSpPr>
        <p:spPr>
          <a:xfrm>
            <a:off x="3343120" y="1284680"/>
            <a:ext cx="1" cy="311497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764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웃는 얼굴[S] 1">
            <a:extLst>
              <a:ext uri="{FF2B5EF4-FFF2-40B4-BE49-F238E27FC236}">
                <a16:creationId xmlns:a16="http://schemas.microsoft.com/office/drawing/2014/main" id="{8F9B82EC-1605-8651-642F-27AF1858DF8D}"/>
              </a:ext>
            </a:extLst>
          </p:cNvPr>
          <p:cNvSpPr/>
          <p:nvPr/>
        </p:nvSpPr>
        <p:spPr>
          <a:xfrm>
            <a:off x="2448911" y="2564525"/>
            <a:ext cx="756745" cy="756745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웃는 얼굴[S] 2">
            <a:extLst>
              <a:ext uri="{FF2B5EF4-FFF2-40B4-BE49-F238E27FC236}">
                <a16:creationId xmlns:a16="http://schemas.microsoft.com/office/drawing/2014/main" id="{DD5766F8-D050-A972-1F2E-122EF5E5443F}"/>
              </a:ext>
            </a:extLst>
          </p:cNvPr>
          <p:cNvSpPr/>
          <p:nvPr/>
        </p:nvSpPr>
        <p:spPr>
          <a:xfrm>
            <a:off x="4826876" y="2564523"/>
            <a:ext cx="756745" cy="756745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웃는 얼굴[S] 3">
            <a:extLst>
              <a:ext uri="{FF2B5EF4-FFF2-40B4-BE49-F238E27FC236}">
                <a16:creationId xmlns:a16="http://schemas.microsoft.com/office/drawing/2014/main" id="{7F07CD5E-6485-3D40-C3C1-ED3766B30F0A}"/>
              </a:ext>
            </a:extLst>
          </p:cNvPr>
          <p:cNvSpPr/>
          <p:nvPr/>
        </p:nvSpPr>
        <p:spPr>
          <a:xfrm>
            <a:off x="7204842" y="2564523"/>
            <a:ext cx="756745" cy="756745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68613FC-DB10-B0A6-E88E-E74FB59F1694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882869" y="2942898"/>
            <a:ext cx="15660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03F17ED-B176-F2CA-E790-15D3835F56E5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 flipV="1">
            <a:off x="3205656" y="2942896"/>
            <a:ext cx="1621220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746FE90-58FD-5142-2517-84AED6BE5FB8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5583621" y="2942896"/>
            <a:ext cx="16212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C32EE5D-3197-3E5D-2435-AABEA81A2CFA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7961587" y="2942896"/>
            <a:ext cx="13295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C808F01-248F-4620-6073-F716FB58DB58}"/>
              </a:ext>
            </a:extLst>
          </p:cNvPr>
          <p:cNvSpPr txBox="1"/>
          <p:nvPr/>
        </p:nvSpPr>
        <p:spPr>
          <a:xfrm>
            <a:off x="1036912" y="2561548"/>
            <a:ext cx="120277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readLine</a:t>
            </a:r>
            <a:r>
              <a:rPr kumimoji="1" lang="en-US" altLang="ko-Kore-KR" sz="1400" dirty="0"/>
              <a:t>()</a:t>
            </a:r>
            <a:endParaRPr kumimoji="1" lang="ko-Kore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29C945-3F92-BB56-49D3-1FE28E9B5A72}"/>
              </a:ext>
            </a:extLst>
          </p:cNvPr>
          <p:cNvSpPr txBox="1"/>
          <p:nvPr/>
        </p:nvSpPr>
        <p:spPr>
          <a:xfrm>
            <a:off x="3546749" y="2548061"/>
            <a:ext cx="939033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read()</a:t>
            </a:r>
            <a:endParaRPr kumimoji="1" lang="ko-Kore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C34F34-B9D1-9E74-C8D5-EDCD9D5BEC72}"/>
              </a:ext>
            </a:extLst>
          </p:cNvPr>
          <p:cNvSpPr txBox="1"/>
          <p:nvPr/>
        </p:nvSpPr>
        <p:spPr>
          <a:xfrm>
            <a:off x="5924714" y="2548060"/>
            <a:ext cx="939033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read()</a:t>
            </a:r>
            <a:endParaRPr kumimoji="1" lang="ko-Kore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ECADC9-BC51-BF6F-03BD-CF3883372DFF}"/>
              </a:ext>
            </a:extLst>
          </p:cNvPr>
          <p:cNvSpPr txBox="1"/>
          <p:nvPr/>
        </p:nvSpPr>
        <p:spPr>
          <a:xfrm>
            <a:off x="8302679" y="2548059"/>
            <a:ext cx="939033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읽기</a:t>
            </a:r>
            <a:endParaRPr kumimoji="1" lang="ko-Kore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1F0F4E-D219-2C6F-9A6A-5A9F18E9594F}"/>
              </a:ext>
            </a:extLst>
          </p:cNvPr>
          <p:cNvSpPr txBox="1"/>
          <p:nvPr/>
        </p:nvSpPr>
        <p:spPr>
          <a:xfrm>
            <a:off x="2044262" y="3536731"/>
            <a:ext cx="1566042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BufferedReader</a:t>
            </a:r>
            <a:endParaRPr kumimoji="1" lang="ko-Kore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E783EF-2E9F-DDE2-5E42-741D813EAD62}"/>
              </a:ext>
            </a:extLst>
          </p:cNvPr>
          <p:cNvSpPr txBox="1"/>
          <p:nvPr/>
        </p:nvSpPr>
        <p:spPr>
          <a:xfrm>
            <a:off x="4310555" y="3551005"/>
            <a:ext cx="1789387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InputStreamReader</a:t>
            </a:r>
            <a:endParaRPr kumimoji="1" lang="ko-Kore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622903-57A7-AF22-5AA0-066B8DBF7C39}"/>
              </a:ext>
            </a:extLst>
          </p:cNvPr>
          <p:cNvSpPr txBox="1"/>
          <p:nvPr/>
        </p:nvSpPr>
        <p:spPr>
          <a:xfrm>
            <a:off x="6800193" y="3545750"/>
            <a:ext cx="1566042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InputStream</a:t>
            </a:r>
            <a:endParaRPr kumimoji="1" lang="ko-Kore-KR" altLang="en-US" sz="1400" dirty="0"/>
          </a:p>
        </p:txBody>
      </p:sp>
      <p:sp>
        <p:nvSpPr>
          <p:cNvPr id="25" name="왼쪽으로 구부러진 화살표[C] 24">
            <a:extLst>
              <a:ext uri="{FF2B5EF4-FFF2-40B4-BE49-F238E27FC236}">
                <a16:creationId xmlns:a16="http://schemas.microsoft.com/office/drawing/2014/main" id="{E9B80C2E-360C-443E-93FD-8A6648A19C6F}"/>
              </a:ext>
            </a:extLst>
          </p:cNvPr>
          <p:cNvSpPr/>
          <p:nvPr/>
        </p:nvSpPr>
        <p:spPr>
          <a:xfrm rot="5400000">
            <a:off x="3800324" y="2916711"/>
            <a:ext cx="321879" cy="48724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240E8D99-8CDC-44DA-7915-65CE8BA9E9C2}"/>
              </a:ext>
            </a:extLst>
          </p:cNvPr>
          <p:cNvCxnSpPr>
            <a:stCxn id="2" idx="3"/>
          </p:cNvCxnSpPr>
          <p:nvPr/>
        </p:nvCxnSpPr>
        <p:spPr>
          <a:xfrm rot="5400000" flipH="1">
            <a:off x="1582271" y="2232984"/>
            <a:ext cx="130916" cy="1824010"/>
          </a:xfrm>
          <a:prstGeom prst="curvedConnector4">
            <a:avLst>
              <a:gd name="adj1" fmla="val -174616"/>
              <a:gd name="adj2" fmla="val 5303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C668E3A-4DD7-0900-C8A3-6B9A6D5E96C6}"/>
              </a:ext>
            </a:extLst>
          </p:cNvPr>
          <p:cNvCxnSpPr>
            <a:cxnSpLocks/>
            <a:stCxn id="34" idx="2"/>
            <a:endCxn id="3" idx="0"/>
          </p:cNvCxnSpPr>
          <p:nvPr/>
        </p:nvCxnSpPr>
        <p:spPr>
          <a:xfrm>
            <a:off x="5205248" y="1970690"/>
            <a:ext cx="1" cy="593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8C60469-A3CF-8EB8-DDAC-BB131522254C}"/>
              </a:ext>
            </a:extLst>
          </p:cNvPr>
          <p:cNvCxnSpPr>
            <a:cxnSpLocks/>
            <a:stCxn id="37" idx="2"/>
            <a:endCxn id="4" idx="0"/>
          </p:cNvCxnSpPr>
          <p:nvPr/>
        </p:nvCxnSpPr>
        <p:spPr>
          <a:xfrm>
            <a:off x="7583215" y="1972969"/>
            <a:ext cx="0" cy="5915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940EEE6-D17F-05A6-1B8E-FF389F72E010}"/>
              </a:ext>
            </a:extLst>
          </p:cNvPr>
          <p:cNvSpPr txBox="1"/>
          <p:nvPr/>
        </p:nvSpPr>
        <p:spPr>
          <a:xfrm>
            <a:off x="4735731" y="1662913"/>
            <a:ext cx="939033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read()</a:t>
            </a:r>
            <a:endParaRPr kumimoji="1" lang="ko-Kore-KR" alt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EDF144-34AF-526D-8F26-C01BF74A4BF3}"/>
              </a:ext>
            </a:extLst>
          </p:cNvPr>
          <p:cNvSpPr txBox="1"/>
          <p:nvPr/>
        </p:nvSpPr>
        <p:spPr>
          <a:xfrm>
            <a:off x="7113698" y="1665192"/>
            <a:ext cx="939033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read()</a:t>
            </a:r>
            <a:endParaRPr kumimoji="1" lang="ko-Kore-KR" alt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1DDEDCE-BC7F-3683-CC4F-75B3094A165D}"/>
              </a:ext>
            </a:extLst>
          </p:cNvPr>
          <p:cNvSpPr txBox="1"/>
          <p:nvPr/>
        </p:nvSpPr>
        <p:spPr>
          <a:xfrm>
            <a:off x="9491667" y="2571142"/>
            <a:ext cx="2196662" cy="43088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sz="1100" dirty="0"/>
              <a:t>41 42 EAB080 EAB081 0D0A</a:t>
            </a:r>
          </a:p>
          <a:p>
            <a:r>
              <a:rPr kumimoji="1" lang="en-US" altLang="ko-Kore-KR" sz="1100" dirty="0"/>
              <a:t>A B   </a:t>
            </a:r>
            <a:r>
              <a:rPr kumimoji="1" lang="ko-KR" altLang="en-US" sz="1100" dirty="0"/>
              <a:t>가</a:t>
            </a:r>
            <a:r>
              <a:rPr kumimoji="1" lang="en-US" altLang="ko-KR" sz="1100" dirty="0"/>
              <a:t> </a:t>
            </a:r>
            <a:r>
              <a:rPr kumimoji="1" lang="ko-KR" altLang="en-US" sz="1100" dirty="0"/>
              <a:t>      </a:t>
            </a:r>
            <a:r>
              <a:rPr kumimoji="1" lang="en-US" altLang="ko-KR" sz="1100" dirty="0"/>
              <a:t> </a:t>
            </a:r>
            <a:r>
              <a:rPr kumimoji="1" lang="ko-KR" altLang="en-US" sz="1100" dirty="0"/>
              <a:t>각</a:t>
            </a:r>
            <a:r>
              <a:rPr kumimoji="1" lang="en-US" altLang="ko-KR" sz="1100" dirty="0"/>
              <a:t> </a:t>
            </a:r>
            <a:r>
              <a:rPr kumimoji="1" lang="ko-KR" altLang="en-US" sz="1100" dirty="0"/>
              <a:t>       </a:t>
            </a:r>
            <a:r>
              <a:rPr kumimoji="1" lang="en-US" altLang="ko-KR" sz="1100" dirty="0"/>
              <a:t>  \n</a:t>
            </a:r>
            <a:endParaRPr kumimoji="1" lang="ko-Kore-KR" altLang="en-US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B61C1A-3876-B20D-A408-1A1E9CBEFCDB}"/>
              </a:ext>
            </a:extLst>
          </p:cNvPr>
          <p:cNvSpPr txBox="1"/>
          <p:nvPr/>
        </p:nvSpPr>
        <p:spPr>
          <a:xfrm>
            <a:off x="10232646" y="3334406"/>
            <a:ext cx="714703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UTF-8</a:t>
            </a:r>
            <a:endParaRPr kumimoji="1" lang="ko-Kore-KR" alt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289B47-28C7-EFC3-966D-66D23F5BD8C1}"/>
              </a:ext>
            </a:extLst>
          </p:cNvPr>
          <p:cNvSpPr txBox="1"/>
          <p:nvPr/>
        </p:nvSpPr>
        <p:spPr>
          <a:xfrm>
            <a:off x="7359869" y="4078009"/>
            <a:ext cx="446690" cy="246221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41</a:t>
            </a:r>
          </a:p>
          <a:p>
            <a:pPr algn="ctr"/>
            <a:endParaRPr kumimoji="1" lang="en-US" altLang="ko-Kore-KR" sz="1100" dirty="0"/>
          </a:p>
          <a:p>
            <a:pPr algn="ctr"/>
            <a:r>
              <a:rPr kumimoji="1" lang="en-US" altLang="ko-Kore-KR" sz="1100" dirty="0"/>
              <a:t>42</a:t>
            </a:r>
          </a:p>
          <a:p>
            <a:pPr algn="ctr"/>
            <a:endParaRPr kumimoji="1" lang="en-US" altLang="ko-Kore-KR" sz="1100" dirty="0"/>
          </a:p>
          <a:p>
            <a:pPr algn="ctr"/>
            <a:r>
              <a:rPr kumimoji="1" lang="en-US" altLang="ko-Kore-KR" sz="1100" dirty="0"/>
              <a:t>EA</a:t>
            </a:r>
          </a:p>
          <a:p>
            <a:pPr algn="ctr"/>
            <a:r>
              <a:rPr kumimoji="1" lang="en-US" altLang="ko-Kore-KR" sz="1100" dirty="0"/>
              <a:t>B0</a:t>
            </a:r>
          </a:p>
          <a:p>
            <a:pPr algn="ctr"/>
            <a:r>
              <a:rPr kumimoji="1" lang="en-US" altLang="ko-Kore-KR" sz="1100" dirty="0"/>
              <a:t>80 </a:t>
            </a:r>
          </a:p>
          <a:p>
            <a:pPr algn="ctr"/>
            <a:endParaRPr kumimoji="1" lang="en-US" altLang="ko-Kore-KR" sz="1100" dirty="0"/>
          </a:p>
          <a:p>
            <a:pPr algn="ctr"/>
            <a:r>
              <a:rPr kumimoji="1" lang="en-US" altLang="ko-Kore-KR" sz="1100" dirty="0"/>
              <a:t>EA</a:t>
            </a:r>
          </a:p>
          <a:p>
            <a:pPr algn="ctr"/>
            <a:r>
              <a:rPr kumimoji="1" lang="en-US" altLang="ko-Kore-KR" sz="1100" dirty="0"/>
              <a:t>B0</a:t>
            </a:r>
          </a:p>
          <a:p>
            <a:pPr algn="ctr"/>
            <a:r>
              <a:rPr kumimoji="1" lang="en-US" altLang="ko-Kore-KR" sz="1100" dirty="0"/>
              <a:t>81 </a:t>
            </a:r>
          </a:p>
          <a:p>
            <a:pPr algn="ctr"/>
            <a:endParaRPr kumimoji="1" lang="en-US" altLang="ko-Kore-KR" sz="1100" dirty="0"/>
          </a:p>
          <a:p>
            <a:pPr algn="ctr"/>
            <a:r>
              <a:rPr kumimoji="1" lang="en-US" altLang="ko-Kore-KR" sz="1100" dirty="0"/>
              <a:t>0D</a:t>
            </a:r>
          </a:p>
          <a:p>
            <a:pPr algn="ctr"/>
            <a:r>
              <a:rPr kumimoji="1" lang="en-US" altLang="ko-Kore-KR" sz="1100" dirty="0"/>
              <a:t>0A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6FB9A58-88B3-4C1D-CF84-2D214B5F8220}"/>
              </a:ext>
            </a:extLst>
          </p:cNvPr>
          <p:cNvCxnSpPr>
            <a:cxnSpLocks/>
            <a:stCxn id="24" idx="2"/>
            <a:endCxn id="43" idx="0"/>
          </p:cNvCxnSpPr>
          <p:nvPr/>
        </p:nvCxnSpPr>
        <p:spPr>
          <a:xfrm>
            <a:off x="7583214" y="3853527"/>
            <a:ext cx="0" cy="224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EDC2BCA-205E-AFB8-F83C-56CCF36D0DEB}"/>
              </a:ext>
            </a:extLst>
          </p:cNvPr>
          <p:cNvSpPr txBox="1"/>
          <p:nvPr/>
        </p:nvSpPr>
        <p:spPr>
          <a:xfrm>
            <a:off x="4310555" y="4088519"/>
            <a:ext cx="1789387" cy="19543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/>
              <a:t>byte </a:t>
            </a:r>
            <a:r>
              <a:rPr kumimoji="1" lang="en-US" altLang="ko-Kore-KR" sz="1200" b="1" dirty="0">
                <a:sym typeface="Wingdings" pitchFamily="2" charset="2"/>
              </a:rPr>
              <a:t> char(UTF-16)</a:t>
            </a:r>
            <a:endParaRPr kumimoji="1" lang="en-US" altLang="ko-Kore-KR" sz="1200" b="1" dirty="0"/>
          </a:p>
          <a:p>
            <a:pPr algn="ctr"/>
            <a:r>
              <a:rPr kumimoji="1" lang="en-US" altLang="ko-Kore-KR" sz="1100" dirty="0"/>
              <a:t>41    </a:t>
            </a:r>
            <a:r>
              <a:rPr kumimoji="1" lang="en-US" altLang="ko-Kore-KR" sz="1100" dirty="0">
                <a:sym typeface="Wingdings" pitchFamily="2" charset="2"/>
              </a:rPr>
              <a:t>   0041</a:t>
            </a:r>
            <a:endParaRPr kumimoji="1" lang="en-US" altLang="ko-Kore-KR" sz="1100" dirty="0"/>
          </a:p>
          <a:p>
            <a:pPr algn="ctr"/>
            <a:endParaRPr kumimoji="1" lang="en-US" altLang="ko-Kore-KR" sz="1100" dirty="0"/>
          </a:p>
          <a:p>
            <a:pPr algn="ctr"/>
            <a:r>
              <a:rPr kumimoji="1" lang="en-US" altLang="ko-Kore-KR" sz="1100" dirty="0"/>
              <a:t>42 </a:t>
            </a:r>
            <a:r>
              <a:rPr kumimoji="1" lang="en-US" altLang="ko-Kore-KR" sz="1100" dirty="0">
                <a:sym typeface="Wingdings" pitchFamily="2" charset="2"/>
              </a:rPr>
              <a:t>   0042</a:t>
            </a:r>
            <a:endParaRPr kumimoji="1" lang="en-US" altLang="ko-Kore-KR" sz="1100" dirty="0"/>
          </a:p>
          <a:p>
            <a:pPr algn="ctr"/>
            <a:endParaRPr kumimoji="1" lang="en-US" altLang="ko-Kore-KR" sz="1100" dirty="0"/>
          </a:p>
          <a:p>
            <a:pPr algn="ctr"/>
            <a:r>
              <a:rPr kumimoji="1" lang="en-US" altLang="ko-Kore-KR" sz="1100" dirty="0"/>
              <a:t>EAB080 </a:t>
            </a:r>
            <a:r>
              <a:rPr kumimoji="1" lang="en-US" altLang="ko-Kore-KR" sz="1100" dirty="0">
                <a:sym typeface="Wingdings" pitchFamily="2" charset="2"/>
              </a:rPr>
              <a:t>   AC00</a:t>
            </a:r>
            <a:endParaRPr kumimoji="1" lang="en-US" altLang="ko-Kore-KR" sz="1100" dirty="0"/>
          </a:p>
          <a:p>
            <a:pPr algn="ctr"/>
            <a:endParaRPr kumimoji="1" lang="en-US" altLang="ko-Kore-KR" sz="1100" dirty="0"/>
          </a:p>
          <a:p>
            <a:pPr algn="ctr"/>
            <a:r>
              <a:rPr kumimoji="1" lang="en-US" altLang="ko-Kore-KR" sz="1100" dirty="0"/>
              <a:t>EAB081 </a:t>
            </a:r>
            <a:r>
              <a:rPr kumimoji="1" lang="en-US" altLang="ko-Kore-KR" sz="1100" dirty="0">
                <a:sym typeface="Wingdings" pitchFamily="2" charset="2"/>
              </a:rPr>
              <a:t>   AC01</a:t>
            </a:r>
            <a:endParaRPr kumimoji="1" lang="en-US" altLang="ko-Kore-KR" sz="1100" dirty="0"/>
          </a:p>
          <a:p>
            <a:pPr algn="ctr"/>
            <a:endParaRPr kumimoji="1" lang="en-US" altLang="ko-Kore-KR" sz="1100" dirty="0"/>
          </a:p>
          <a:p>
            <a:pPr algn="ctr"/>
            <a:r>
              <a:rPr kumimoji="1" lang="en-US" altLang="ko-Kore-KR" sz="1100" dirty="0"/>
              <a:t>0D </a:t>
            </a:r>
            <a:r>
              <a:rPr kumimoji="1" lang="en-US" altLang="ko-Kore-KR" sz="1100" dirty="0">
                <a:sym typeface="Wingdings" pitchFamily="2" charset="2"/>
              </a:rPr>
              <a:t>   000D</a:t>
            </a:r>
            <a:endParaRPr kumimoji="1" lang="en-US" altLang="ko-Kore-KR" sz="1100" dirty="0"/>
          </a:p>
          <a:p>
            <a:pPr algn="ctr"/>
            <a:r>
              <a:rPr kumimoji="1" lang="en-US" altLang="ko-Kore-KR" sz="1100" dirty="0"/>
              <a:t>0A </a:t>
            </a:r>
            <a:r>
              <a:rPr kumimoji="1" lang="en-US" altLang="ko-Kore-KR" sz="1100" dirty="0">
                <a:sym typeface="Wingdings" pitchFamily="2" charset="2"/>
              </a:rPr>
              <a:t>   000A</a:t>
            </a:r>
            <a:endParaRPr kumimoji="1" lang="en-US" altLang="ko-Kore-KR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5E42313-4D40-8FD3-91B5-0DEFA5B9DE4B}"/>
              </a:ext>
            </a:extLst>
          </p:cNvPr>
          <p:cNvCxnSpPr>
            <a:cxnSpLocks/>
            <a:stCxn id="23" idx="2"/>
            <a:endCxn id="47" idx="0"/>
          </p:cNvCxnSpPr>
          <p:nvPr/>
        </p:nvCxnSpPr>
        <p:spPr>
          <a:xfrm>
            <a:off x="5205249" y="3858782"/>
            <a:ext cx="0" cy="2297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A82EB6B-4EA1-78A7-3C66-4C490E1E9E04}"/>
              </a:ext>
            </a:extLst>
          </p:cNvPr>
          <p:cNvSpPr txBox="1"/>
          <p:nvPr/>
        </p:nvSpPr>
        <p:spPr>
          <a:xfrm>
            <a:off x="645894" y="3458577"/>
            <a:ext cx="1313464" cy="2616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“AB</a:t>
            </a:r>
            <a:r>
              <a:rPr kumimoji="1" lang="ko-KR" altLang="en-US" sz="1100" dirty="0" err="1"/>
              <a:t>가각</a:t>
            </a:r>
            <a:r>
              <a:rPr kumimoji="1" lang="en-US" altLang="ko-KR" sz="1100" dirty="0"/>
              <a:t>”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7DEE04F-1967-8282-B2AC-343482DE160F}"/>
              </a:ext>
            </a:extLst>
          </p:cNvPr>
          <p:cNvSpPr txBox="1"/>
          <p:nvPr/>
        </p:nvSpPr>
        <p:spPr>
          <a:xfrm>
            <a:off x="784745" y="4466996"/>
            <a:ext cx="1035761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UTF-</a:t>
            </a:r>
            <a:r>
              <a:rPr kumimoji="1" lang="en-US" altLang="ko-KR" sz="1400" dirty="0"/>
              <a:t>16</a:t>
            </a:r>
            <a:endParaRPr kumimoji="1" lang="ko-Kore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C3119E6-DE8D-621F-C1DA-6CE978D68AE3}"/>
              </a:ext>
            </a:extLst>
          </p:cNvPr>
          <p:cNvSpPr txBox="1"/>
          <p:nvPr/>
        </p:nvSpPr>
        <p:spPr>
          <a:xfrm>
            <a:off x="505727" y="3915666"/>
            <a:ext cx="1593795" cy="2616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00410042AC00AC01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FDDEDB6-0544-825F-C8AF-67715931F774}"/>
              </a:ext>
            </a:extLst>
          </p:cNvPr>
          <p:cNvCxnSpPr>
            <a:cxnSpLocks/>
            <a:stCxn id="54" idx="2"/>
            <a:endCxn id="61" idx="0"/>
          </p:cNvCxnSpPr>
          <p:nvPr/>
        </p:nvCxnSpPr>
        <p:spPr>
          <a:xfrm flipH="1">
            <a:off x="1302625" y="3720187"/>
            <a:ext cx="1" cy="195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009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웃는 얼굴[S] 1">
            <a:extLst>
              <a:ext uri="{FF2B5EF4-FFF2-40B4-BE49-F238E27FC236}">
                <a16:creationId xmlns:a16="http://schemas.microsoft.com/office/drawing/2014/main" id="{8F9B82EC-1605-8651-642F-27AF1858DF8D}"/>
              </a:ext>
            </a:extLst>
          </p:cNvPr>
          <p:cNvSpPr/>
          <p:nvPr/>
        </p:nvSpPr>
        <p:spPr>
          <a:xfrm>
            <a:off x="4257345" y="2548059"/>
            <a:ext cx="756745" cy="756745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웃는 얼굴[S] 3">
            <a:extLst>
              <a:ext uri="{FF2B5EF4-FFF2-40B4-BE49-F238E27FC236}">
                <a16:creationId xmlns:a16="http://schemas.microsoft.com/office/drawing/2014/main" id="{7F07CD5E-6485-3D40-C3C1-ED3766B30F0A}"/>
              </a:ext>
            </a:extLst>
          </p:cNvPr>
          <p:cNvSpPr/>
          <p:nvPr/>
        </p:nvSpPr>
        <p:spPr>
          <a:xfrm>
            <a:off x="7204842" y="2564523"/>
            <a:ext cx="756745" cy="756745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68613FC-DB10-B0A6-E88E-E74FB59F1694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2691303" y="2926432"/>
            <a:ext cx="15660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03F17ED-B176-F2CA-E790-15D3835F56E5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5014090" y="2926432"/>
            <a:ext cx="2190752" cy="164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C32EE5D-3197-3E5D-2435-AABEA81A2CFA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7961587" y="2942896"/>
            <a:ext cx="13295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C808F01-248F-4620-6073-F716FB58DB58}"/>
              </a:ext>
            </a:extLst>
          </p:cNvPr>
          <p:cNvSpPr txBox="1"/>
          <p:nvPr/>
        </p:nvSpPr>
        <p:spPr>
          <a:xfrm>
            <a:off x="2845346" y="2545082"/>
            <a:ext cx="120277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readInt</a:t>
            </a:r>
            <a:r>
              <a:rPr kumimoji="1" lang="en-US" altLang="ko-Kore-KR" sz="1400" dirty="0"/>
              <a:t>()</a:t>
            </a:r>
            <a:endParaRPr kumimoji="1" lang="ko-Kore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1F0F4E-D219-2C6F-9A6A-5A9F18E9594F}"/>
              </a:ext>
            </a:extLst>
          </p:cNvPr>
          <p:cNvSpPr txBox="1"/>
          <p:nvPr/>
        </p:nvSpPr>
        <p:spPr>
          <a:xfrm>
            <a:off x="3852696" y="3520265"/>
            <a:ext cx="1566042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DataInputStream</a:t>
            </a:r>
            <a:endParaRPr kumimoji="1" lang="ko-Kore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622903-57A7-AF22-5AA0-066B8DBF7C39}"/>
              </a:ext>
            </a:extLst>
          </p:cNvPr>
          <p:cNvSpPr txBox="1"/>
          <p:nvPr/>
        </p:nvSpPr>
        <p:spPr>
          <a:xfrm>
            <a:off x="6800193" y="3545750"/>
            <a:ext cx="1566042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InputStream</a:t>
            </a:r>
            <a:endParaRPr kumimoji="1" lang="ko-Kore-KR" altLang="en-US" sz="1400" dirty="0"/>
          </a:p>
        </p:txBody>
      </p: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240E8D99-8CDC-44DA-7915-65CE8BA9E9C2}"/>
              </a:ext>
            </a:extLst>
          </p:cNvPr>
          <p:cNvCxnSpPr>
            <a:cxnSpLocks/>
            <a:stCxn id="2" idx="3"/>
            <a:endCxn id="54" idx="3"/>
          </p:cNvCxnSpPr>
          <p:nvPr/>
        </p:nvCxnSpPr>
        <p:spPr>
          <a:xfrm rot="5400000" flipH="1">
            <a:off x="3347027" y="2172841"/>
            <a:ext cx="113661" cy="1928621"/>
          </a:xfrm>
          <a:prstGeom prst="curvedConnector4">
            <a:avLst>
              <a:gd name="adj1" fmla="val -201124"/>
              <a:gd name="adj2" fmla="val 5287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8C60469-A3CF-8EB8-DDAC-BB131522254C}"/>
              </a:ext>
            </a:extLst>
          </p:cNvPr>
          <p:cNvCxnSpPr>
            <a:cxnSpLocks/>
            <a:stCxn id="37" idx="2"/>
            <a:endCxn id="4" idx="0"/>
          </p:cNvCxnSpPr>
          <p:nvPr/>
        </p:nvCxnSpPr>
        <p:spPr>
          <a:xfrm>
            <a:off x="7583215" y="1972969"/>
            <a:ext cx="0" cy="5915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8EDF144-34AF-526D-8F26-C01BF74A4BF3}"/>
              </a:ext>
            </a:extLst>
          </p:cNvPr>
          <p:cNvSpPr txBox="1"/>
          <p:nvPr/>
        </p:nvSpPr>
        <p:spPr>
          <a:xfrm>
            <a:off x="7113698" y="1665192"/>
            <a:ext cx="939033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read()</a:t>
            </a:r>
            <a:endParaRPr kumimoji="1" lang="ko-Kore-KR" alt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1DDEDCE-BC7F-3683-CC4F-75B3094A165D}"/>
              </a:ext>
            </a:extLst>
          </p:cNvPr>
          <p:cNvSpPr txBox="1"/>
          <p:nvPr/>
        </p:nvSpPr>
        <p:spPr>
          <a:xfrm>
            <a:off x="9428938" y="2773618"/>
            <a:ext cx="1329558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002735aa</a:t>
            </a:r>
            <a:endParaRPr kumimoji="1" lang="ko-Kore-KR" altLang="en-US" sz="1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A82EB6B-4EA1-78A7-3C66-4C490E1E9E04}"/>
              </a:ext>
            </a:extLst>
          </p:cNvPr>
          <p:cNvSpPr txBox="1"/>
          <p:nvPr/>
        </p:nvSpPr>
        <p:spPr>
          <a:xfrm>
            <a:off x="1019503" y="2926431"/>
            <a:ext cx="1420044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00/27/35/aa</a:t>
            </a:r>
            <a:endParaRPr kumimoji="1" lang="en-US" altLang="ko-KR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7DEE04F-1967-8282-B2AC-343482DE160F}"/>
              </a:ext>
            </a:extLst>
          </p:cNvPr>
          <p:cNvSpPr txBox="1"/>
          <p:nvPr/>
        </p:nvSpPr>
        <p:spPr>
          <a:xfrm>
            <a:off x="2615427" y="3220285"/>
            <a:ext cx="1035761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Int</a:t>
            </a:r>
            <a:endParaRPr kumimoji="1" lang="ko-Kore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F367AD-B054-4345-EFFA-F5B0832F712B}"/>
              </a:ext>
            </a:extLst>
          </p:cNvPr>
          <p:cNvSpPr txBox="1"/>
          <p:nvPr/>
        </p:nvSpPr>
        <p:spPr>
          <a:xfrm>
            <a:off x="7113697" y="1286821"/>
            <a:ext cx="939033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read()</a:t>
            </a:r>
            <a:endParaRPr kumimoji="1" lang="ko-Kore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1EF5FE-0D0E-5D68-572D-020575A95966}"/>
              </a:ext>
            </a:extLst>
          </p:cNvPr>
          <p:cNvSpPr txBox="1"/>
          <p:nvPr/>
        </p:nvSpPr>
        <p:spPr>
          <a:xfrm>
            <a:off x="7129463" y="908450"/>
            <a:ext cx="939033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read()</a:t>
            </a:r>
            <a:endParaRPr kumimoji="1" lang="ko-Kore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95C738-49FF-DF17-5889-370D3045A4F8}"/>
              </a:ext>
            </a:extLst>
          </p:cNvPr>
          <p:cNvSpPr txBox="1"/>
          <p:nvPr/>
        </p:nvSpPr>
        <p:spPr>
          <a:xfrm>
            <a:off x="7113697" y="523729"/>
            <a:ext cx="939033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read()</a:t>
            </a:r>
            <a:endParaRPr kumimoji="1" lang="ko-Kore-KR" altLang="en-US" sz="14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679CF5ED-A117-6C1B-A929-E5098799012F}"/>
              </a:ext>
            </a:extLst>
          </p:cNvPr>
          <p:cNvCxnSpPr>
            <a:cxnSpLocks/>
            <a:stCxn id="4" idx="4"/>
            <a:endCxn id="2" idx="4"/>
          </p:cNvCxnSpPr>
          <p:nvPr/>
        </p:nvCxnSpPr>
        <p:spPr>
          <a:xfrm rot="5400000" flipH="1">
            <a:off x="6101235" y="1839288"/>
            <a:ext cx="16464" cy="2947497"/>
          </a:xfrm>
          <a:prstGeom prst="curvedConnector3">
            <a:avLst>
              <a:gd name="adj1" fmla="val -1388484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4289B47-28C7-EFC3-966D-66D23F5BD8C1}"/>
              </a:ext>
            </a:extLst>
          </p:cNvPr>
          <p:cNvSpPr txBox="1"/>
          <p:nvPr/>
        </p:nvSpPr>
        <p:spPr>
          <a:xfrm>
            <a:off x="5844079" y="3235389"/>
            <a:ext cx="446690" cy="76944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00</a:t>
            </a:r>
          </a:p>
          <a:p>
            <a:pPr algn="ctr"/>
            <a:r>
              <a:rPr kumimoji="1" lang="en-US" altLang="ko-Kore-KR" sz="1100" dirty="0"/>
              <a:t>27</a:t>
            </a:r>
          </a:p>
          <a:p>
            <a:pPr algn="ctr"/>
            <a:r>
              <a:rPr kumimoji="1" lang="en-US" altLang="ko-Kore-KR" sz="1100" dirty="0"/>
              <a:t>34</a:t>
            </a:r>
          </a:p>
          <a:p>
            <a:pPr algn="ctr"/>
            <a:r>
              <a:rPr kumimoji="1" lang="en-US" altLang="ko-Kore-KR" sz="1100" dirty="0"/>
              <a:t>aa</a:t>
            </a:r>
          </a:p>
        </p:txBody>
      </p:sp>
    </p:spTree>
    <p:extLst>
      <p:ext uri="{BB962C8B-B14F-4D97-AF65-F5344CB8AC3E}">
        <p14:creationId xmlns:p14="http://schemas.microsoft.com/office/powerpoint/2010/main" val="2795104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7590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7345</TotalTime>
  <Words>217</Words>
  <Application>Microsoft Macintosh PowerPoint</Application>
  <PresentationFormat>와이드스크린</PresentationFormat>
  <Paragraphs>133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2022-08-16ß 내용정리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2022-07-12 내용정리</dc:title>
  <dc:creator>박 지민</dc:creator>
  <cp:lastModifiedBy>박지민</cp:lastModifiedBy>
  <cp:revision>292</cp:revision>
  <dcterms:created xsi:type="dcterms:W3CDTF">2022-07-12T09:40:21Z</dcterms:created>
  <dcterms:modified xsi:type="dcterms:W3CDTF">2022-08-16T16:44:04Z</dcterms:modified>
</cp:coreProperties>
</file>