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424" r:id="rId3"/>
    <p:sldId id="383" r:id="rId4"/>
    <p:sldId id="384" r:id="rId5"/>
    <p:sldId id="433" r:id="rId6"/>
    <p:sldId id="385" r:id="rId7"/>
    <p:sldId id="434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25" r:id="rId26"/>
    <p:sldId id="426" r:id="rId27"/>
    <p:sldId id="427" r:id="rId28"/>
    <p:sldId id="428" r:id="rId29"/>
    <p:sldId id="429" r:id="rId30"/>
    <p:sldId id="430" r:id="rId31"/>
    <p:sldId id="431" r:id="rId32"/>
    <p:sldId id="432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A8"/>
    <a:srgbClr val="4F94FF"/>
    <a:srgbClr val="FDA9F7"/>
    <a:srgbClr val="C5E1B4"/>
    <a:srgbClr val="50FCFF"/>
    <a:srgbClr val="45FF7C"/>
    <a:srgbClr val="8FFFDF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8"/>
    <p:restoredTop sz="94203"/>
  </p:normalViewPr>
  <p:slideViewPr>
    <p:cSldViewPr snapToGrid="0">
      <p:cViewPr>
        <p:scale>
          <a:sx n="90" d="100"/>
          <a:sy n="90" d="100"/>
        </p:scale>
        <p:origin x="148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2022. 9. 6.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2022. 9. 6.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2022-09-06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015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269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693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15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39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607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278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197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6365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13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70B392-85AE-0330-330A-F15AD391185F}"/>
              </a:ext>
            </a:extLst>
          </p:cNvPr>
          <p:cNvSpPr/>
          <p:nvPr/>
        </p:nvSpPr>
        <p:spPr>
          <a:xfrm>
            <a:off x="2222449" y="70512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326C06-BB21-5513-547F-0CA8BDF77B81}"/>
              </a:ext>
            </a:extLst>
          </p:cNvPr>
          <p:cNvSpPr/>
          <p:nvPr/>
        </p:nvSpPr>
        <p:spPr>
          <a:xfrm>
            <a:off x="2196446" y="1637122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en-US" altLang="ko-KR" sz="1400" dirty="0"/>
              <a:t>Manager</a:t>
            </a:r>
            <a:endParaRPr kumimoji="1"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674919-525F-C4B2-81B9-523AB9319E6D}"/>
              </a:ext>
            </a:extLst>
          </p:cNvPr>
          <p:cNvSpPr/>
          <p:nvPr/>
        </p:nvSpPr>
        <p:spPr>
          <a:xfrm>
            <a:off x="2207875" y="4047377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B460B2-68CC-4561-7B44-0F92FFDEC746}"/>
              </a:ext>
            </a:extLst>
          </p:cNvPr>
          <p:cNvSpPr/>
          <p:nvPr/>
        </p:nvSpPr>
        <p:spPr>
          <a:xfrm>
            <a:off x="2207875" y="2938155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C303B-1884-C985-9522-FC3607A84295}"/>
              </a:ext>
            </a:extLst>
          </p:cNvPr>
          <p:cNvSpPr/>
          <p:nvPr/>
        </p:nvSpPr>
        <p:spPr>
          <a:xfrm>
            <a:off x="2207876" y="5805011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C3E57A-2402-ACD6-43FB-370D6CC87F0D}"/>
              </a:ext>
            </a:extLst>
          </p:cNvPr>
          <p:cNvSpPr/>
          <p:nvPr/>
        </p:nvSpPr>
        <p:spPr>
          <a:xfrm>
            <a:off x="6600335" y="1637121"/>
            <a:ext cx="98981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0EB8E3-44DB-A0A1-30BA-541922EB38FC}"/>
              </a:ext>
            </a:extLst>
          </p:cNvPr>
          <p:cNvSpPr/>
          <p:nvPr/>
        </p:nvSpPr>
        <p:spPr>
          <a:xfrm>
            <a:off x="6611765" y="2938155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B0C904-7971-E85B-3CDB-0C42B7178B85}"/>
              </a:ext>
            </a:extLst>
          </p:cNvPr>
          <p:cNvSpPr/>
          <p:nvPr/>
        </p:nvSpPr>
        <p:spPr>
          <a:xfrm>
            <a:off x="10521885" y="1637120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A0F6AD-39D9-4D1C-F275-4F42528FF8A1}"/>
              </a:ext>
            </a:extLst>
          </p:cNvPr>
          <p:cNvSpPr/>
          <p:nvPr/>
        </p:nvSpPr>
        <p:spPr>
          <a:xfrm>
            <a:off x="6611765" y="4047376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49326DF-1568-451D-6797-515973325AC4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2766767" y="617267"/>
            <a:ext cx="26003" cy="1019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56B03C6-CCCF-58A0-811D-E56E9E64E0C5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766767" y="2183877"/>
            <a:ext cx="11430" cy="754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9CEB88D-FC20-0F9A-C765-0C2C133419F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2778197" y="3484910"/>
            <a:ext cx="749431" cy="56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F6B72ED-9A83-1CF4-6571-B8705E74AC1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778197" y="4594132"/>
            <a:ext cx="749431" cy="1210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AFA4738-903A-F13D-6A95-61A35B6F848F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3337088" y="1910499"/>
            <a:ext cx="326324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896AED6-FD22-398E-E029-55286C0009AC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7590149" y="1910498"/>
            <a:ext cx="29317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EAAE240-9A07-DBE8-556C-AF72A64FCD03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348518" y="3211533"/>
            <a:ext cx="32632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3E5F1DC-A2A9-DC21-622F-7D9D84D84ECB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847380" y="4320754"/>
            <a:ext cx="176438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85AA69F-03E8-359A-7193-4BE9687E5F7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575847" y="1910500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006E15E-075C-BA77-01E0-0580DD57C42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587276" y="3211533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035F20A-7794-990A-E1B4-8FD9B0A1919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87276" y="4320754"/>
            <a:ext cx="6205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CFA9B18-262A-9EAB-28E1-9388D37229F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587276" y="6077451"/>
            <a:ext cx="620600" cy="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7C913C1-36EE-4E6C-7335-19148B718EE8}"/>
              </a:ext>
            </a:extLst>
          </p:cNvPr>
          <p:cNvSpPr txBox="1"/>
          <p:nvPr/>
        </p:nvSpPr>
        <p:spPr>
          <a:xfrm>
            <a:off x="2908607" y="767694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등록</a:t>
            </a:r>
            <a:endParaRPr kumimoji="1" lang="ko-Kore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D1D5F8-28E3-5B99-241D-A85C440A4E47}"/>
              </a:ext>
            </a:extLst>
          </p:cNvPr>
          <p:cNvSpPr txBox="1"/>
          <p:nvPr/>
        </p:nvSpPr>
        <p:spPr>
          <a:xfrm>
            <a:off x="1103150" y="1589456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</a:t>
            </a:r>
            <a:r>
              <a:rPr kumimoji="1" lang="ko-KR" altLang="en-US" sz="1100" dirty="0"/>
              <a:t> 연결요청</a:t>
            </a:r>
            <a:endParaRPr kumimoji="1" lang="ko-Kore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A88C8F-6784-4C23-42FD-67E035245963}"/>
              </a:ext>
            </a:extLst>
          </p:cNvPr>
          <p:cNvSpPr txBox="1"/>
          <p:nvPr/>
        </p:nvSpPr>
        <p:spPr>
          <a:xfrm>
            <a:off x="3867566" y="1563898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등록된 객체에게 위임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83A65F-0C41-3960-10BB-3BB5F0F30DA6}"/>
              </a:ext>
            </a:extLst>
          </p:cNvPr>
          <p:cNvSpPr txBox="1"/>
          <p:nvPr/>
        </p:nvSpPr>
        <p:spPr>
          <a:xfrm>
            <a:off x="8657089" y="1779692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6591E5-6D8F-B27A-9566-31CC1F260052}"/>
              </a:ext>
            </a:extLst>
          </p:cNvPr>
          <p:cNvSpPr txBox="1"/>
          <p:nvPr/>
        </p:nvSpPr>
        <p:spPr>
          <a:xfrm>
            <a:off x="3867566" y="2028325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Connection </a:t>
            </a:r>
            <a:r>
              <a:rPr kumimoji="1" lang="ko-KR" altLang="en-US" sz="1100" dirty="0"/>
              <a:t>객체 리턴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81735C-567A-5865-67E3-497C6E9A28C2}"/>
              </a:ext>
            </a:extLst>
          </p:cNvPr>
          <p:cNvSpPr txBox="1"/>
          <p:nvPr/>
        </p:nvSpPr>
        <p:spPr>
          <a:xfrm>
            <a:off x="4474125" y="2839239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ABDBBC-0D01-FD26-C0F9-EE7BD131B0A5}"/>
              </a:ext>
            </a:extLst>
          </p:cNvPr>
          <p:cNvSpPr txBox="1"/>
          <p:nvPr/>
        </p:nvSpPr>
        <p:spPr>
          <a:xfrm>
            <a:off x="4474125" y="3292410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0FE7F3-92BD-540C-7C37-5B469BCD23A7}"/>
              </a:ext>
            </a:extLst>
          </p:cNvPr>
          <p:cNvSpPr txBox="1"/>
          <p:nvPr/>
        </p:nvSpPr>
        <p:spPr>
          <a:xfrm>
            <a:off x="1114580" y="2905858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질의준비</a:t>
            </a:r>
            <a:endParaRPr kumimoji="1" lang="ko-Kore-KR" alt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6A11CE-74F7-FFD1-F7B8-1986621A656A}"/>
              </a:ext>
            </a:extLst>
          </p:cNvPr>
          <p:cNvSpPr txBox="1"/>
          <p:nvPr/>
        </p:nvSpPr>
        <p:spPr>
          <a:xfrm>
            <a:off x="1803239" y="3635338"/>
            <a:ext cx="269934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을 서버에 보낼 객체를 리턴</a:t>
            </a:r>
            <a:endParaRPr kumimoji="1" lang="ko-Kore-KR" altLang="en-US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8C8943-3701-5AAC-7AA3-810DACC5B123}"/>
              </a:ext>
            </a:extLst>
          </p:cNvPr>
          <p:cNvSpPr txBox="1"/>
          <p:nvPr/>
        </p:nvSpPr>
        <p:spPr>
          <a:xfrm>
            <a:off x="674371" y="3972311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수행</a:t>
            </a:r>
            <a:endParaRPr kumimoji="1" lang="ko-Kore-KR" altLang="en-US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360E6FC-89CE-1567-BE1A-D37CCE6D5817}"/>
              </a:ext>
            </a:extLst>
          </p:cNvPr>
          <p:cNvCxnSpPr>
            <a:cxnSpLocks/>
          </p:cNvCxnSpPr>
          <p:nvPr/>
        </p:nvCxnSpPr>
        <p:spPr>
          <a:xfrm flipH="1">
            <a:off x="1580509" y="4554934"/>
            <a:ext cx="625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12E43A6-9052-17FA-F045-6C0A8722CB49}"/>
              </a:ext>
            </a:extLst>
          </p:cNvPr>
          <p:cNvSpPr txBox="1"/>
          <p:nvPr/>
        </p:nvSpPr>
        <p:spPr>
          <a:xfrm>
            <a:off x="422910" y="4656956"/>
            <a:ext cx="1610641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결과 리턴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(insert/update/delete)</a:t>
            </a:r>
            <a:endParaRPr kumimoji="1" lang="ko-Kore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CBCBA9-6BD2-25DE-71D4-3D373AF2DD3E}"/>
              </a:ext>
            </a:extLst>
          </p:cNvPr>
          <p:cNvSpPr txBox="1"/>
          <p:nvPr/>
        </p:nvSpPr>
        <p:spPr>
          <a:xfrm>
            <a:off x="2887212" y="4944554"/>
            <a:ext cx="3920336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100" dirty="0"/>
              <a:t>10.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Select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질의할 경우</a:t>
            </a:r>
            <a:r>
              <a:rPr kumimoji="1" lang="en-US" altLang="ko-KR" sz="1100" dirty="0"/>
              <a:t>,</a:t>
            </a:r>
          </a:p>
          <a:p>
            <a:r>
              <a:rPr kumimoji="1" lang="en-US" altLang="ko-Kore-KR" sz="1100" dirty="0"/>
              <a:t>DBMS</a:t>
            </a:r>
            <a:r>
              <a:rPr kumimoji="1" lang="ko-KR" altLang="en-US" sz="1100" dirty="0"/>
              <a:t>에서 결과 </a:t>
            </a:r>
            <a:r>
              <a:rPr kumimoji="1" lang="en-US" altLang="ko-KR" sz="1100" dirty="0"/>
              <a:t>record(tuple||row)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가져올 객체를 리턴</a:t>
            </a:r>
            <a:endParaRPr kumimoji="1" lang="ko-Kore-KR" alt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D75273-0E10-4058-225B-3B64D41273F2}"/>
              </a:ext>
            </a:extLst>
          </p:cNvPr>
          <p:cNvSpPr txBox="1"/>
          <p:nvPr/>
        </p:nvSpPr>
        <p:spPr>
          <a:xfrm>
            <a:off x="5355339" y="3958781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14F7C2-D1C2-C67A-F72B-E4AC4840A0A7}"/>
              </a:ext>
            </a:extLst>
          </p:cNvPr>
          <p:cNvSpPr txBox="1"/>
          <p:nvPr/>
        </p:nvSpPr>
        <p:spPr>
          <a:xfrm>
            <a:off x="5355339" y="4411952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D6109D-6506-B392-012F-D9B46755A0D5}"/>
              </a:ext>
            </a:extLst>
          </p:cNvPr>
          <p:cNvSpPr txBox="1"/>
          <p:nvPr/>
        </p:nvSpPr>
        <p:spPr>
          <a:xfrm>
            <a:off x="674371" y="5679621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 </a:t>
            </a:r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E1AF0F-5DAC-3CE4-E983-AE5EBDC1562E}"/>
              </a:ext>
            </a:extLst>
          </p:cNvPr>
          <p:cNvSpPr txBox="1"/>
          <p:nvPr/>
        </p:nvSpPr>
        <p:spPr>
          <a:xfrm>
            <a:off x="3294022" y="6586320"/>
            <a:ext cx="351352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</a:t>
            </a:r>
            <a:r>
              <a:rPr kumimoji="1" lang="ko-KR" altLang="en-US" sz="1100" dirty="0"/>
              <a:t> 한 개를 </a:t>
            </a:r>
            <a:r>
              <a:rPr kumimoji="1" lang="en-US" altLang="ko-KR" sz="1100" dirty="0"/>
              <a:t>DBMS </a:t>
            </a:r>
            <a:r>
              <a:rPr kumimoji="1" lang="ko-KR" altLang="en-US" sz="1100" dirty="0"/>
              <a:t>서버에서 가져온다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2ACE4D2-24CA-7566-A7AB-25B67C7E8EDA}"/>
              </a:ext>
            </a:extLst>
          </p:cNvPr>
          <p:cNvCxnSpPr>
            <a:cxnSpLocks/>
            <a:stCxn id="6" idx="2"/>
            <a:endCxn id="77" idx="1"/>
          </p:cNvCxnSpPr>
          <p:nvPr/>
        </p:nvCxnSpPr>
        <p:spPr>
          <a:xfrm>
            <a:off x="2778197" y="6351766"/>
            <a:ext cx="515825" cy="365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96888DE-8C6E-E3B6-6CD6-87671C53DF47}"/>
              </a:ext>
            </a:extLst>
          </p:cNvPr>
          <p:cNvSpPr txBox="1"/>
          <p:nvPr/>
        </p:nvSpPr>
        <p:spPr>
          <a:xfrm>
            <a:off x="1129152" y="-6606"/>
            <a:ext cx="918972" cy="26032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C96DD5-B0FE-4E75-CE54-17CEC1A13407}"/>
              </a:ext>
            </a:extLst>
          </p:cNvPr>
          <p:cNvSpPr txBox="1"/>
          <p:nvPr/>
        </p:nvSpPr>
        <p:spPr>
          <a:xfrm>
            <a:off x="3893568" y="737630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 </a:t>
            </a:r>
            <a:r>
              <a:rPr kumimoji="1" lang="en-US" altLang="ko-KR" sz="1100" dirty="0" err="1"/>
              <a:t>registerDriver</a:t>
            </a:r>
            <a:r>
              <a:rPr kumimoji="1" lang="en-US" altLang="ko-KR" sz="1100" dirty="0"/>
              <a:t>()</a:t>
            </a:r>
            <a:endParaRPr kumimoji="1" lang="ko-Kore-KR" altLang="en-US" sz="11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5CD8939-D22C-470E-E4D0-5CB760456AB9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588638" y="343889"/>
            <a:ext cx="63381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1A54A8C6-889C-72BC-FE64-FD54125338E7}"/>
              </a:ext>
            </a:extLst>
          </p:cNvPr>
          <p:cNvCxnSpPr>
            <a:cxnSpLocks/>
            <a:stCxn id="2" idx="3"/>
            <a:endCxn id="17" idx="0"/>
          </p:cNvCxnSpPr>
          <p:nvPr/>
        </p:nvCxnSpPr>
        <p:spPr>
          <a:xfrm>
            <a:off x="3363091" y="343890"/>
            <a:ext cx="1445944" cy="393740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620B5F-0774-9D12-2FF6-083A286304A1}"/>
              </a:ext>
            </a:extLst>
          </p:cNvPr>
          <p:cNvSpPr txBox="1"/>
          <p:nvPr/>
        </p:nvSpPr>
        <p:spPr>
          <a:xfrm>
            <a:off x="3888310" y="189545"/>
            <a:ext cx="918972" cy="26032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>
                <a:solidFill>
                  <a:srgbClr val="FF00A8"/>
                </a:solidFill>
              </a:rPr>
              <a:t>등록</a:t>
            </a:r>
            <a:endParaRPr kumimoji="1" lang="ko-Kore-KR" altLang="en-US" sz="1100" dirty="0">
              <a:solidFill>
                <a:srgbClr val="FF00A8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E8959A-5C65-076D-A910-EE71C63687A7}"/>
              </a:ext>
            </a:extLst>
          </p:cNvPr>
          <p:cNvSpPr txBox="1"/>
          <p:nvPr/>
        </p:nvSpPr>
        <p:spPr>
          <a:xfrm>
            <a:off x="5206536" y="133312"/>
            <a:ext cx="3380537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등록 후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 err="1"/>
              <a:t>getDriver</a:t>
            </a:r>
            <a:r>
              <a:rPr kumimoji="1" lang="en-US" altLang="ko-KR" sz="1100" dirty="0"/>
              <a:t>()</a:t>
            </a:r>
            <a:r>
              <a:rPr kumimoji="1" lang="ko-KR" altLang="en-US" sz="1100" dirty="0"/>
              <a:t>로 등록됐는지 확인 가능하다</a:t>
            </a:r>
            <a:r>
              <a:rPr kumimoji="1" lang="en-US" altLang="ko-KR" sz="1100" dirty="0"/>
              <a:t>!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780B03-8004-4C3B-621B-8DC3784494B8}"/>
              </a:ext>
            </a:extLst>
          </p:cNvPr>
          <p:cNvSpPr txBox="1"/>
          <p:nvPr/>
        </p:nvSpPr>
        <p:spPr>
          <a:xfrm>
            <a:off x="218452" y="1268412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3. </a:t>
            </a:r>
            <a:r>
              <a:rPr kumimoji="1" lang="en-US" altLang="ko-KR" sz="1100" dirty="0" err="1"/>
              <a:t>getConnection</a:t>
            </a:r>
            <a:r>
              <a:rPr kumimoji="1" lang="en-US" altLang="ko-KR" sz="1100" dirty="0"/>
              <a:t>()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6E07FF-1107-2E83-CE1F-DD8C8FE6D28D}"/>
              </a:ext>
            </a:extLst>
          </p:cNvPr>
          <p:cNvSpPr txBox="1"/>
          <p:nvPr/>
        </p:nvSpPr>
        <p:spPr>
          <a:xfrm>
            <a:off x="3867566" y="1202141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 connect()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86C8C8-2EF0-DEA3-ADCB-982303FDEFB3}"/>
              </a:ext>
            </a:extLst>
          </p:cNvPr>
          <p:cNvSpPr txBox="1"/>
          <p:nvPr/>
        </p:nvSpPr>
        <p:spPr>
          <a:xfrm>
            <a:off x="8659442" y="1434379"/>
            <a:ext cx="795503" cy="26032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252855F-8535-42AC-EC8F-850D906EA65F}"/>
              </a:ext>
            </a:extLst>
          </p:cNvPr>
          <p:cNvSpPr/>
          <p:nvPr/>
        </p:nvSpPr>
        <p:spPr>
          <a:xfrm>
            <a:off x="7619330" y="467270"/>
            <a:ext cx="4043198" cy="534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”</a:t>
            </a:r>
            <a:r>
              <a:rPr kumimoji="1" lang="en-US" altLang="ko-Kore-KR" sz="1400" b="1" dirty="0"/>
              <a:t>service-provider loading</a:t>
            </a:r>
            <a:r>
              <a:rPr kumimoji="1" lang="en-US" altLang="ko-Kore-KR" sz="1400" dirty="0"/>
              <a:t>”</a:t>
            </a:r>
          </a:p>
          <a:p>
            <a:pPr algn="ctr"/>
            <a:r>
              <a:rPr kumimoji="1" lang="ko-KR" altLang="en-US" sz="1400" dirty="0"/>
              <a:t>규칙에 따라 </a:t>
            </a:r>
            <a:r>
              <a:rPr kumimoji="1" lang="ko-KR" altLang="en-US" sz="1400" b="1" dirty="0"/>
              <a:t>자동</a:t>
            </a:r>
            <a:r>
              <a:rPr kumimoji="1" lang="ko-KR" altLang="en-US" sz="1400" dirty="0"/>
              <a:t>으로 드라이버를 </a:t>
            </a:r>
            <a:r>
              <a:rPr kumimoji="1" lang="ko-KR" altLang="en-US" sz="1400" dirty="0" err="1"/>
              <a:t>로딩한다</a:t>
            </a:r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47A8BD8-D322-1366-2512-288E8DEB10E6}"/>
              </a:ext>
            </a:extLst>
          </p:cNvPr>
          <p:cNvSpPr/>
          <p:nvPr/>
        </p:nvSpPr>
        <p:spPr>
          <a:xfrm>
            <a:off x="868679" y="-8738"/>
            <a:ext cx="10946249" cy="1108858"/>
          </a:xfrm>
          <a:prstGeom prst="rect">
            <a:avLst/>
          </a:prstGeom>
          <a:noFill/>
          <a:ln w="53975"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74AA0-F30C-1C20-6754-008D9608C14E}"/>
              </a:ext>
            </a:extLst>
          </p:cNvPr>
          <p:cNvSpPr txBox="1"/>
          <p:nvPr/>
        </p:nvSpPr>
        <p:spPr>
          <a:xfrm>
            <a:off x="218452" y="2198666"/>
            <a:ext cx="1830933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 </a:t>
            </a:r>
            <a:r>
              <a:rPr kumimoji="1" lang="en-US" altLang="ko-KR" sz="1100" dirty="0" err="1"/>
              <a:t>createStetment</a:t>
            </a:r>
            <a:r>
              <a:rPr kumimoji="1" lang="en-US" altLang="ko-KR" sz="1100" dirty="0"/>
              <a:t>()</a:t>
            </a:r>
          </a:p>
          <a:p>
            <a:pPr algn="ctr"/>
            <a:r>
              <a:rPr kumimoji="1" lang="en-US" altLang="ko-Kore-KR" sz="1100" dirty="0" err="1"/>
              <a:t>prepareStatement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552B6E2E-1744-C413-63C2-A24019DC1192}"/>
              </a:ext>
            </a:extLst>
          </p:cNvPr>
          <p:cNvCxnSpPr>
            <a:cxnSpLocks/>
            <a:stCxn id="66" idx="1"/>
            <a:endCxn id="9" idx="2"/>
          </p:cNvCxnSpPr>
          <p:nvPr/>
        </p:nvCxnSpPr>
        <p:spPr>
          <a:xfrm rot="10800000" flipH="1">
            <a:off x="1114579" y="2629553"/>
            <a:ext cx="19339" cy="407110"/>
          </a:xfrm>
          <a:prstGeom prst="curvedConnector4">
            <a:avLst>
              <a:gd name="adj1" fmla="val -1182067"/>
              <a:gd name="adj2" fmla="val 66065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829FA-DDE2-5DD7-5FA1-6169AC84AAC1}"/>
              </a:ext>
            </a:extLst>
          </p:cNvPr>
          <p:cNvSpPr txBox="1"/>
          <p:nvPr/>
        </p:nvSpPr>
        <p:spPr>
          <a:xfrm>
            <a:off x="4477414" y="2511270"/>
            <a:ext cx="795503" cy="26032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EFABA1-53FF-6149-1B16-B28532F088E3}"/>
              </a:ext>
            </a:extLst>
          </p:cNvPr>
          <p:cNvSpPr txBox="1"/>
          <p:nvPr/>
        </p:nvSpPr>
        <p:spPr>
          <a:xfrm>
            <a:off x="35019" y="3608165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 </a:t>
            </a:r>
            <a:r>
              <a:rPr kumimoji="1" lang="en-US" altLang="ko-KR" sz="1100" dirty="0" err="1"/>
              <a:t>executeQuery</a:t>
            </a:r>
            <a:r>
              <a:rPr kumimoji="1" lang="en-US" altLang="ko-KR" sz="1100" dirty="0"/>
              <a:t>()</a:t>
            </a:r>
            <a:endParaRPr kumimoji="1" lang="ko-Kore-KR" altLang="en-US" sz="1100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DB4028EC-7D1E-29D4-4497-19ACEF36FBF9}"/>
              </a:ext>
            </a:extLst>
          </p:cNvPr>
          <p:cNvCxnSpPr>
            <a:cxnSpLocks/>
            <a:stCxn id="68" idx="1"/>
            <a:endCxn id="38" idx="2"/>
          </p:cNvCxnSpPr>
          <p:nvPr/>
        </p:nvCxnSpPr>
        <p:spPr>
          <a:xfrm rot="10800000" flipH="1">
            <a:off x="674370" y="3869776"/>
            <a:ext cx="276115" cy="233341"/>
          </a:xfrm>
          <a:prstGeom prst="curvedConnector4">
            <a:avLst>
              <a:gd name="adj1" fmla="val -82792"/>
              <a:gd name="adj2" fmla="val 78029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EB5302A-E228-EB9E-FF36-648390DB60CD}"/>
              </a:ext>
            </a:extLst>
          </p:cNvPr>
          <p:cNvSpPr txBox="1"/>
          <p:nvPr/>
        </p:nvSpPr>
        <p:spPr>
          <a:xfrm>
            <a:off x="5363578" y="3635338"/>
            <a:ext cx="795503" cy="26032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52D408-D5FC-3EB8-3125-D9D47391E028}"/>
              </a:ext>
            </a:extLst>
          </p:cNvPr>
          <p:cNvSpPr txBox="1"/>
          <p:nvPr/>
        </p:nvSpPr>
        <p:spPr>
          <a:xfrm>
            <a:off x="9251270" y="3787052"/>
            <a:ext cx="2266359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서버에서 결과를 가져오는 애로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값이 저장된 애가 아니다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D2D94997-25C6-3EAD-1051-5F5E22E90A5E}"/>
              </a:ext>
            </a:extLst>
          </p:cNvPr>
          <p:cNvCxnSpPr>
            <a:cxnSpLocks/>
            <a:stCxn id="11" idx="3"/>
            <a:endCxn id="52" idx="0"/>
          </p:cNvCxnSpPr>
          <p:nvPr/>
        </p:nvCxnSpPr>
        <p:spPr>
          <a:xfrm>
            <a:off x="9251270" y="3211533"/>
            <a:ext cx="1133180" cy="575519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1B72A3B-8E68-5BF3-56C2-30D30B2D721C}"/>
              </a:ext>
            </a:extLst>
          </p:cNvPr>
          <p:cNvSpPr txBox="1"/>
          <p:nvPr/>
        </p:nvSpPr>
        <p:spPr>
          <a:xfrm>
            <a:off x="35019" y="6190921"/>
            <a:ext cx="1884879" cy="60016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11.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next() </a:t>
            </a:r>
            <a:r>
              <a:rPr kumimoji="1" lang="ko-KR" altLang="en-US" sz="1100" dirty="0"/>
              <a:t>호출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 err="1"/>
              <a:t>getXxx</a:t>
            </a:r>
            <a:r>
              <a:rPr kumimoji="1" lang="en-US" altLang="ko-KR" sz="1100" dirty="0"/>
              <a:t>() </a:t>
            </a:r>
            <a:r>
              <a:rPr kumimoji="1" lang="ko-Kore-KR" altLang="en-US" sz="1100" dirty="0"/>
              <a:t>호출</a:t>
            </a:r>
            <a:endParaRPr kumimoji="1" lang="en-US" altLang="ko-Kore-KR" sz="1100" dirty="0"/>
          </a:p>
          <a:p>
            <a:pPr algn="ctr"/>
            <a:r>
              <a:rPr kumimoji="1" lang="en-US" altLang="ko-Kore-KR" sz="1100" dirty="0">
                <a:sym typeface="Wingdings" pitchFamily="2" charset="2"/>
              </a:rPr>
              <a:t></a:t>
            </a:r>
            <a:r>
              <a:rPr kumimoji="1" lang="ko-Kore-KR" altLang="en-US" sz="1100" dirty="0">
                <a:sym typeface="Wingdings" pitchFamily="2" charset="2"/>
              </a:rPr>
              <a:t> </a:t>
            </a:r>
            <a:r>
              <a:rPr kumimoji="1" lang="en-US" altLang="ko-Kore-KR" sz="1100" dirty="0">
                <a:sym typeface="Wingdings" pitchFamily="2" charset="2"/>
              </a:rPr>
              <a:t>Column</a:t>
            </a:r>
            <a:r>
              <a:rPr kumimoji="1" lang="ko-Kore-KR" altLang="en-US" sz="1100" dirty="0">
                <a:sym typeface="Wingdings" pitchFamily="2" charset="2"/>
              </a:rPr>
              <a:t> 값</a:t>
            </a:r>
            <a:r>
              <a:rPr kumimoji="1" lang="ko-KR" altLang="en-US" sz="1100" dirty="0">
                <a:sym typeface="Wingdings" pitchFamily="2" charset="2"/>
              </a:rPr>
              <a:t> 리턴 받기</a:t>
            </a:r>
            <a:endParaRPr kumimoji="1" lang="en-US" altLang="ko-KR" sz="1100" dirty="0"/>
          </a:p>
        </p:txBody>
      </p:sp>
      <p:cxnSp>
        <p:nvCxnSpPr>
          <p:cNvPr id="57" name="구부러진 연결선[U] 56">
            <a:extLst>
              <a:ext uri="{FF2B5EF4-FFF2-40B4-BE49-F238E27FC236}">
                <a16:creationId xmlns:a16="http://schemas.microsoft.com/office/drawing/2014/main" id="{1A8BB14E-3A9D-A8B8-352C-C65B73FDB733}"/>
              </a:ext>
            </a:extLst>
          </p:cNvPr>
          <p:cNvCxnSpPr>
            <a:cxnSpLocks/>
            <a:stCxn id="76" idx="1"/>
            <a:endCxn id="56" idx="0"/>
          </p:cNvCxnSpPr>
          <p:nvPr/>
        </p:nvCxnSpPr>
        <p:spPr>
          <a:xfrm rot="10800000" flipH="1" flipV="1">
            <a:off x="674371" y="5810425"/>
            <a:ext cx="303088" cy="380495"/>
          </a:xfrm>
          <a:prstGeom prst="curvedConnector4">
            <a:avLst>
              <a:gd name="adj1" fmla="val -75424"/>
              <a:gd name="adj2" fmla="val 67189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24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279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108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877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818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900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38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9523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722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797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48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8241FC-7E16-0195-F4F7-8160C1689805}"/>
              </a:ext>
            </a:extLst>
          </p:cNvPr>
          <p:cNvSpPr/>
          <p:nvPr/>
        </p:nvSpPr>
        <p:spPr>
          <a:xfrm>
            <a:off x="1780700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Exam110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8EB1C36-5A70-8FEE-BA44-E7B292540798}"/>
              </a:ext>
            </a:extLst>
          </p:cNvPr>
          <p:cNvSpPr/>
          <p:nvPr/>
        </p:nvSpPr>
        <p:spPr>
          <a:xfrm>
            <a:off x="1777384" y="1753261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Exam120</a:t>
            </a:r>
            <a:endParaRPr kumimoji="1" lang="ko-Kore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E471D5-1691-D693-AC25-4BCE9EC7F933}"/>
              </a:ext>
            </a:extLst>
          </p:cNvPr>
          <p:cNvSpPr/>
          <p:nvPr/>
        </p:nvSpPr>
        <p:spPr>
          <a:xfrm>
            <a:off x="1777383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Exam130</a:t>
            </a:r>
            <a:endParaRPr kumimoji="1" lang="ko-Kore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96C831-EB2E-6C13-435A-F2982C239860}"/>
              </a:ext>
            </a:extLst>
          </p:cNvPr>
          <p:cNvSpPr/>
          <p:nvPr/>
        </p:nvSpPr>
        <p:spPr>
          <a:xfrm>
            <a:off x="1777382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Exam140</a:t>
            </a:r>
            <a:endParaRPr kumimoji="1" lang="ko-Kore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D27484-74B5-2884-7E1E-FD2E6B1B7FED}"/>
              </a:ext>
            </a:extLst>
          </p:cNvPr>
          <p:cNvSpPr/>
          <p:nvPr/>
        </p:nvSpPr>
        <p:spPr>
          <a:xfrm>
            <a:off x="1777382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Exam150</a:t>
            </a:r>
            <a:endParaRPr kumimoji="1" lang="ko-Kore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753700-C405-CED0-D992-2ECC3E4F93E7}"/>
              </a:ext>
            </a:extLst>
          </p:cNvPr>
          <p:cNvSpPr/>
          <p:nvPr/>
        </p:nvSpPr>
        <p:spPr>
          <a:xfrm>
            <a:off x="3642631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9CFBF2-5906-D677-64C0-CE0A3DDD5006}"/>
              </a:ext>
            </a:extLst>
          </p:cNvPr>
          <p:cNvSpPr/>
          <p:nvPr/>
        </p:nvSpPr>
        <p:spPr>
          <a:xfrm>
            <a:off x="3639315" y="1753261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4167D9-B850-E51C-482C-3FBAAD81BF70}"/>
              </a:ext>
            </a:extLst>
          </p:cNvPr>
          <p:cNvSpPr/>
          <p:nvPr/>
        </p:nvSpPr>
        <p:spPr>
          <a:xfrm>
            <a:off x="3639314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394552-0137-4043-736F-13E5F71393ED}"/>
              </a:ext>
            </a:extLst>
          </p:cNvPr>
          <p:cNvSpPr/>
          <p:nvPr/>
        </p:nvSpPr>
        <p:spPr>
          <a:xfrm>
            <a:off x="3639313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A54C38-EA66-8FA3-ABD3-FC023FDBA6DC}"/>
              </a:ext>
            </a:extLst>
          </p:cNvPr>
          <p:cNvSpPr/>
          <p:nvPr/>
        </p:nvSpPr>
        <p:spPr>
          <a:xfrm>
            <a:off x="3639313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E4BF56-55E6-353E-14AC-A51D149766E3}"/>
              </a:ext>
            </a:extLst>
          </p:cNvPr>
          <p:cNvSpPr/>
          <p:nvPr/>
        </p:nvSpPr>
        <p:spPr>
          <a:xfrm>
            <a:off x="6942422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8B6A7F-21CC-946D-8C46-1928FC64DA5C}"/>
              </a:ext>
            </a:extLst>
          </p:cNvPr>
          <p:cNvSpPr/>
          <p:nvPr/>
        </p:nvSpPr>
        <p:spPr>
          <a:xfrm>
            <a:off x="6939106" y="1753261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169C7A-7259-6361-AFF1-49600BC55068}"/>
              </a:ext>
            </a:extLst>
          </p:cNvPr>
          <p:cNvSpPr/>
          <p:nvPr/>
        </p:nvSpPr>
        <p:spPr>
          <a:xfrm>
            <a:off x="6939105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659E26-D1D1-DEF6-3F79-B2C89CCDADDA}"/>
              </a:ext>
            </a:extLst>
          </p:cNvPr>
          <p:cNvSpPr/>
          <p:nvPr/>
        </p:nvSpPr>
        <p:spPr>
          <a:xfrm>
            <a:off x="6939104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16B2A7-DD64-F005-A5E2-08D4FF7187BE}"/>
              </a:ext>
            </a:extLst>
          </p:cNvPr>
          <p:cNvSpPr/>
          <p:nvPr/>
        </p:nvSpPr>
        <p:spPr>
          <a:xfrm>
            <a:off x="6939104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FA6AA2-F07E-56F2-893D-AD8F6A0C4087}"/>
              </a:ext>
            </a:extLst>
          </p:cNvPr>
          <p:cNvSpPr/>
          <p:nvPr/>
        </p:nvSpPr>
        <p:spPr>
          <a:xfrm>
            <a:off x="10518211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Exam210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A1397F-7476-8D85-F459-B049322C474B}"/>
              </a:ext>
            </a:extLst>
          </p:cNvPr>
          <p:cNvSpPr/>
          <p:nvPr/>
        </p:nvSpPr>
        <p:spPr>
          <a:xfrm>
            <a:off x="10514893" y="1525679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Exam220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570A602-733F-6090-836A-5ECF7EA8ECAF}"/>
              </a:ext>
            </a:extLst>
          </p:cNvPr>
          <p:cNvSpPr/>
          <p:nvPr/>
        </p:nvSpPr>
        <p:spPr>
          <a:xfrm>
            <a:off x="10514893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Exam230</a:t>
            </a:r>
            <a:endParaRPr kumimoji="1"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39077B-D68E-C176-B3CD-5CB6B1EE316A}"/>
              </a:ext>
            </a:extLst>
          </p:cNvPr>
          <p:cNvSpPr/>
          <p:nvPr/>
        </p:nvSpPr>
        <p:spPr>
          <a:xfrm>
            <a:off x="10514893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Exam240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C9C543-479A-D13F-94E4-0B24C0DBCCB9}"/>
              </a:ext>
            </a:extLst>
          </p:cNvPr>
          <p:cNvSpPr/>
          <p:nvPr/>
        </p:nvSpPr>
        <p:spPr>
          <a:xfrm>
            <a:off x="10514893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Exam250</a:t>
            </a:r>
            <a:endParaRPr kumimoji="1" lang="ko-Kore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94FDB1-1CB3-9360-E040-520EA36781B5}"/>
              </a:ext>
            </a:extLst>
          </p:cNvPr>
          <p:cNvSpPr/>
          <p:nvPr/>
        </p:nvSpPr>
        <p:spPr>
          <a:xfrm>
            <a:off x="5199761" y="534060"/>
            <a:ext cx="854765" cy="5393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</a:t>
            </a:r>
          </a:p>
          <a:p>
            <a:pPr algn="ctr"/>
            <a:r>
              <a:rPr kumimoji="1" lang="en-US" altLang="ko-Kore-KR" dirty="0"/>
              <a:t>B</a:t>
            </a:r>
          </a:p>
          <a:p>
            <a:pPr algn="ctr"/>
            <a:r>
              <a:rPr kumimoji="1" lang="en-US" altLang="ko-Kore-KR" dirty="0"/>
              <a:t>M</a:t>
            </a:r>
          </a:p>
          <a:p>
            <a:pPr algn="ctr"/>
            <a:r>
              <a:rPr kumimoji="1" lang="en-US" altLang="ko-Kore-KR" dirty="0"/>
              <a:t>S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F101B1-C39B-7FFF-CA98-1B7704121307}"/>
              </a:ext>
            </a:extLst>
          </p:cNvPr>
          <p:cNvSpPr/>
          <p:nvPr/>
        </p:nvSpPr>
        <p:spPr>
          <a:xfrm>
            <a:off x="8555869" y="534060"/>
            <a:ext cx="997231" cy="5393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D</a:t>
            </a:r>
            <a:r>
              <a:rPr kumimoji="1" lang="en-US" altLang="ko-Kore-KR" dirty="0"/>
              <a:t>ata</a:t>
            </a:r>
          </a:p>
          <a:p>
            <a:pPr algn="ctr"/>
            <a:r>
              <a:rPr kumimoji="1" lang="en-US" altLang="ko-Kore-KR" b="1" dirty="0"/>
              <a:t>A</a:t>
            </a:r>
            <a:r>
              <a:rPr kumimoji="1" lang="en-US" altLang="ko-Kore-KR" dirty="0"/>
              <a:t>ccess</a:t>
            </a:r>
          </a:p>
          <a:p>
            <a:pPr algn="ctr"/>
            <a:r>
              <a:rPr kumimoji="1" lang="en-US" altLang="ko-Kore-KR" b="1" dirty="0"/>
              <a:t>O</a:t>
            </a:r>
            <a:r>
              <a:rPr kumimoji="1" lang="en-US" altLang="ko-Kore-KR" dirty="0"/>
              <a:t>bject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437704-2D1A-A0E1-A329-45289E200F66}"/>
              </a:ext>
            </a:extLst>
          </p:cNvPr>
          <p:cNvSpPr txBox="1"/>
          <p:nvPr/>
        </p:nvSpPr>
        <p:spPr>
          <a:xfrm>
            <a:off x="358147" y="66167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C</a:t>
            </a:r>
            <a:r>
              <a:rPr kumimoji="1" lang="en-US" altLang="ko-Kore-KR" sz="1100" dirty="0"/>
              <a:t>reate</a:t>
            </a:r>
            <a:endParaRPr kumimoji="1" lang="ko-Kore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535C6E-34B7-F2A4-E7C8-2622F2E664F8}"/>
              </a:ext>
            </a:extLst>
          </p:cNvPr>
          <p:cNvSpPr txBox="1"/>
          <p:nvPr/>
        </p:nvSpPr>
        <p:spPr>
          <a:xfrm>
            <a:off x="1078335" y="6616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입력</a:t>
            </a:r>
            <a:endParaRPr kumimoji="1" lang="ko-Kore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526C49-39E9-AFEA-2996-DE1A6D66C437}"/>
              </a:ext>
            </a:extLst>
          </p:cNvPr>
          <p:cNvSpPr txBox="1"/>
          <p:nvPr/>
        </p:nvSpPr>
        <p:spPr>
          <a:xfrm>
            <a:off x="351510" y="1892408"/>
            <a:ext cx="67382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</a:t>
            </a:r>
            <a:r>
              <a:rPr kumimoji="1" lang="en-US" altLang="ko-Kore-KR" sz="1100" dirty="0"/>
              <a:t>ead</a:t>
            </a:r>
          </a:p>
          <a:p>
            <a:pPr algn="ctr"/>
            <a:r>
              <a:rPr kumimoji="1" lang="en-US" altLang="ko-Kore-KR" sz="900" dirty="0"/>
              <a:t>(Retrieve)</a:t>
            </a:r>
            <a:endParaRPr kumimoji="1" lang="ko-Kore-KR" altLang="en-US" sz="9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92C828-1721-5048-2E73-CB6AB13888EA}"/>
              </a:ext>
            </a:extLst>
          </p:cNvPr>
          <p:cNvSpPr txBox="1"/>
          <p:nvPr/>
        </p:nvSpPr>
        <p:spPr>
          <a:xfrm>
            <a:off x="1081652" y="1892407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목록</a:t>
            </a:r>
            <a:endParaRPr kumimoji="1" lang="ko-Kore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A155D0-D4F8-0116-E190-F79A889E8EEA}"/>
              </a:ext>
            </a:extLst>
          </p:cNvPr>
          <p:cNvSpPr txBox="1"/>
          <p:nvPr/>
        </p:nvSpPr>
        <p:spPr>
          <a:xfrm>
            <a:off x="354830" y="3070136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</a:t>
            </a:r>
            <a:r>
              <a:rPr kumimoji="1" lang="en-US" altLang="ko-Kore-KR" sz="1100" dirty="0"/>
              <a:t>ead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DE696E-4A6F-EA83-16D5-9E95DD127184}"/>
              </a:ext>
            </a:extLst>
          </p:cNvPr>
          <p:cNvSpPr txBox="1"/>
          <p:nvPr/>
        </p:nvSpPr>
        <p:spPr>
          <a:xfrm>
            <a:off x="1075018" y="307013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상세</a:t>
            </a:r>
            <a:endParaRPr kumimoji="1" lang="ko-Kore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4C02C8-E5E2-83C5-9672-28037A6BA715}"/>
              </a:ext>
            </a:extLst>
          </p:cNvPr>
          <p:cNvSpPr txBox="1"/>
          <p:nvPr/>
        </p:nvSpPr>
        <p:spPr>
          <a:xfrm>
            <a:off x="358147" y="430087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U</a:t>
            </a:r>
            <a:r>
              <a:rPr kumimoji="1" lang="en-US" altLang="ko-Kore-KR" sz="1100" dirty="0"/>
              <a:t>pdate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C68C06-83EF-8C2D-4CC0-2022A624E2A6}"/>
              </a:ext>
            </a:extLst>
          </p:cNvPr>
          <p:cNvSpPr txBox="1"/>
          <p:nvPr/>
        </p:nvSpPr>
        <p:spPr>
          <a:xfrm>
            <a:off x="1078335" y="43008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변경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B7616A-7DAD-3E04-0180-956ECB2953D1}"/>
              </a:ext>
            </a:extLst>
          </p:cNvPr>
          <p:cNvSpPr txBox="1"/>
          <p:nvPr/>
        </p:nvSpPr>
        <p:spPr>
          <a:xfrm>
            <a:off x="351511" y="5531608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</a:t>
            </a:r>
            <a:r>
              <a:rPr kumimoji="1" lang="en-US" altLang="ko-Kore-KR" sz="1100" dirty="0"/>
              <a:t>elete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C45D8-761B-6444-D6F7-89A3042D8C4C}"/>
              </a:ext>
            </a:extLst>
          </p:cNvPr>
          <p:cNvSpPr txBox="1"/>
          <p:nvPr/>
        </p:nvSpPr>
        <p:spPr>
          <a:xfrm>
            <a:off x="1071699" y="5531607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삭제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91171FC-B4D3-4C12-CA40-232CE733A547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2635465" y="792477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8322FEF-88BB-5FF4-610B-D2AA33B7EE4A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2632149" y="2011678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F42BF3A-0B44-F0BC-3F1A-D7BF6D3B6C39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632148" y="3230879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4FD0510-8309-A8BA-976F-3FCE676D7064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632147" y="4450080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8BB8081-4084-FED7-7728-7D06D239C51A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2632147" y="5669281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AD7E891-0C3E-9397-E921-4B86B7A97CFE}"/>
              </a:ext>
            </a:extLst>
          </p:cNvPr>
          <p:cNvCxnSpPr>
            <a:cxnSpLocks/>
          </p:cNvCxnSpPr>
          <p:nvPr/>
        </p:nvCxnSpPr>
        <p:spPr>
          <a:xfrm flipH="1">
            <a:off x="7793869" y="5669281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F1E6974-12E2-0F68-1BF9-EEEE2A8B3810}"/>
              </a:ext>
            </a:extLst>
          </p:cNvPr>
          <p:cNvCxnSpPr>
            <a:cxnSpLocks/>
          </p:cNvCxnSpPr>
          <p:nvPr/>
        </p:nvCxnSpPr>
        <p:spPr>
          <a:xfrm flipH="1">
            <a:off x="7764038" y="4447745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B5E1FA1-D295-80EE-1295-EB127F63CD13}"/>
              </a:ext>
            </a:extLst>
          </p:cNvPr>
          <p:cNvCxnSpPr>
            <a:cxnSpLocks/>
          </p:cNvCxnSpPr>
          <p:nvPr/>
        </p:nvCxnSpPr>
        <p:spPr>
          <a:xfrm flipH="1">
            <a:off x="7795516" y="3228544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C5AF47E-BD1B-BAFA-0455-72D3A174C65D}"/>
              </a:ext>
            </a:extLst>
          </p:cNvPr>
          <p:cNvCxnSpPr>
            <a:cxnSpLocks/>
          </p:cNvCxnSpPr>
          <p:nvPr/>
        </p:nvCxnSpPr>
        <p:spPr>
          <a:xfrm flipH="1">
            <a:off x="7764044" y="2009343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FCB5A70-0424-2C04-3586-FB3018EA152A}"/>
              </a:ext>
            </a:extLst>
          </p:cNvPr>
          <p:cNvCxnSpPr>
            <a:cxnSpLocks/>
          </p:cNvCxnSpPr>
          <p:nvPr/>
        </p:nvCxnSpPr>
        <p:spPr>
          <a:xfrm flipH="1">
            <a:off x="7793869" y="784305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8DA44C5-A906-9EED-C32A-B7221B65DA68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054526" y="792476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B4B3D91-EC90-2226-B26B-D0583C7B2C3C}"/>
              </a:ext>
            </a:extLst>
          </p:cNvPr>
          <p:cNvCxnSpPr>
            <a:cxnSpLocks/>
          </p:cNvCxnSpPr>
          <p:nvPr/>
        </p:nvCxnSpPr>
        <p:spPr>
          <a:xfrm>
            <a:off x="6036295" y="2023211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9BD9DC3-DCD8-AEEF-A856-99CFCA5EEF5D}"/>
              </a:ext>
            </a:extLst>
          </p:cNvPr>
          <p:cNvCxnSpPr>
            <a:cxnSpLocks/>
          </p:cNvCxnSpPr>
          <p:nvPr/>
        </p:nvCxnSpPr>
        <p:spPr>
          <a:xfrm>
            <a:off x="6056178" y="3228544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97804C7-6DC0-0A02-B48B-89CD69F93D93}"/>
              </a:ext>
            </a:extLst>
          </p:cNvPr>
          <p:cNvCxnSpPr>
            <a:cxnSpLocks/>
          </p:cNvCxnSpPr>
          <p:nvPr/>
        </p:nvCxnSpPr>
        <p:spPr>
          <a:xfrm>
            <a:off x="6048721" y="4478541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02F9D1B-88D9-D824-93D2-7C5D85D2C678}"/>
              </a:ext>
            </a:extLst>
          </p:cNvPr>
          <p:cNvCxnSpPr>
            <a:cxnSpLocks/>
          </p:cNvCxnSpPr>
          <p:nvPr/>
        </p:nvCxnSpPr>
        <p:spPr>
          <a:xfrm>
            <a:off x="6045411" y="5683874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8251F39-2FBC-35CE-C9C9-844AD9AC87BF}"/>
              </a:ext>
            </a:extLst>
          </p:cNvPr>
          <p:cNvCxnSpPr>
            <a:cxnSpLocks/>
          </p:cNvCxnSpPr>
          <p:nvPr/>
        </p:nvCxnSpPr>
        <p:spPr>
          <a:xfrm flipV="1">
            <a:off x="4480004" y="771984"/>
            <a:ext cx="716441" cy="5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526D312-4F9F-B15A-D982-1543ECF304F5}"/>
              </a:ext>
            </a:extLst>
          </p:cNvPr>
          <p:cNvCxnSpPr>
            <a:cxnSpLocks/>
          </p:cNvCxnSpPr>
          <p:nvPr/>
        </p:nvCxnSpPr>
        <p:spPr>
          <a:xfrm flipV="1">
            <a:off x="4461773" y="2005052"/>
            <a:ext cx="790989" cy="35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2BC8B43-EC72-A524-35AE-7D1FCA80035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481656" y="3213950"/>
            <a:ext cx="718105" cy="169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4B75923-889E-DB46-BBFC-8DF9C96566B6}"/>
              </a:ext>
            </a:extLst>
          </p:cNvPr>
          <p:cNvCxnSpPr>
            <a:cxnSpLocks/>
          </p:cNvCxnSpPr>
          <p:nvPr/>
        </p:nvCxnSpPr>
        <p:spPr>
          <a:xfrm>
            <a:off x="4474199" y="4463947"/>
            <a:ext cx="6659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DAB145F-5AD3-5243-0452-A3353887444F}"/>
              </a:ext>
            </a:extLst>
          </p:cNvPr>
          <p:cNvCxnSpPr>
            <a:cxnSpLocks/>
          </p:cNvCxnSpPr>
          <p:nvPr/>
        </p:nvCxnSpPr>
        <p:spPr>
          <a:xfrm>
            <a:off x="4470889" y="5669280"/>
            <a:ext cx="7495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012ED83-4A6C-4C1D-FE08-BE05EF54DBF2}"/>
              </a:ext>
            </a:extLst>
          </p:cNvPr>
          <p:cNvSpPr txBox="1"/>
          <p:nvPr/>
        </p:nvSpPr>
        <p:spPr>
          <a:xfrm>
            <a:off x="2803794" y="49049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insert</a:t>
            </a:r>
            <a:endParaRPr kumimoji="1" lang="ko-Kore-KR" altLang="en-US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0E60D06-02AE-F9A3-7E97-12C651A0C4E4}"/>
              </a:ext>
            </a:extLst>
          </p:cNvPr>
          <p:cNvSpPr txBox="1"/>
          <p:nvPr/>
        </p:nvSpPr>
        <p:spPr>
          <a:xfrm>
            <a:off x="2801108" y="1620860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39B2643-8DDB-9E3F-86A5-E9648712FE83}"/>
              </a:ext>
            </a:extLst>
          </p:cNvPr>
          <p:cNvSpPr txBox="1"/>
          <p:nvPr/>
        </p:nvSpPr>
        <p:spPr>
          <a:xfrm>
            <a:off x="2799346" y="2889384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C7F7FEA-4102-9B3A-744F-062145F432F4}"/>
              </a:ext>
            </a:extLst>
          </p:cNvPr>
          <p:cNvSpPr txBox="1"/>
          <p:nvPr/>
        </p:nvSpPr>
        <p:spPr>
          <a:xfrm>
            <a:off x="2799346" y="41187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update</a:t>
            </a:r>
            <a:endParaRPr kumimoji="1" lang="ko-Kore-KR" altLang="en-US" sz="11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2CEC3F8-5066-B5BE-9D57-F563E32DB1FA}"/>
              </a:ext>
            </a:extLst>
          </p:cNvPr>
          <p:cNvSpPr txBox="1"/>
          <p:nvPr/>
        </p:nvSpPr>
        <p:spPr>
          <a:xfrm>
            <a:off x="2813116" y="53379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delete</a:t>
            </a:r>
            <a:endParaRPr kumimoji="1" lang="ko-Kore-KR" altLang="en-US" sz="11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22F512E-964F-785A-4DD9-2788F435D57B}"/>
              </a:ext>
            </a:extLst>
          </p:cNvPr>
          <p:cNvSpPr txBox="1"/>
          <p:nvPr/>
        </p:nvSpPr>
        <p:spPr>
          <a:xfrm>
            <a:off x="7823328" y="463069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insert</a:t>
            </a:r>
            <a:endParaRPr kumimoji="1" lang="ko-Kore-KR" altLang="en-US" sz="11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4AFE4E6-8A20-C411-5BE2-FEE4E2EF2AD3}"/>
              </a:ext>
            </a:extLst>
          </p:cNvPr>
          <p:cNvSpPr txBox="1"/>
          <p:nvPr/>
        </p:nvSpPr>
        <p:spPr>
          <a:xfrm>
            <a:off x="7839354" y="1682699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DB65136-DC26-FB39-13D7-E9316888401D}"/>
              </a:ext>
            </a:extLst>
          </p:cNvPr>
          <p:cNvSpPr txBox="1"/>
          <p:nvPr/>
        </p:nvSpPr>
        <p:spPr>
          <a:xfrm>
            <a:off x="7839354" y="2889384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0A0D874-1626-DD1A-5933-4F0093F4BB60}"/>
              </a:ext>
            </a:extLst>
          </p:cNvPr>
          <p:cNvSpPr txBox="1"/>
          <p:nvPr/>
        </p:nvSpPr>
        <p:spPr>
          <a:xfrm>
            <a:off x="7839354" y="41187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update</a:t>
            </a:r>
            <a:endParaRPr kumimoji="1" lang="ko-Kore-KR" altLang="en-US" sz="11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B19269-346E-5668-A614-3615158AF2E1}"/>
              </a:ext>
            </a:extLst>
          </p:cNvPr>
          <p:cNvSpPr txBox="1"/>
          <p:nvPr/>
        </p:nvSpPr>
        <p:spPr>
          <a:xfrm>
            <a:off x="7853124" y="53379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delete</a:t>
            </a:r>
            <a:endParaRPr kumimoji="1" lang="ko-Kore-KR" altLang="en-US" sz="11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5E105F0-5C24-F36C-C352-489FDC44F83B}"/>
              </a:ext>
            </a:extLst>
          </p:cNvPr>
          <p:cNvSpPr txBox="1"/>
          <p:nvPr/>
        </p:nvSpPr>
        <p:spPr>
          <a:xfrm>
            <a:off x="9643288" y="463069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insert()</a:t>
            </a:r>
            <a:endParaRPr kumimoji="1" lang="ko-Kore-KR" altLang="en-US" sz="11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31F1C3B-3B63-A389-A5CA-4DD0683E1952}"/>
              </a:ext>
            </a:extLst>
          </p:cNvPr>
          <p:cNvSpPr txBox="1"/>
          <p:nvPr/>
        </p:nvSpPr>
        <p:spPr>
          <a:xfrm>
            <a:off x="9608302" y="1468831"/>
            <a:ext cx="85476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findAll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85C22DE-687C-CB72-81D3-F6FDC4BF8597}"/>
              </a:ext>
            </a:extLst>
          </p:cNvPr>
          <p:cNvSpPr txBox="1"/>
          <p:nvPr/>
        </p:nvSpPr>
        <p:spPr>
          <a:xfrm>
            <a:off x="9638840" y="2861958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findBy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985FB24-4207-F61E-5550-20CCBD809494}"/>
              </a:ext>
            </a:extLst>
          </p:cNvPr>
          <p:cNvSpPr txBox="1"/>
          <p:nvPr/>
        </p:nvSpPr>
        <p:spPr>
          <a:xfrm>
            <a:off x="9638840" y="4091345"/>
            <a:ext cx="837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update()</a:t>
            </a:r>
            <a:endParaRPr kumimoji="1" lang="ko-Kore-KR" altLang="en-US" sz="11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3218568-6391-9BC4-E8D3-1246A96BD410}"/>
              </a:ext>
            </a:extLst>
          </p:cNvPr>
          <p:cNvSpPr txBox="1"/>
          <p:nvPr/>
        </p:nvSpPr>
        <p:spPr>
          <a:xfrm>
            <a:off x="9608304" y="5356004"/>
            <a:ext cx="82341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delete ()</a:t>
            </a:r>
            <a:endParaRPr kumimoji="1" lang="ko-Kore-KR" altLang="en-US" sz="11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02F336B-5485-DE98-0725-6055BB175ABE}"/>
              </a:ext>
            </a:extLst>
          </p:cNvPr>
          <p:cNvSpPr txBox="1"/>
          <p:nvPr/>
        </p:nvSpPr>
        <p:spPr>
          <a:xfrm>
            <a:off x="10144084" y="0"/>
            <a:ext cx="663872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Board</a:t>
            </a:r>
            <a:endParaRPr kumimoji="1" lang="ko-Kore-KR" altLang="en-US" sz="11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40EE9CE-2484-945D-A0B6-C5B389D0568D}"/>
              </a:ext>
            </a:extLst>
          </p:cNvPr>
          <p:cNvSpPr txBox="1"/>
          <p:nvPr/>
        </p:nvSpPr>
        <p:spPr>
          <a:xfrm>
            <a:off x="10144084" y="3724645"/>
            <a:ext cx="663872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Board</a:t>
            </a:r>
            <a:endParaRPr kumimoji="1" lang="ko-Kore-KR" altLang="en-US" sz="11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DA1B0FE-ABA0-8056-BA49-6E2032426FC2}"/>
              </a:ext>
            </a:extLst>
          </p:cNvPr>
          <p:cNvSpPr txBox="1"/>
          <p:nvPr/>
        </p:nvSpPr>
        <p:spPr>
          <a:xfrm>
            <a:off x="10141018" y="2432820"/>
            <a:ext cx="373875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2BD7B4C-61D0-01CB-16F8-D8381ECC46B3}"/>
              </a:ext>
            </a:extLst>
          </p:cNvPr>
          <p:cNvSpPr txBox="1"/>
          <p:nvPr/>
        </p:nvSpPr>
        <p:spPr>
          <a:xfrm>
            <a:off x="10141017" y="5020046"/>
            <a:ext cx="373875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5E120737-23D3-61EF-0D99-B4902535553A}"/>
              </a:ext>
            </a:extLst>
          </p:cNvPr>
          <p:cNvCxnSpPr>
            <a:stCxn id="119" idx="1"/>
            <a:endCxn id="104" idx="0"/>
          </p:cNvCxnSpPr>
          <p:nvPr/>
        </p:nvCxnSpPr>
        <p:spPr>
          <a:xfrm rot="10800000" flipV="1">
            <a:off x="9975224" y="130805"/>
            <a:ext cx="168860" cy="33226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7CEA27AB-14CC-2CB6-6BB0-80D6338CB11B}"/>
              </a:ext>
            </a:extLst>
          </p:cNvPr>
          <p:cNvCxnSpPr>
            <a:cxnSpLocks/>
            <a:stCxn id="121" idx="1"/>
            <a:endCxn id="106" idx="0"/>
          </p:cNvCxnSpPr>
          <p:nvPr/>
        </p:nvCxnSpPr>
        <p:spPr>
          <a:xfrm rot="10800000" flipV="1">
            <a:off x="9970776" y="2563624"/>
            <a:ext cx="170242" cy="29833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DA48E87E-CF77-BCD6-6D15-9163F7FDD624}"/>
              </a:ext>
            </a:extLst>
          </p:cNvPr>
          <p:cNvCxnSpPr>
            <a:cxnSpLocks/>
            <a:stCxn id="120" idx="1"/>
            <a:endCxn id="107" idx="0"/>
          </p:cNvCxnSpPr>
          <p:nvPr/>
        </p:nvCxnSpPr>
        <p:spPr>
          <a:xfrm rot="10800000" flipV="1">
            <a:off x="10057430" y="3855449"/>
            <a:ext cx="86654" cy="23589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FE7AB037-DB39-812F-A113-2CD860C77069}"/>
              </a:ext>
            </a:extLst>
          </p:cNvPr>
          <p:cNvCxnSpPr>
            <a:cxnSpLocks/>
            <a:stCxn id="122" idx="1"/>
            <a:endCxn id="108" idx="0"/>
          </p:cNvCxnSpPr>
          <p:nvPr/>
        </p:nvCxnSpPr>
        <p:spPr>
          <a:xfrm rot="10800000" flipV="1">
            <a:off x="10020009" y="5150850"/>
            <a:ext cx="121008" cy="20515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F97F54C6-3E1B-ACAF-69D1-C5D2DBA2C207}"/>
              </a:ext>
            </a:extLst>
          </p:cNvPr>
          <p:cNvCxnSpPr>
            <a:cxnSpLocks/>
          </p:cNvCxnSpPr>
          <p:nvPr/>
        </p:nvCxnSpPr>
        <p:spPr>
          <a:xfrm>
            <a:off x="9557974" y="1829591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A585BBD-6B24-DB0B-9A0A-13996279450A}"/>
              </a:ext>
            </a:extLst>
          </p:cNvPr>
          <p:cNvCxnSpPr>
            <a:cxnSpLocks/>
          </p:cNvCxnSpPr>
          <p:nvPr/>
        </p:nvCxnSpPr>
        <p:spPr>
          <a:xfrm>
            <a:off x="9577859" y="3262506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8083F32-2E0D-DA3D-A004-8EAE13B851E2}"/>
              </a:ext>
            </a:extLst>
          </p:cNvPr>
          <p:cNvSpPr txBox="1"/>
          <p:nvPr/>
        </p:nvSpPr>
        <p:spPr>
          <a:xfrm>
            <a:off x="9604926" y="1912788"/>
            <a:ext cx="85476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List&lt;Board&gt;</a:t>
            </a:r>
          </a:p>
          <a:p>
            <a:pPr algn="ctr"/>
            <a:r>
              <a:rPr kumimoji="1" lang="ko-KR" altLang="en-US" sz="800" dirty="0"/>
              <a:t>리턴</a:t>
            </a:r>
            <a:endParaRPr kumimoji="1" lang="ko-Kore-KR" altLang="en-US" sz="8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DB914EF-9DF2-0083-7B08-6AEDC6076DA3}"/>
              </a:ext>
            </a:extLst>
          </p:cNvPr>
          <p:cNvSpPr txBox="1"/>
          <p:nvPr/>
        </p:nvSpPr>
        <p:spPr>
          <a:xfrm>
            <a:off x="9616409" y="3352241"/>
            <a:ext cx="85476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Board</a:t>
            </a:r>
            <a:r>
              <a:rPr kumimoji="1" lang="ko-KR" altLang="en-US" sz="800" dirty="0"/>
              <a:t> 객체</a:t>
            </a:r>
            <a:endParaRPr kumimoji="1" lang="en-US" altLang="ko-Kore-KR" sz="800" dirty="0"/>
          </a:p>
          <a:p>
            <a:pPr algn="ctr"/>
            <a:r>
              <a:rPr kumimoji="1" lang="ko-KR" altLang="en-US" sz="800" dirty="0"/>
              <a:t>리턴</a:t>
            </a:r>
            <a:endParaRPr kumimoji="1" lang="ko-Kore-KR" altLang="en-US" sz="800" dirty="0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5305F126-FBFD-AA30-C5CE-DEFA66C4295C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9534004" y="5669281"/>
            <a:ext cx="980889" cy="22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E032F271-A864-117E-C3F6-0AAF593EC6D6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9534004" y="4450080"/>
            <a:ext cx="980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783BDF31-D990-636A-6AD8-D0524690B20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9577859" y="792477"/>
            <a:ext cx="940352" cy="15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B9F0B146-8D7E-E917-F279-FF594D92A616}"/>
              </a:ext>
            </a:extLst>
          </p:cNvPr>
          <p:cNvSpPr txBox="1"/>
          <p:nvPr/>
        </p:nvSpPr>
        <p:spPr>
          <a:xfrm>
            <a:off x="8830892" y="6058501"/>
            <a:ext cx="1614978" cy="938719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DAO</a:t>
            </a:r>
          </a:p>
          <a:p>
            <a:pPr marL="171450" indent="-171450" algn="ctr">
              <a:buFont typeface="Wingdings" pitchFamily="2" charset="2"/>
              <a:buChar char="à"/>
            </a:pPr>
            <a:r>
              <a:rPr kumimoji="1" lang="ko-KR" altLang="en-US" sz="1100" dirty="0">
                <a:sym typeface="Wingdings" pitchFamily="2" charset="2"/>
              </a:rPr>
              <a:t>데이터 처리 담당</a:t>
            </a:r>
            <a:endParaRPr kumimoji="1" lang="en-US" altLang="ko-KR" sz="1100" dirty="0">
              <a:sym typeface="Wingdings" pitchFamily="2" charset="2"/>
            </a:endParaRPr>
          </a:p>
          <a:p>
            <a:pPr marL="171450" indent="-171450" algn="ctr">
              <a:buFont typeface="Wingdings" pitchFamily="2" charset="2"/>
              <a:buChar char="à"/>
            </a:pPr>
            <a:r>
              <a:rPr kumimoji="1" lang="en-US" altLang="ko-KR" sz="1100" dirty="0">
                <a:sym typeface="Wingdings" pitchFamily="2" charset="2"/>
              </a:rPr>
              <a:t>JDBX API</a:t>
            </a:r>
            <a:r>
              <a:rPr kumimoji="1" lang="ko-KR" altLang="en-US" sz="1100" dirty="0" err="1">
                <a:sym typeface="Wingdings" pitchFamily="2" charset="2"/>
              </a:rPr>
              <a:t>를</a:t>
            </a:r>
            <a:r>
              <a:rPr kumimoji="1" lang="ko-KR" altLang="en-US" sz="1100" dirty="0">
                <a:sym typeface="Wingdings" pitchFamily="2" charset="2"/>
              </a:rPr>
              <a:t> 사용해서 데이터를 처리한다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A6367E9-3045-6BC1-656C-4ADAC1C93CDE}"/>
              </a:ext>
            </a:extLst>
          </p:cNvPr>
          <p:cNvSpPr txBox="1"/>
          <p:nvPr/>
        </p:nvSpPr>
        <p:spPr>
          <a:xfrm>
            <a:off x="5682635" y="6341387"/>
            <a:ext cx="2519574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 </a:t>
            </a:r>
            <a:r>
              <a:rPr kumimoji="1" lang="ko-KR" altLang="en-US" sz="1100" dirty="0" err="1"/>
              <a:t>안하면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DB </a:t>
            </a:r>
            <a:r>
              <a:rPr kumimoji="1" lang="ko-KR" altLang="en-US" sz="1100" dirty="0"/>
              <a:t>질의 사용 불가하다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FBD5F7DC-789B-C462-B6EC-D9BC6A7A6EE9}"/>
              </a:ext>
            </a:extLst>
          </p:cNvPr>
          <p:cNvCxnSpPr>
            <a:cxnSpLocks/>
            <a:stCxn id="164" idx="0"/>
            <a:endCxn id="16" idx="2"/>
          </p:cNvCxnSpPr>
          <p:nvPr/>
        </p:nvCxnSpPr>
        <p:spPr>
          <a:xfrm flipV="1">
            <a:off x="6942422" y="5927698"/>
            <a:ext cx="424065" cy="413689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7AAEC822-C73A-6DEA-71B9-3B40A61A1EB5}"/>
              </a:ext>
            </a:extLst>
          </p:cNvPr>
          <p:cNvSpPr txBox="1"/>
          <p:nvPr/>
        </p:nvSpPr>
        <p:spPr>
          <a:xfrm>
            <a:off x="328560" y="6322842"/>
            <a:ext cx="749775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CRUD</a:t>
            </a:r>
            <a:endParaRPr kumimoji="1" lang="ko-Kore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650590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829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022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913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DB775AD9-F8D3-8807-376C-479C7CA7EC67}"/>
              </a:ext>
            </a:extLst>
          </p:cNvPr>
          <p:cNvSpPr/>
          <p:nvPr/>
        </p:nvSpPr>
        <p:spPr>
          <a:xfrm>
            <a:off x="142877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C1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8D0E3F-8BBF-79F6-8624-86061741E2CF}"/>
              </a:ext>
            </a:extLst>
          </p:cNvPr>
          <p:cNvSpPr/>
          <p:nvPr/>
        </p:nvSpPr>
        <p:spPr>
          <a:xfrm>
            <a:off x="1714501" y="692946"/>
            <a:ext cx="2386012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Connection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C3CDC5-2723-DADF-ECBB-093AD992FA73}"/>
              </a:ext>
            </a:extLst>
          </p:cNvPr>
          <p:cNvSpPr/>
          <p:nvPr/>
        </p:nvSpPr>
        <p:spPr>
          <a:xfrm>
            <a:off x="5631656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5B55D426-8270-2024-40B3-818DE3527CA9}"/>
              </a:ext>
            </a:extLst>
          </p:cNvPr>
          <p:cNvSpPr/>
          <p:nvPr/>
        </p:nvSpPr>
        <p:spPr>
          <a:xfrm>
            <a:off x="7543800" y="2014538"/>
            <a:ext cx="1785938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9425EADD-EECA-EE49-4028-DF51713C775E}"/>
              </a:ext>
            </a:extLst>
          </p:cNvPr>
          <p:cNvSpPr/>
          <p:nvPr/>
        </p:nvSpPr>
        <p:spPr>
          <a:xfrm>
            <a:off x="10672763" y="1843088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E26CF77-80B2-22AA-5009-296F0A0A3514}"/>
              </a:ext>
            </a:extLst>
          </p:cNvPr>
          <p:cNvCxnSpPr>
            <a:stCxn id="3" idx="6"/>
            <a:endCxn id="4" idx="1"/>
          </p:cNvCxnSpPr>
          <p:nvPr/>
        </p:nvCxnSpPr>
        <p:spPr>
          <a:xfrm>
            <a:off x="1071565" y="1064421"/>
            <a:ext cx="642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8DB85A-61EE-BDAF-15F4-B13926E22BEC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4100513" y="1064421"/>
            <a:ext cx="15311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6B8487-0DFC-7572-1142-127F9C646799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6560344" y="1064421"/>
            <a:ext cx="1876425" cy="9501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5E17686-185C-CC5F-0636-1A3C271CACD2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329738" y="2500313"/>
            <a:ext cx="13430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899718-BD87-0AEF-0596-3FAC5B4A4860}"/>
              </a:ext>
            </a:extLst>
          </p:cNvPr>
          <p:cNvSpPr/>
          <p:nvPr/>
        </p:nvSpPr>
        <p:spPr>
          <a:xfrm>
            <a:off x="5413772" y="1700212"/>
            <a:ext cx="1364457" cy="2028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R" dirty="0"/>
              <a:t>.</a:t>
            </a:r>
            <a:endParaRPr kumimoji="1" lang="en-US" altLang="ko-Kore-KR" dirty="0"/>
          </a:p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180B10-6679-2503-ACC1-5C0D7C7CE082}"/>
              </a:ext>
            </a:extLst>
          </p:cNvPr>
          <p:cNvSpPr/>
          <p:nvPr/>
        </p:nvSpPr>
        <p:spPr>
          <a:xfrm>
            <a:off x="622103" y="1671638"/>
            <a:ext cx="1541859" cy="20573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ko-KR" altLang="en-US" dirty="0"/>
              <a:t>예외 발생</a:t>
            </a:r>
            <a:endParaRPr kumimoji="1" lang="en-US" altLang="ko-KR" dirty="0"/>
          </a:p>
          <a:p>
            <a:pPr algn="ctr"/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연결 끊기</a:t>
            </a:r>
            <a:endParaRPr kumimoji="1"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E70EF617-28CD-83B8-1F8D-B2FB54082631}"/>
              </a:ext>
            </a:extLst>
          </p:cNvPr>
          <p:cNvCxnSpPr>
            <a:cxnSpLocks/>
            <a:stCxn id="28" idx="2"/>
            <a:endCxn id="31" idx="1"/>
          </p:cNvCxnSpPr>
          <p:nvPr/>
        </p:nvCxnSpPr>
        <p:spPr>
          <a:xfrm rot="16200000" flipH="1">
            <a:off x="3075578" y="2046483"/>
            <a:ext cx="655649" cy="4020739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8B6E1A-C551-3ECF-50C0-D85F5C217C58}"/>
              </a:ext>
            </a:extLst>
          </p:cNvPr>
          <p:cNvSpPr txBox="1"/>
          <p:nvPr/>
        </p:nvSpPr>
        <p:spPr>
          <a:xfrm>
            <a:off x="5413772" y="3907624"/>
            <a:ext cx="2558653" cy="95410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400" dirty="0"/>
              <a:t>스레드는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임시데이터베이스에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보관된</a:t>
            </a:r>
            <a:r>
              <a:rPr kumimoji="1" lang="ko-KR" altLang="en-US" sz="1400" dirty="0"/>
              <a:t> 작업 내용을 버린다</a:t>
            </a:r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스레드 종료</a:t>
            </a:r>
            <a:r>
              <a:rPr kumimoji="1" lang="en-US" altLang="ko-KR" sz="1400" dirty="0">
                <a:sym typeface="Wingdings" pitchFamily="2" charset="2"/>
              </a:rPr>
              <a:t>!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8674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DB775AD9-F8D3-8807-376C-479C7CA7EC67}"/>
              </a:ext>
            </a:extLst>
          </p:cNvPr>
          <p:cNvSpPr/>
          <p:nvPr/>
        </p:nvSpPr>
        <p:spPr>
          <a:xfrm>
            <a:off x="142877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C1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8D0E3F-8BBF-79F6-8624-86061741E2CF}"/>
              </a:ext>
            </a:extLst>
          </p:cNvPr>
          <p:cNvSpPr/>
          <p:nvPr/>
        </p:nvSpPr>
        <p:spPr>
          <a:xfrm>
            <a:off x="1714501" y="692946"/>
            <a:ext cx="2386012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Connection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C3CDC5-2723-DADF-ECBB-093AD992FA73}"/>
              </a:ext>
            </a:extLst>
          </p:cNvPr>
          <p:cNvSpPr/>
          <p:nvPr/>
        </p:nvSpPr>
        <p:spPr>
          <a:xfrm>
            <a:off x="5631656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5B55D426-8270-2024-40B3-818DE3527CA9}"/>
              </a:ext>
            </a:extLst>
          </p:cNvPr>
          <p:cNvSpPr/>
          <p:nvPr/>
        </p:nvSpPr>
        <p:spPr>
          <a:xfrm>
            <a:off x="7543800" y="2014538"/>
            <a:ext cx="1785938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9425EADD-EECA-EE49-4028-DF51713C775E}"/>
              </a:ext>
            </a:extLst>
          </p:cNvPr>
          <p:cNvSpPr/>
          <p:nvPr/>
        </p:nvSpPr>
        <p:spPr>
          <a:xfrm>
            <a:off x="10672763" y="1843088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E26CF77-80B2-22AA-5009-296F0A0A3514}"/>
              </a:ext>
            </a:extLst>
          </p:cNvPr>
          <p:cNvCxnSpPr>
            <a:stCxn id="3" idx="6"/>
            <a:endCxn id="4" idx="1"/>
          </p:cNvCxnSpPr>
          <p:nvPr/>
        </p:nvCxnSpPr>
        <p:spPr>
          <a:xfrm>
            <a:off x="1071565" y="1064421"/>
            <a:ext cx="642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8DB85A-61EE-BDAF-15F4-B13926E22BEC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4100513" y="1064421"/>
            <a:ext cx="15311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6B8487-0DFC-7572-1142-127F9C646799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6560344" y="1064421"/>
            <a:ext cx="1876425" cy="9501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5E17686-185C-CC5F-0636-1A3C271CACD2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329738" y="2500313"/>
            <a:ext cx="13430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899718-BD87-0AEF-0596-3FAC5B4A4860}"/>
              </a:ext>
            </a:extLst>
          </p:cNvPr>
          <p:cNvSpPr/>
          <p:nvPr/>
        </p:nvSpPr>
        <p:spPr>
          <a:xfrm>
            <a:off x="5413772" y="1700212"/>
            <a:ext cx="1364457" cy="2028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R" dirty="0"/>
              <a:t>.</a:t>
            </a:r>
            <a:endParaRPr kumimoji="1" lang="en-US" altLang="ko-Kore-KR" dirty="0"/>
          </a:p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180B10-6679-2503-ACC1-5C0D7C7CE082}"/>
              </a:ext>
            </a:extLst>
          </p:cNvPr>
          <p:cNvSpPr/>
          <p:nvPr/>
        </p:nvSpPr>
        <p:spPr>
          <a:xfrm>
            <a:off x="622103" y="1671638"/>
            <a:ext cx="1541859" cy="20573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ko-KR" altLang="en-US" dirty="0"/>
              <a:t>예외 발생</a:t>
            </a:r>
            <a:endParaRPr kumimoji="1" lang="en-US" altLang="ko-KR" dirty="0"/>
          </a:p>
          <a:p>
            <a:pPr algn="ctr"/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연결 끊기</a:t>
            </a:r>
            <a:endParaRPr kumimoji="1"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E70EF617-28CD-83B8-1F8D-B2FB54082631}"/>
              </a:ext>
            </a:extLst>
          </p:cNvPr>
          <p:cNvCxnSpPr>
            <a:cxnSpLocks/>
            <a:stCxn id="28" idx="2"/>
            <a:endCxn id="31" idx="1"/>
          </p:cNvCxnSpPr>
          <p:nvPr/>
        </p:nvCxnSpPr>
        <p:spPr>
          <a:xfrm rot="16200000" flipH="1">
            <a:off x="3075578" y="2046483"/>
            <a:ext cx="655649" cy="4020739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8B6E1A-C551-3ECF-50C0-D85F5C217C58}"/>
              </a:ext>
            </a:extLst>
          </p:cNvPr>
          <p:cNvSpPr txBox="1"/>
          <p:nvPr/>
        </p:nvSpPr>
        <p:spPr>
          <a:xfrm>
            <a:off x="5413772" y="3907624"/>
            <a:ext cx="2558653" cy="95410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400" dirty="0"/>
              <a:t>스레드는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임시데이터베이스에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보관된</a:t>
            </a:r>
            <a:r>
              <a:rPr kumimoji="1" lang="ko-KR" altLang="en-US" sz="1400" dirty="0"/>
              <a:t> 작업 내용을 버린다</a:t>
            </a:r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스레드 종료</a:t>
            </a:r>
            <a:r>
              <a:rPr kumimoji="1" lang="en-US" altLang="ko-KR" sz="1400" dirty="0">
                <a:sym typeface="Wingdings" pitchFamily="2" charset="2"/>
              </a:rPr>
              <a:t>!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714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737608-B1BF-84EC-3708-3E0844A12E51}"/>
              </a:ext>
            </a:extLst>
          </p:cNvPr>
          <p:cNvSpPr/>
          <p:nvPr/>
        </p:nvSpPr>
        <p:spPr>
          <a:xfrm>
            <a:off x="1259682" y="350044"/>
            <a:ext cx="1057275" cy="124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47A8F3F-50AB-B916-A580-1905F654767D}"/>
              </a:ext>
            </a:extLst>
          </p:cNvPr>
          <p:cNvSpPr/>
          <p:nvPr/>
        </p:nvSpPr>
        <p:spPr>
          <a:xfrm>
            <a:off x="500063" y="542925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T1</a:t>
            </a:r>
            <a:endParaRPr kumimoji="1" lang="ko-Kore-KR" altLang="en-US" sz="16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1D46460-9546-F3FC-86E7-190E4AD1F410}"/>
              </a:ext>
            </a:extLst>
          </p:cNvPr>
          <p:cNvSpPr/>
          <p:nvPr/>
        </p:nvSpPr>
        <p:spPr>
          <a:xfrm>
            <a:off x="3481390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919720C-F9C9-2E9E-2774-6F3CCB873E4A}"/>
              </a:ext>
            </a:extLst>
          </p:cNvPr>
          <p:cNvSpPr/>
          <p:nvPr/>
        </p:nvSpPr>
        <p:spPr>
          <a:xfrm>
            <a:off x="5631656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610B5B9F-9E84-220C-1E13-3C3C2228CE81}"/>
              </a:ext>
            </a:extLst>
          </p:cNvPr>
          <p:cNvSpPr/>
          <p:nvPr/>
        </p:nvSpPr>
        <p:spPr>
          <a:xfrm>
            <a:off x="7617621" y="521494"/>
            <a:ext cx="1785938" cy="971550"/>
          </a:xfrm>
          <a:prstGeom prst="can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A9C0DEF7-10B0-1F09-8D49-CAAA3FD9A799}"/>
              </a:ext>
            </a:extLst>
          </p:cNvPr>
          <p:cNvSpPr/>
          <p:nvPr/>
        </p:nvSpPr>
        <p:spPr>
          <a:xfrm>
            <a:off x="10591803" y="350044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6E6895A-66E7-02D0-7CAA-1431C0150E8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560344" y="985838"/>
            <a:ext cx="1057277" cy="214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5FA6226-23BD-2A21-2B91-ED1A73FE2CD9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403559" y="1007269"/>
            <a:ext cx="11882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61F15E6-8AEA-B06F-DDC5-EE0C847E6BA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10078" y="985838"/>
            <a:ext cx="1221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DE0712F-3391-C9AE-96F3-FFED4DC7EB31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>
            <a:off x="2316957" y="971551"/>
            <a:ext cx="1164433" cy="14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279F6E-A13F-1527-5A07-F29C5BEA46EC}"/>
              </a:ext>
            </a:extLst>
          </p:cNvPr>
          <p:cNvSpPr txBox="1"/>
          <p:nvPr/>
        </p:nvSpPr>
        <p:spPr>
          <a:xfrm>
            <a:off x="2567237" y="63850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실행</a:t>
            </a:r>
            <a:endParaRPr kumimoji="1" lang="ko-Kore-KR" altLang="en-US" sz="11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2C10BC65-B9FD-5940-4B61-3846E860A3F4}"/>
              </a:ext>
            </a:extLst>
          </p:cNvPr>
          <p:cNvSpPr/>
          <p:nvPr/>
        </p:nvSpPr>
        <p:spPr>
          <a:xfrm>
            <a:off x="5567362" y="2945605"/>
            <a:ext cx="1057277" cy="4857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/>
              <a:t>임시</a:t>
            </a:r>
            <a:r>
              <a:rPr kumimoji="1" lang="en-US" altLang="ko-KR" sz="1600" b="1" dirty="0"/>
              <a:t>DB</a:t>
            </a:r>
            <a:endParaRPr kumimoji="1" lang="ko-Kore-KR" altLang="en-US" sz="16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A284F4-C9AF-214E-BA62-39C265965598}"/>
              </a:ext>
            </a:extLst>
          </p:cNvPr>
          <p:cNvSpPr/>
          <p:nvPr/>
        </p:nvSpPr>
        <p:spPr>
          <a:xfrm>
            <a:off x="5567362" y="1664494"/>
            <a:ext cx="1057275" cy="1243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847C6B-4B9A-E9A6-2B80-E3C0496656E2}"/>
              </a:ext>
            </a:extLst>
          </p:cNvPr>
          <p:cNvSpPr/>
          <p:nvPr/>
        </p:nvSpPr>
        <p:spPr>
          <a:xfrm>
            <a:off x="1025378" y="1807370"/>
            <a:ext cx="1760685" cy="118587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트랜잭션 실행 중</a:t>
            </a:r>
            <a:r>
              <a:rPr kumimoji="1" lang="en-US" altLang="ko-KR" sz="1600" dirty="0"/>
              <a:t>,</a:t>
            </a:r>
          </a:p>
          <a:p>
            <a:pPr algn="ctr"/>
            <a:r>
              <a:rPr kumimoji="1" lang="ko-KR" altLang="en-US" sz="1600" dirty="0"/>
              <a:t>오류 발생 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>
                <a:sym typeface="Wingdings" pitchFamily="2" charset="2"/>
              </a:rPr>
              <a:t></a:t>
            </a:r>
            <a:r>
              <a:rPr kumimoji="1" lang="ko-KR" altLang="en-US" sz="1600" dirty="0">
                <a:sym typeface="Wingdings" pitchFamily="2" charset="2"/>
              </a:rPr>
              <a:t> 연결 종료</a:t>
            </a:r>
            <a:endParaRPr kumimoji="1" lang="ko-Kore-KR" altLang="en-US" sz="1600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5DBA649-5ACB-F101-E042-8C007B161701}"/>
              </a:ext>
            </a:extLst>
          </p:cNvPr>
          <p:cNvCxnSpPr>
            <a:cxnSpLocks/>
            <a:stCxn id="29" idx="2"/>
            <a:endCxn id="31" idx="1"/>
          </p:cNvCxnSpPr>
          <p:nvPr/>
        </p:nvCxnSpPr>
        <p:spPr>
          <a:xfrm rot="16200000" flipH="1">
            <a:off x="3323566" y="1575394"/>
            <a:ext cx="825950" cy="3661641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F227A9-1BC1-A0F6-3208-941BBF8BD33C}"/>
              </a:ext>
            </a:extLst>
          </p:cNvPr>
          <p:cNvSpPr txBox="1"/>
          <p:nvPr/>
        </p:nvSpPr>
        <p:spPr>
          <a:xfrm>
            <a:off x="5567362" y="3557580"/>
            <a:ext cx="2558653" cy="52322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임시</a:t>
            </a:r>
            <a:r>
              <a:rPr kumimoji="1" lang="en-US" altLang="ko-KR" sz="1400" dirty="0"/>
              <a:t>DB</a:t>
            </a:r>
            <a:r>
              <a:rPr kumimoji="1" lang="ko-KR" altLang="en-US" sz="1400" dirty="0"/>
              <a:t>에 보관된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작업결과를 버린다</a:t>
            </a:r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6C4A7A6-005F-C301-1CFC-5FDFCF777E5D}"/>
              </a:ext>
            </a:extLst>
          </p:cNvPr>
          <p:cNvSpPr/>
          <p:nvPr/>
        </p:nvSpPr>
        <p:spPr>
          <a:xfrm>
            <a:off x="3231109" y="1690999"/>
            <a:ext cx="2206697" cy="118587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커넥션을 통해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들어오는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데이터변경</a:t>
            </a:r>
            <a:r>
              <a:rPr kumimoji="1" lang="ko-Kore-KR" altLang="en-US" sz="1600" dirty="0"/>
              <a:t>작업을</a:t>
            </a:r>
            <a:endParaRPr kumimoji="1" lang="en-US" altLang="ko-Kore-KR" sz="1600" dirty="0"/>
          </a:p>
          <a:p>
            <a:pPr algn="ctr"/>
            <a:r>
              <a:rPr kumimoji="1" lang="ko-Kore-KR" altLang="en-US" sz="1600" dirty="0"/>
              <a:t>임시데이터베이스에</a:t>
            </a:r>
            <a:r>
              <a:rPr kumimoji="1" lang="ko-KR" altLang="en-US" sz="1600" dirty="0"/>
              <a:t> 보관된다</a:t>
            </a:r>
            <a:r>
              <a:rPr kumimoji="1" lang="en-US" altLang="ko-KR" sz="1600" dirty="0"/>
              <a:t>.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1EE33AB-BFE5-712A-7372-83A69D034435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>
            <a:off x="1788320" y="1593057"/>
            <a:ext cx="117401" cy="214313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5A837BC-CAE7-14A7-071F-BB9BE7CA419D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6096000" y="1450182"/>
            <a:ext cx="0" cy="21431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9CA5159-FE2C-A618-2FCC-1EB9EE762A92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4334458" y="996553"/>
            <a:ext cx="686409" cy="694446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71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737608-B1BF-84EC-3708-3E0844A12E51}"/>
              </a:ext>
            </a:extLst>
          </p:cNvPr>
          <p:cNvSpPr/>
          <p:nvPr/>
        </p:nvSpPr>
        <p:spPr>
          <a:xfrm>
            <a:off x="1259682" y="350044"/>
            <a:ext cx="1057275" cy="124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47A8F3F-50AB-B916-A580-1905F654767D}"/>
              </a:ext>
            </a:extLst>
          </p:cNvPr>
          <p:cNvSpPr/>
          <p:nvPr/>
        </p:nvSpPr>
        <p:spPr>
          <a:xfrm>
            <a:off x="500063" y="542925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T1</a:t>
            </a:r>
            <a:endParaRPr kumimoji="1" lang="ko-Kore-KR" altLang="en-US" sz="16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1D46460-9546-F3FC-86E7-190E4AD1F410}"/>
              </a:ext>
            </a:extLst>
          </p:cNvPr>
          <p:cNvSpPr/>
          <p:nvPr/>
        </p:nvSpPr>
        <p:spPr>
          <a:xfrm>
            <a:off x="3481390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919720C-F9C9-2E9E-2774-6F3CCB873E4A}"/>
              </a:ext>
            </a:extLst>
          </p:cNvPr>
          <p:cNvSpPr/>
          <p:nvPr/>
        </p:nvSpPr>
        <p:spPr>
          <a:xfrm>
            <a:off x="5631656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610B5B9F-9E84-220C-1E13-3C3C2228CE81}"/>
              </a:ext>
            </a:extLst>
          </p:cNvPr>
          <p:cNvSpPr/>
          <p:nvPr/>
        </p:nvSpPr>
        <p:spPr>
          <a:xfrm>
            <a:off x="7617621" y="521494"/>
            <a:ext cx="1785938" cy="971550"/>
          </a:xfrm>
          <a:prstGeom prst="can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A9C0DEF7-10B0-1F09-8D49-CAAA3FD9A799}"/>
              </a:ext>
            </a:extLst>
          </p:cNvPr>
          <p:cNvSpPr/>
          <p:nvPr/>
        </p:nvSpPr>
        <p:spPr>
          <a:xfrm>
            <a:off x="10591803" y="350044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6E6895A-66E7-02D0-7CAA-1431C0150E8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560344" y="985838"/>
            <a:ext cx="1057277" cy="214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5FA6226-23BD-2A21-2B91-ED1A73FE2CD9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403559" y="1007269"/>
            <a:ext cx="11882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61F15E6-8AEA-B06F-DDC5-EE0C847E6BA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10078" y="985838"/>
            <a:ext cx="1221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DE0712F-3391-C9AE-96F3-FFED4DC7EB31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>
            <a:off x="2316957" y="971551"/>
            <a:ext cx="1164433" cy="14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279F6E-A13F-1527-5A07-F29C5BEA46EC}"/>
              </a:ext>
            </a:extLst>
          </p:cNvPr>
          <p:cNvSpPr txBox="1"/>
          <p:nvPr/>
        </p:nvSpPr>
        <p:spPr>
          <a:xfrm>
            <a:off x="2567237" y="63850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실행</a:t>
            </a:r>
            <a:endParaRPr kumimoji="1" lang="ko-Kore-KR" altLang="en-US" sz="11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2C10BC65-B9FD-5940-4B61-3846E860A3F4}"/>
              </a:ext>
            </a:extLst>
          </p:cNvPr>
          <p:cNvSpPr/>
          <p:nvPr/>
        </p:nvSpPr>
        <p:spPr>
          <a:xfrm>
            <a:off x="5567362" y="2945605"/>
            <a:ext cx="1057277" cy="4857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/>
              <a:t>임시</a:t>
            </a:r>
            <a:r>
              <a:rPr kumimoji="1" lang="en-US" altLang="ko-KR" sz="1600" b="1" dirty="0"/>
              <a:t>DB</a:t>
            </a:r>
            <a:endParaRPr kumimoji="1" lang="ko-Kore-KR" altLang="en-US" sz="16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A284F4-C9AF-214E-BA62-39C265965598}"/>
              </a:ext>
            </a:extLst>
          </p:cNvPr>
          <p:cNvSpPr/>
          <p:nvPr/>
        </p:nvSpPr>
        <p:spPr>
          <a:xfrm>
            <a:off x="5567362" y="1664494"/>
            <a:ext cx="1057275" cy="1243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847C6B-4B9A-E9A6-2B80-E3C0496656E2}"/>
              </a:ext>
            </a:extLst>
          </p:cNvPr>
          <p:cNvSpPr/>
          <p:nvPr/>
        </p:nvSpPr>
        <p:spPr>
          <a:xfrm>
            <a:off x="1259682" y="1807370"/>
            <a:ext cx="1057275" cy="44291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예외 발생</a:t>
            </a:r>
            <a:endParaRPr kumimoji="1" lang="ko-Kore-KR" altLang="en-US" sz="14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1EE33AB-BFE5-712A-7372-83A69D034435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>
            <a:off x="1788320" y="1593057"/>
            <a:ext cx="0" cy="214313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5A837BC-CAE7-14A7-071F-BB9BE7CA419D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6096000" y="1450182"/>
            <a:ext cx="0" cy="21431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AE448A0-2EA2-4D8C-C36B-301C2D246892}"/>
              </a:ext>
            </a:extLst>
          </p:cNvPr>
          <p:cNvCxnSpPr>
            <a:cxnSpLocks/>
            <a:stCxn id="29" idx="3"/>
            <a:endCxn id="17" idx="1"/>
          </p:cNvCxnSpPr>
          <p:nvPr/>
        </p:nvCxnSpPr>
        <p:spPr>
          <a:xfrm>
            <a:off x="2316957" y="2028827"/>
            <a:ext cx="914152" cy="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3BD6A8-29FD-E7D9-9741-0CE6CADBC9BC}"/>
              </a:ext>
            </a:extLst>
          </p:cNvPr>
          <p:cNvSpPr/>
          <p:nvPr/>
        </p:nvSpPr>
        <p:spPr>
          <a:xfrm>
            <a:off x="3231109" y="1807370"/>
            <a:ext cx="1290636" cy="44291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Rollback</a:t>
            </a:r>
            <a:r>
              <a:rPr kumimoji="1" lang="ko-KR" altLang="en-US" sz="1400" dirty="0"/>
              <a:t>요청</a:t>
            </a:r>
            <a:endParaRPr kumimoji="1" lang="ko-Kore-KR" altLang="en-US" sz="14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9BDF601E-01F5-FEBE-A90F-F63220F2AE7E}"/>
              </a:ext>
            </a:extLst>
          </p:cNvPr>
          <p:cNvSpPr/>
          <p:nvPr/>
        </p:nvSpPr>
        <p:spPr>
          <a:xfrm>
            <a:off x="4873228" y="1664494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T1</a:t>
            </a:r>
            <a:endParaRPr kumimoji="1" lang="ko-Kore-KR" altLang="en-US" sz="16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932F86-38A3-242E-6C14-A5F9F902A52A}"/>
              </a:ext>
            </a:extLst>
          </p:cNvPr>
          <p:cNvSpPr/>
          <p:nvPr/>
        </p:nvSpPr>
        <p:spPr>
          <a:xfrm>
            <a:off x="1259682" y="2857503"/>
            <a:ext cx="1057275" cy="124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Update</a:t>
            </a:r>
          </a:p>
          <a:p>
            <a:pPr algn="ctr"/>
            <a:r>
              <a:rPr kumimoji="1" lang="en-US" altLang="ko-Kore-KR" dirty="0"/>
              <a:t>Update</a:t>
            </a:r>
          </a:p>
          <a:p>
            <a:pPr algn="ctr"/>
            <a:r>
              <a:rPr kumimoji="1" lang="en-US" altLang="ko-Kore-KR" dirty="0"/>
              <a:t>Insert</a:t>
            </a:r>
            <a:endParaRPr kumimoji="1" lang="ko-Kore-KR" altLang="en-US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AFBB968-D3D1-15ED-1684-74F89E4D334A}"/>
              </a:ext>
            </a:extLst>
          </p:cNvPr>
          <p:cNvSpPr/>
          <p:nvPr/>
        </p:nvSpPr>
        <p:spPr>
          <a:xfrm>
            <a:off x="500063" y="3050384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</a:t>
            </a:r>
            <a:r>
              <a:rPr kumimoji="1" lang="en-US" altLang="ko-KR" sz="1600" b="1" dirty="0"/>
              <a:t>2</a:t>
            </a:r>
            <a:endParaRPr kumimoji="1" lang="ko-Kore-KR" altLang="en-US" sz="1600" b="1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122904-553A-E0A7-92DA-5F62A7311C0F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1788319" y="4100516"/>
            <a:ext cx="1" cy="728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C35E194D-25B1-919D-78E7-55449A680B8D}"/>
              </a:ext>
            </a:extLst>
          </p:cNvPr>
          <p:cNvCxnSpPr>
            <a:cxnSpLocks/>
            <a:stCxn id="24" idx="3"/>
            <a:endCxn id="4" idx="2"/>
          </p:cNvCxnSpPr>
          <p:nvPr/>
        </p:nvCxnSpPr>
        <p:spPr>
          <a:xfrm flipV="1">
            <a:off x="2316957" y="985838"/>
            <a:ext cx="1164433" cy="24931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D89395D-A22D-2C26-6ED1-D8D65E16CE0E}"/>
              </a:ext>
            </a:extLst>
          </p:cNvPr>
          <p:cNvSpPr txBox="1"/>
          <p:nvPr/>
        </p:nvSpPr>
        <p:spPr>
          <a:xfrm>
            <a:off x="2567237" y="268399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실행</a:t>
            </a:r>
            <a:endParaRPr kumimoji="1" lang="ko-Kore-KR" altLang="en-US" sz="11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6557F5C-C67A-5630-8885-62C6783A94FD}"/>
              </a:ext>
            </a:extLst>
          </p:cNvPr>
          <p:cNvSpPr/>
          <p:nvPr/>
        </p:nvSpPr>
        <p:spPr>
          <a:xfrm>
            <a:off x="5567362" y="3660648"/>
            <a:ext cx="1057275" cy="1243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  <a:p>
            <a:pPr algn="ctr"/>
            <a:r>
              <a:rPr kumimoji="1" lang="en-US" altLang="ko-Kore-KR" dirty="0"/>
              <a:t>Update</a:t>
            </a:r>
          </a:p>
          <a:p>
            <a:pPr algn="ctr"/>
            <a:r>
              <a:rPr kumimoji="1" lang="en-US" altLang="ko-Kore-KR" dirty="0"/>
              <a:t>Insert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81970EC0-F54C-1B6D-1928-52FBA2EED6C0}"/>
              </a:ext>
            </a:extLst>
          </p:cNvPr>
          <p:cNvSpPr/>
          <p:nvPr/>
        </p:nvSpPr>
        <p:spPr>
          <a:xfrm>
            <a:off x="4873228" y="3660648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T2</a:t>
            </a:r>
            <a:endParaRPr kumimoji="1" lang="ko-Kore-KR" altLang="en-US" sz="1600" b="1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EBA44CC5-6C23-A68D-011E-28BBDF737B8B}"/>
              </a:ext>
            </a:extLst>
          </p:cNvPr>
          <p:cNvSpPr/>
          <p:nvPr/>
        </p:nvSpPr>
        <p:spPr>
          <a:xfrm>
            <a:off x="5567362" y="5108106"/>
            <a:ext cx="1057277" cy="4857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/>
              <a:t>임시</a:t>
            </a:r>
            <a:r>
              <a:rPr kumimoji="1" lang="en-US" altLang="ko-KR" sz="1600" b="1" dirty="0"/>
              <a:t>DB</a:t>
            </a:r>
            <a:endParaRPr kumimoji="1" lang="ko-Kore-KR" altLang="en-US" sz="16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41810D-10E1-D748-C86A-D378A8CCE959}"/>
              </a:ext>
            </a:extLst>
          </p:cNvPr>
          <p:cNvSpPr/>
          <p:nvPr/>
        </p:nvSpPr>
        <p:spPr>
          <a:xfrm>
            <a:off x="2899173" y="31283"/>
            <a:ext cx="1290636" cy="44291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b="1" dirty="0"/>
              <a:t>공유</a:t>
            </a:r>
            <a:endParaRPr kumimoji="1" lang="ko-Kore-KR" altLang="en-US" sz="1400" b="1" dirty="0"/>
          </a:p>
        </p:txBody>
      </p: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FDE33AC6-9FA6-C3D1-48B5-DE9A6EF262EB}"/>
              </a:ext>
            </a:extLst>
          </p:cNvPr>
          <p:cNvCxnSpPr>
            <a:cxnSpLocks/>
            <a:stCxn id="48" idx="2"/>
            <a:endCxn id="4" idx="2"/>
          </p:cNvCxnSpPr>
          <p:nvPr/>
        </p:nvCxnSpPr>
        <p:spPr>
          <a:xfrm rot="5400000">
            <a:off x="3257121" y="698467"/>
            <a:ext cx="511641" cy="63101"/>
          </a:xfrm>
          <a:prstGeom prst="curvedConnector4">
            <a:avLst>
              <a:gd name="adj1" fmla="val 4622"/>
              <a:gd name="adj2" fmla="val 462276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408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173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57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16536</TotalTime>
  <Words>418</Words>
  <Application>Microsoft Macintosh PowerPoint</Application>
  <PresentationFormat>와이드스크린</PresentationFormat>
  <Paragraphs>227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맑은 고딕</vt:lpstr>
      <vt:lpstr>Arial</vt:lpstr>
      <vt:lpstr>Wingdings</vt:lpstr>
      <vt:lpstr>Office 테마</vt:lpstr>
      <vt:lpstr>2022-09-06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806</cp:revision>
  <dcterms:created xsi:type="dcterms:W3CDTF">2022-07-12T09:40:21Z</dcterms:created>
  <dcterms:modified xsi:type="dcterms:W3CDTF">2022-09-06T12:49:11Z</dcterms:modified>
</cp:coreProperties>
</file>