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2022. 7. 29.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2022-07-29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2CDB9-DD1C-E54A-73A4-B75F3828DB2C}"/>
              </a:ext>
            </a:extLst>
          </p:cNvPr>
          <p:cNvSpPr txBox="1"/>
          <p:nvPr/>
        </p:nvSpPr>
        <p:spPr>
          <a:xfrm>
            <a:off x="550081" y="1642241"/>
            <a:ext cx="182336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Throwable Class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B3910-9BB9-79AD-A486-49905AAAB9D5}"/>
              </a:ext>
            </a:extLst>
          </p:cNvPr>
          <p:cNvSpPr txBox="1"/>
          <p:nvPr/>
        </p:nvSpPr>
        <p:spPr>
          <a:xfrm>
            <a:off x="3418399" y="3244334"/>
            <a:ext cx="18233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 class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7D196D-FE3D-ADC5-F4BC-F11CAEC1DB48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1461766" y="2288572"/>
            <a:ext cx="1956633" cy="1140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8587C6-8ADA-ACFE-6037-562820A26601}"/>
              </a:ext>
            </a:extLst>
          </p:cNvPr>
          <p:cNvSpPr txBox="1"/>
          <p:nvPr/>
        </p:nvSpPr>
        <p:spPr>
          <a:xfrm>
            <a:off x="550081" y="222338"/>
            <a:ext cx="18233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Object class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A7C31A-1E22-3971-F1BF-0287AE124D0E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1461766" y="591670"/>
            <a:ext cx="0" cy="105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EE71CC-7262-2C7E-1699-AF3845BB5B1F}"/>
              </a:ext>
            </a:extLst>
          </p:cNvPr>
          <p:cNvSpPr txBox="1"/>
          <p:nvPr/>
        </p:nvSpPr>
        <p:spPr>
          <a:xfrm>
            <a:off x="3418399" y="4569428"/>
            <a:ext cx="18233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Exception class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04F6F0-E478-358B-691F-8056C9543DE8}"/>
              </a:ext>
            </a:extLst>
          </p:cNvPr>
          <p:cNvCxnSpPr>
            <a:cxnSpLocks/>
            <a:stCxn id="30" idx="1"/>
            <a:endCxn id="3" idx="2"/>
          </p:cNvCxnSpPr>
          <p:nvPr/>
        </p:nvCxnSpPr>
        <p:spPr>
          <a:xfrm flipH="1" flipV="1">
            <a:off x="1461766" y="2288572"/>
            <a:ext cx="1956633" cy="2465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8F0AEF5-60B5-7CF8-A172-B49C75BB9E98}"/>
              </a:ext>
            </a:extLst>
          </p:cNvPr>
          <p:cNvSpPr txBox="1"/>
          <p:nvPr/>
        </p:nvSpPr>
        <p:spPr>
          <a:xfrm>
            <a:off x="2964430" y="6168291"/>
            <a:ext cx="27313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RuntimeException</a:t>
            </a:r>
            <a:r>
              <a:rPr kumimoji="1" lang="en-US" altLang="ko-KR" dirty="0"/>
              <a:t> class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BC51BB-8262-6790-E91E-43071680207A}"/>
              </a:ext>
            </a:extLst>
          </p:cNvPr>
          <p:cNvCxnSpPr>
            <a:cxnSpLocks/>
            <a:stCxn id="58" idx="0"/>
            <a:endCxn id="30" idx="2"/>
          </p:cNvCxnSpPr>
          <p:nvPr/>
        </p:nvCxnSpPr>
        <p:spPr>
          <a:xfrm flipV="1">
            <a:off x="4330083" y="4938760"/>
            <a:ext cx="1" cy="122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2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12</Words>
  <Application>Microsoft Macintosh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2022-07-29 내용정리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84</cp:revision>
  <dcterms:created xsi:type="dcterms:W3CDTF">2022-07-12T09:40:21Z</dcterms:created>
  <dcterms:modified xsi:type="dcterms:W3CDTF">2022-07-29T04:52:44Z</dcterms:modified>
</cp:coreProperties>
</file>