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2022.09.29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198</Words>
  <Application>Microsoft Macintosh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2022.09.29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 만들기</vt:lpstr>
      <vt:lpstr>필터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58</cp:revision>
  <dcterms:created xsi:type="dcterms:W3CDTF">2022-09-19T23:54:28Z</dcterms:created>
  <dcterms:modified xsi:type="dcterms:W3CDTF">2022-09-29T02:30:54Z</dcterms:modified>
</cp:coreProperties>
</file>