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2022. 7. 27.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2022-07-27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9AB3A0-55D0-BBA3-F40F-64A316A1DC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373451" y="2864460"/>
            <a:ext cx="5625762" cy="734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CBDA4A7-6D6E-F36B-6CAD-68E5F42674A8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373450" y="1705032"/>
            <a:ext cx="5625763" cy="1161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0A0A8E-C057-8730-16A8-E1A662617079}"/>
              </a:ext>
            </a:extLst>
          </p:cNvPr>
          <p:cNvSpPr txBox="1"/>
          <p:nvPr/>
        </p:nvSpPr>
        <p:spPr>
          <a:xfrm>
            <a:off x="7205018" y="467402"/>
            <a:ext cx="18233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 Class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B41B3-28FC-DDBD-475C-000B1B1A7EE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2373451" y="652068"/>
            <a:ext cx="4831567" cy="22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9359AF5-022D-2CC4-383F-4F32DFDC0C8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373450" y="1354044"/>
            <a:ext cx="4165384" cy="350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D2CDB9-DD1C-E54A-73A4-B75F3828DB2C}"/>
              </a:ext>
            </a:extLst>
          </p:cNvPr>
          <p:cNvSpPr txBox="1"/>
          <p:nvPr/>
        </p:nvSpPr>
        <p:spPr>
          <a:xfrm>
            <a:off x="550081" y="1520366"/>
            <a:ext cx="18233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9B082-616B-F2B2-A7E3-11C82EDDF233}"/>
              </a:ext>
            </a:extLst>
          </p:cNvPr>
          <p:cNvSpPr txBox="1"/>
          <p:nvPr/>
        </p:nvSpPr>
        <p:spPr>
          <a:xfrm>
            <a:off x="550082" y="2679794"/>
            <a:ext cx="18233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Concrete Class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937E1-1A29-C3DB-4208-5A4CE5755F4E}"/>
              </a:ext>
            </a:extLst>
          </p:cNvPr>
          <p:cNvSpPr txBox="1"/>
          <p:nvPr/>
        </p:nvSpPr>
        <p:spPr>
          <a:xfrm>
            <a:off x="6538834" y="1169378"/>
            <a:ext cx="31557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AbstractCollection</a:t>
            </a:r>
            <a:r>
              <a:rPr lang="en-US" altLang="ko-KR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99E62-7714-3D45-CFEC-503504DA8808}"/>
              </a:ext>
            </a:extLst>
          </p:cNvPr>
          <p:cNvSpPr txBox="1"/>
          <p:nvPr/>
        </p:nvSpPr>
        <p:spPr>
          <a:xfrm>
            <a:off x="6538833" y="1871354"/>
            <a:ext cx="31557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AbstractList</a:t>
            </a:r>
            <a:r>
              <a:rPr lang="en-US" altLang="ko-KR" dirty="0"/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B4C1A-EC51-8DB0-53EC-EBB66384F213}"/>
              </a:ext>
            </a:extLst>
          </p:cNvPr>
          <p:cNvSpPr txBox="1"/>
          <p:nvPr/>
        </p:nvSpPr>
        <p:spPr>
          <a:xfrm>
            <a:off x="4224223" y="2679794"/>
            <a:ext cx="315572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ArrayList</a:t>
            </a:r>
            <a:r>
              <a:rPr lang="en-US" altLang="ko-KR" dirty="0"/>
              <a:t>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B3DEC-A21B-D895-F7DA-4838BD7448C7}"/>
              </a:ext>
            </a:extLst>
          </p:cNvPr>
          <p:cNvSpPr txBox="1"/>
          <p:nvPr/>
        </p:nvSpPr>
        <p:spPr>
          <a:xfrm>
            <a:off x="7999213" y="2682074"/>
            <a:ext cx="31557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AbstractSequentialList</a:t>
            </a:r>
            <a:r>
              <a:rPr lang="en-US" altLang="ko-KR" dirty="0"/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C6206-030A-AA4F-F6F6-5CA3B42E63D2}"/>
              </a:ext>
            </a:extLst>
          </p:cNvPr>
          <p:cNvSpPr txBox="1"/>
          <p:nvPr/>
        </p:nvSpPr>
        <p:spPr>
          <a:xfrm>
            <a:off x="7999213" y="3414421"/>
            <a:ext cx="315572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LinkedList Class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EEAED1-EFE3-595E-88B3-E851DB6F42C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73451" y="2864460"/>
            <a:ext cx="1850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7F577B-16F5-C4CD-F6C5-9C13741C98FB}"/>
              </a:ext>
            </a:extLst>
          </p:cNvPr>
          <p:cNvCxnSpPr>
            <a:cxnSpLocks/>
            <a:stCxn id="9" idx="0"/>
            <a:endCxn id="41" idx="2"/>
          </p:cNvCxnSpPr>
          <p:nvPr/>
        </p:nvCxnSpPr>
        <p:spPr>
          <a:xfrm flipV="1">
            <a:off x="8116699" y="836734"/>
            <a:ext cx="4" cy="332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E9CE5CF-6108-84E9-1700-950A1ECED66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8116698" y="1538710"/>
            <a:ext cx="1" cy="332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DC24895-3E85-3ACF-996C-0178F033068B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802088" y="2240686"/>
            <a:ext cx="2314610" cy="43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A2530E2-A477-D518-24A7-DAA6D9F83D7F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8116698" y="2240686"/>
            <a:ext cx="1460380" cy="44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7993D1-B8DB-A7CD-6C58-3A9865907A5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9577078" y="3051406"/>
            <a:ext cx="0" cy="36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0A09129-0121-3B5F-C166-A84E49CF2688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73450" y="1705032"/>
            <a:ext cx="4165383" cy="350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E2C1CC-18A5-5FB0-F366-03CAB321169C}"/>
              </a:ext>
            </a:extLst>
          </p:cNvPr>
          <p:cNvSpPr/>
          <p:nvPr/>
        </p:nvSpPr>
        <p:spPr>
          <a:xfrm>
            <a:off x="1072241" y="1506059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97B8E-AA2D-85D6-E907-A3E73D57BDD4}"/>
              </a:ext>
            </a:extLst>
          </p:cNvPr>
          <p:cNvSpPr txBox="1"/>
          <p:nvPr/>
        </p:nvSpPr>
        <p:spPr>
          <a:xfrm>
            <a:off x="1072240" y="1136727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626AA-088E-D31D-A79A-F00579DABA4D}"/>
              </a:ext>
            </a:extLst>
          </p:cNvPr>
          <p:cNvSpPr/>
          <p:nvPr/>
        </p:nvSpPr>
        <p:spPr>
          <a:xfrm>
            <a:off x="1072241" y="2614783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DE3DE-8782-5A9C-727F-C78446200E3E}"/>
              </a:ext>
            </a:extLst>
          </p:cNvPr>
          <p:cNvSpPr txBox="1"/>
          <p:nvPr/>
        </p:nvSpPr>
        <p:spPr>
          <a:xfrm>
            <a:off x="1072240" y="2245451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B314D-D251-81AF-1D3F-523AD317B52F}"/>
              </a:ext>
            </a:extLst>
          </p:cNvPr>
          <p:cNvSpPr/>
          <p:nvPr/>
        </p:nvSpPr>
        <p:spPr>
          <a:xfrm>
            <a:off x="7391395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0A8E-C057-8730-16A8-E1A662617079}"/>
              </a:ext>
            </a:extLst>
          </p:cNvPr>
          <p:cNvSpPr txBox="1"/>
          <p:nvPr/>
        </p:nvSpPr>
        <p:spPr>
          <a:xfrm>
            <a:off x="6096001" y="866716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E55AC-97F8-5825-8CBC-77FE28539F22}"/>
              </a:ext>
            </a:extLst>
          </p:cNvPr>
          <p:cNvSpPr/>
          <p:nvPr/>
        </p:nvSpPr>
        <p:spPr>
          <a:xfrm>
            <a:off x="6096000" y="1513047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B41B3-28FC-DDBD-475C-000B1B1A7EEF}"/>
              </a:ext>
            </a:extLst>
          </p:cNvPr>
          <p:cNvCxnSpPr>
            <a:cxnSpLocks/>
            <a:stCxn id="42" idx="1"/>
            <a:endCxn id="31" idx="3"/>
          </p:cNvCxnSpPr>
          <p:nvPr/>
        </p:nvCxnSpPr>
        <p:spPr>
          <a:xfrm flipH="1" flipV="1">
            <a:off x="2106381" y="1740102"/>
            <a:ext cx="3989619" cy="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7C3F33-9DB7-2918-6B68-62AB13ADD1EE}"/>
              </a:ext>
            </a:extLst>
          </p:cNvPr>
          <p:cNvSpPr txBox="1"/>
          <p:nvPr/>
        </p:nvSpPr>
        <p:spPr>
          <a:xfrm>
            <a:off x="1014624" y="282736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 Stack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9EEAD-4530-48C2-00CF-A426973138D3}"/>
              </a:ext>
            </a:extLst>
          </p:cNvPr>
          <p:cNvSpPr txBox="1"/>
          <p:nvPr/>
        </p:nvSpPr>
        <p:spPr>
          <a:xfrm>
            <a:off x="6242951" y="284969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6A824-2FCF-B606-59F7-29649AC3F7AA}"/>
              </a:ext>
            </a:extLst>
          </p:cNvPr>
          <p:cNvSpPr/>
          <p:nvPr/>
        </p:nvSpPr>
        <p:spPr>
          <a:xfrm>
            <a:off x="7848594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06DFFD-A4D6-3DE6-6980-69E653AB1953}"/>
              </a:ext>
            </a:extLst>
          </p:cNvPr>
          <p:cNvSpPr/>
          <p:nvPr/>
        </p:nvSpPr>
        <p:spPr>
          <a:xfrm>
            <a:off x="8305791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BD567F-6292-B95B-D863-9EAD77D2692E}"/>
              </a:ext>
            </a:extLst>
          </p:cNvPr>
          <p:cNvSpPr/>
          <p:nvPr/>
        </p:nvSpPr>
        <p:spPr>
          <a:xfrm>
            <a:off x="8762990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480EE4-3F63-8FCE-E72C-AD8C873E6BFA}"/>
              </a:ext>
            </a:extLst>
          </p:cNvPr>
          <p:cNvSpPr/>
          <p:nvPr/>
        </p:nvSpPr>
        <p:spPr>
          <a:xfrm>
            <a:off x="9220187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1D654-380B-34F0-7FB8-D88E817B2753}"/>
              </a:ext>
            </a:extLst>
          </p:cNvPr>
          <p:cNvSpPr/>
          <p:nvPr/>
        </p:nvSpPr>
        <p:spPr>
          <a:xfrm>
            <a:off x="7391389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1928A-4C66-2995-5AD6-D950D88A6491}"/>
              </a:ext>
            </a:extLst>
          </p:cNvPr>
          <p:cNvSpPr txBox="1"/>
          <p:nvPr/>
        </p:nvSpPr>
        <p:spPr>
          <a:xfrm>
            <a:off x="6095995" y="1981132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92A77D-52B4-E85D-FD3C-A43228C83269}"/>
              </a:ext>
            </a:extLst>
          </p:cNvPr>
          <p:cNvSpPr/>
          <p:nvPr/>
        </p:nvSpPr>
        <p:spPr>
          <a:xfrm>
            <a:off x="6095994" y="2627463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646D4A-5E21-5478-0802-5863ACC59069}"/>
              </a:ext>
            </a:extLst>
          </p:cNvPr>
          <p:cNvSpPr/>
          <p:nvPr/>
        </p:nvSpPr>
        <p:spPr>
          <a:xfrm>
            <a:off x="7848588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4A4C5C-140C-2980-61A4-718D491C67DC}"/>
              </a:ext>
            </a:extLst>
          </p:cNvPr>
          <p:cNvSpPr/>
          <p:nvPr/>
        </p:nvSpPr>
        <p:spPr>
          <a:xfrm>
            <a:off x="8305785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A4F413-0859-633E-C4BE-6D02D7592757}"/>
              </a:ext>
            </a:extLst>
          </p:cNvPr>
          <p:cNvSpPr/>
          <p:nvPr/>
        </p:nvSpPr>
        <p:spPr>
          <a:xfrm>
            <a:off x="8762984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5C9B68-4B11-3E3B-A2FA-48222A09FDA9}"/>
              </a:ext>
            </a:extLst>
          </p:cNvPr>
          <p:cNvSpPr/>
          <p:nvPr/>
        </p:nvSpPr>
        <p:spPr>
          <a:xfrm>
            <a:off x="9220181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9359AF5-022D-2CC4-383F-4F32DFDC0C8C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 flipV="1">
            <a:off x="2106381" y="2848826"/>
            <a:ext cx="3989613" cy="1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EA06E5B-16DB-CDAD-15C6-16DC09D62028}"/>
              </a:ext>
            </a:extLst>
          </p:cNvPr>
          <p:cNvCxnSpPr/>
          <p:nvPr/>
        </p:nvCxnSpPr>
        <p:spPr>
          <a:xfrm>
            <a:off x="4267208" y="11429"/>
            <a:ext cx="0" cy="7093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4152FD-DFC4-BAB3-59B5-76A6BE593817}"/>
              </a:ext>
            </a:extLst>
          </p:cNvPr>
          <p:cNvSpPr txBox="1"/>
          <p:nvPr/>
        </p:nvSpPr>
        <p:spPr>
          <a:xfrm>
            <a:off x="3943533" y="2053384"/>
            <a:ext cx="6473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new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5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E2C1CC-18A5-5FB0-F366-03CAB321169C}"/>
              </a:ext>
            </a:extLst>
          </p:cNvPr>
          <p:cNvSpPr/>
          <p:nvPr/>
        </p:nvSpPr>
        <p:spPr>
          <a:xfrm>
            <a:off x="1072241" y="1506059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97B8E-AA2D-85D6-E907-A3E73D57BDD4}"/>
              </a:ext>
            </a:extLst>
          </p:cNvPr>
          <p:cNvSpPr txBox="1"/>
          <p:nvPr/>
        </p:nvSpPr>
        <p:spPr>
          <a:xfrm>
            <a:off x="1072240" y="1136727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626AA-088E-D31D-A79A-F00579DABA4D}"/>
              </a:ext>
            </a:extLst>
          </p:cNvPr>
          <p:cNvSpPr/>
          <p:nvPr/>
        </p:nvSpPr>
        <p:spPr>
          <a:xfrm>
            <a:off x="1072241" y="2614783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DE3DE-8782-5A9C-727F-C78446200E3E}"/>
              </a:ext>
            </a:extLst>
          </p:cNvPr>
          <p:cNvSpPr txBox="1"/>
          <p:nvPr/>
        </p:nvSpPr>
        <p:spPr>
          <a:xfrm>
            <a:off x="1072240" y="2245451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B314D-D251-81AF-1D3F-523AD317B52F}"/>
              </a:ext>
            </a:extLst>
          </p:cNvPr>
          <p:cNvSpPr/>
          <p:nvPr/>
        </p:nvSpPr>
        <p:spPr>
          <a:xfrm>
            <a:off x="7391395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0A8E-C057-8730-16A8-E1A662617079}"/>
              </a:ext>
            </a:extLst>
          </p:cNvPr>
          <p:cNvSpPr txBox="1"/>
          <p:nvPr/>
        </p:nvSpPr>
        <p:spPr>
          <a:xfrm>
            <a:off x="6096001" y="866716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E55AC-97F8-5825-8CBC-77FE28539F22}"/>
              </a:ext>
            </a:extLst>
          </p:cNvPr>
          <p:cNvSpPr/>
          <p:nvPr/>
        </p:nvSpPr>
        <p:spPr>
          <a:xfrm>
            <a:off x="6096000" y="1513047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B41B3-28FC-DDBD-475C-000B1B1A7EEF}"/>
              </a:ext>
            </a:extLst>
          </p:cNvPr>
          <p:cNvCxnSpPr>
            <a:cxnSpLocks/>
            <a:stCxn id="42" idx="1"/>
            <a:endCxn id="31" idx="3"/>
          </p:cNvCxnSpPr>
          <p:nvPr/>
        </p:nvCxnSpPr>
        <p:spPr>
          <a:xfrm flipH="1" flipV="1">
            <a:off x="2106381" y="1740102"/>
            <a:ext cx="3989619" cy="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7C3F33-9DB7-2918-6B68-62AB13ADD1EE}"/>
              </a:ext>
            </a:extLst>
          </p:cNvPr>
          <p:cNvSpPr txBox="1"/>
          <p:nvPr/>
        </p:nvSpPr>
        <p:spPr>
          <a:xfrm>
            <a:off x="1014624" y="282736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 Stack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9EEAD-4530-48C2-00CF-A426973138D3}"/>
              </a:ext>
            </a:extLst>
          </p:cNvPr>
          <p:cNvSpPr txBox="1"/>
          <p:nvPr/>
        </p:nvSpPr>
        <p:spPr>
          <a:xfrm>
            <a:off x="6242951" y="284969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E8012-6F83-9888-D30E-B53C311A4E52}"/>
              </a:ext>
            </a:extLst>
          </p:cNvPr>
          <p:cNvSpPr txBox="1"/>
          <p:nvPr/>
        </p:nvSpPr>
        <p:spPr>
          <a:xfrm>
            <a:off x="6096000" y="3715787"/>
            <a:ext cx="253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Constant Pool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708BD-0493-112E-8762-9BA9D6351BE7}"/>
              </a:ext>
            </a:extLst>
          </p:cNvPr>
          <p:cNvSpPr/>
          <p:nvPr/>
        </p:nvSpPr>
        <p:spPr>
          <a:xfrm>
            <a:off x="1072242" y="4144465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008AF-1946-4166-87C0-A25B35E9A788}"/>
              </a:ext>
            </a:extLst>
          </p:cNvPr>
          <p:cNvSpPr txBox="1"/>
          <p:nvPr/>
        </p:nvSpPr>
        <p:spPr>
          <a:xfrm>
            <a:off x="1072241" y="3775133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739818-8AC1-AEEB-3B84-8843707E71E3}"/>
              </a:ext>
            </a:extLst>
          </p:cNvPr>
          <p:cNvSpPr/>
          <p:nvPr/>
        </p:nvSpPr>
        <p:spPr>
          <a:xfrm>
            <a:off x="1072241" y="5226619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948C3-A437-2051-65F2-229654C01DB4}"/>
              </a:ext>
            </a:extLst>
          </p:cNvPr>
          <p:cNvSpPr txBox="1"/>
          <p:nvPr/>
        </p:nvSpPr>
        <p:spPr>
          <a:xfrm>
            <a:off x="1072240" y="4857287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6A824-2FCF-B606-59F7-29649AC3F7AA}"/>
              </a:ext>
            </a:extLst>
          </p:cNvPr>
          <p:cNvSpPr/>
          <p:nvPr/>
        </p:nvSpPr>
        <p:spPr>
          <a:xfrm>
            <a:off x="7848594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06DFFD-A4D6-3DE6-6980-69E653AB1953}"/>
              </a:ext>
            </a:extLst>
          </p:cNvPr>
          <p:cNvSpPr/>
          <p:nvPr/>
        </p:nvSpPr>
        <p:spPr>
          <a:xfrm>
            <a:off x="8305791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BD567F-6292-B95B-D863-9EAD77D2692E}"/>
              </a:ext>
            </a:extLst>
          </p:cNvPr>
          <p:cNvSpPr/>
          <p:nvPr/>
        </p:nvSpPr>
        <p:spPr>
          <a:xfrm>
            <a:off x="8762990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480EE4-3F63-8FCE-E72C-AD8C873E6BFA}"/>
              </a:ext>
            </a:extLst>
          </p:cNvPr>
          <p:cNvSpPr/>
          <p:nvPr/>
        </p:nvSpPr>
        <p:spPr>
          <a:xfrm>
            <a:off x="9220187" y="129140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1D654-380B-34F0-7FB8-D88E817B2753}"/>
              </a:ext>
            </a:extLst>
          </p:cNvPr>
          <p:cNvSpPr/>
          <p:nvPr/>
        </p:nvSpPr>
        <p:spPr>
          <a:xfrm>
            <a:off x="7391389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01928A-4C66-2995-5AD6-D950D88A6491}"/>
              </a:ext>
            </a:extLst>
          </p:cNvPr>
          <p:cNvSpPr txBox="1"/>
          <p:nvPr/>
        </p:nvSpPr>
        <p:spPr>
          <a:xfrm>
            <a:off x="6095995" y="1981132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92A77D-52B4-E85D-FD3C-A43228C83269}"/>
              </a:ext>
            </a:extLst>
          </p:cNvPr>
          <p:cNvSpPr/>
          <p:nvPr/>
        </p:nvSpPr>
        <p:spPr>
          <a:xfrm>
            <a:off x="6095994" y="2627463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646D4A-5E21-5478-0802-5863ACC59069}"/>
              </a:ext>
            </a:extLst>
          </p:cNvPr>
          <p:cNvSpPr/>
          <p:nvPr/>
        </p:nvSpPr>
        <p:spPr>
          <a:xfrm>
            <a:off x="7848588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4A4C5C-140C-2980-61A4-718D491C67DC}"/>
              </a:ext>
            </a:extLst>
          </p:cNvPr>
          <p:cNvSpPr/>
          <p:nvPr/>
        </p:nvSpPr>
        <p:spPr>
          <a:xfrm>
            <a:off x="8305785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A4F413-0859-633E-C4BE-6D02D7592757}"/>
              </a:ext>
            </a:extLst>
          </p:cNvPr>
          <p:cNvSpPr/>
          <p:nvPr/>
        </p:nvSpPr>
        <p:spPr>
          <a:xfrm>
            <a:off x="8762984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5C9B68-4B11-3E3B-A2FA-48222A09FDA9}"/>
              </a:ext>
            </a:extLst>
          </p:cNvPr>
          <p:cNvSpPr/>
          <p:nvPr/>
        </p:nvSpPr>
        <p:spPr>
          <a:xfrm>
            <a:off x="9220181" y="2405819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77259D-4150-0200-2FAA-DB7935F12FF2}"/>
              </a:ext>
            </a:extLst>
          </p:cNvPr>
          <p:cNvSpPr/>
          <p:nvPr/>
        </p:nvSpPr>
        <p:spPr>
          <a:xfrm>
            <a:off x="7391395" y="484483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859446-0D38-DA80-5A68-603E7D21B569}"/>
              </a:ext>
            </a:extLst>
          </p:cNvPr>
          <p:cNvSpPr txBox="1"/>
          <p:nvPr/>
        </p:nvSpPr>
        <p:spPr>
          <a:xfrm>
            <a:off x="6096001" y="4420146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87F1DE-3821-79B7-C73F-167CAE8B1A5E}"/>
              </a:ext>
            </a:extLst>
          </p:cNvPr>
          <p:cNvSpPr/>
          <p:nvPr/>
        </p:nvSpPr>
        <p:spPr>
          <a:xfrm>
            <a:off x="6096000" y="5066477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E30F-ECF1-0277-4108-1C5966D00C4D}"/>
              </a:ext>
            </a:extLst>
          </p:cNvPr>
          <p:cNvSpPr/>
          <p:nvPr/>
        </p:nvSpPr>
        <p:spPr>
          <a:xfrm>
            <a:off x="7848594" y="484483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9CA3C3-5BFD-24ED-7F57-DF337B3E1F06}"/>
              </a:ext>
            </a:extLst>
          </p:cNvPr>
          <p:cNvSpPr/>
          <p:nvPr/>
        </p:nvSpPr>
        <p:spPr>
          <a:xfrm>
            <a:off x="8305791" y="484483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20B09D-F5C0-6C90-AE50-F4276343BEA7}"/>
              </a:ext>
            </a:extLst>
          </p:cNvPr>
          <p:cNvSpPr/>
          <p:nvPr/>
        </p:nvSpPr>
        <p:spPr>
          <a:xfrm>
            <a:off x="8762990" y="484483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9C51A0-8FD6-6E41-A63D-F1D431FA71ED}"/>
              </a:ext>
            </a:extLst>
          </p:cNvPr>
          <p:cNvSpPr/>
          <p:nvPr/>
        </p:nvSpPr>
        <p:spPr>
          <a:xfrm>
            <a:off x="9220187" y="4844833"/>
            <a:ext cx="457199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9359AF5-022D-2CC4-383F-4F32DFDC0C8C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 flipV="1">
            <a:off x="2106381" y="2848826"/>
            <a:ext cx="3989613" cy="1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96CC2AF-DE58-115C-DEE4-2B8A05AD4A3D}"/>
              </a:ext>
            </a:extLst>
          </p:cNvPr>
          <p:cNvCxnSpPr>
            <a:cxnSpLocks/>
            <a:stCxn id="47" idx="1"/>
            <a:endCxn id="10" idx="3"/>
          </p:cNvCxnSpPr>
          <p:nvPr/>
        </p:nvCxnSpPr>
        <p:spPr>
          <a:xfrm flipH="1" flipV="1">
            <a:off x="2106382" y="4378508"/>
            <a:ext cx="3989618" cy="92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5B6100A-36C9-FB9D-B090-EF889E883E71}"/>
              </a:ext>
            </a:extLst>
          </p:cNvPr>
          <p:cNvCxnSpPr>
            <a:cxnSpLocks/>
            <a:stCxn id="47" idx="1"/>
            <a:endCxn id="13" idx="3"/>
          </p:cNvCxnSpPr>
          <p:nvPr/>
        </p:nvCxnSpPr>
        <p:spPr>
          <a:xfrm flipH="1">
            <a:off x="2106381" y="5300520"/>
            <a:ext cx="3989619" cy="16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EA06E5B-16DB-CDAD-15C6-16DC09D62028}"/>
              </a:ext>
            </a:extLst>
          </p:cNvPr>
          <p:cNvCxnSpPr/>
          <p:nvPr/>
        </p:nvCxnSpPr>
        <p:spPr>
          <a:xfrm>
            <a:off x="4267208" y="11429"/>
            <a:ext cx="0" cy="7093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48E643F8-E43F-B94B-538A-C28FF4246831}"/>
              </a:ext>
            </a:extLst>
          </p:cNvPr>
          <p:cNvCxnSpPr>
            <a:cxnSpLocks/>
          </p:cNvCxnSpPr>
          <p:nvPr/>
        </p:nvCxnSpPr>
        <p:spPr>
          <a:xfrm flipH="1">
            <a:off x="4267208" y="3455276"/>
            <a:ext cx="79247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4152FD-DFC4-BAB3-59B5-76A6BE593817}"/>
              </a:ext>
            </a:extLst>
          </p:cNvPr>
          <p:cNvSpPr txBox="1"/>
          <p:nvPr/>
        </p:nvSpPr>
        <p:spPr>
          <a:xfrm>
            <a:off x="3943533" y="2053384"/>
            <a:ext cx="6473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new</a:t>
            </a:r>
            <a:endParaRPr kumimoji="1"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C0E908-C638-A53C-E014-4EEFE19C47F7}"/>
              </a:ext>
            </a:extLst>
          </p:cNvPr>
          <p:cNvSpPr txBox="1"/>
          <p:nvPr/>
        </p:nvSpPr>
        <p:spPr>
          <a:xfrm>
            <a:off x="3785873" y="4931187"/>
            <a:ext cx="945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“”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82</Words>
  <Application>Microsoft Macintosh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2022-07-27 내용정리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74</cp:revision>
  <dcterms:created xsi:type="dcterms:W3CDTF">2022-07-12T09:40:21Z</dcterms:created>
  <dcterms:modified xsi:type="dcterms:W3CDTF">2022-07-27T09:03:22Z</dcterms:modified>
</cp:coreProperties>
</file>