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/>
    <p:restoredTop sz="94694"/>
  </p:normalViewPr>
  <p:slideViewPr>
    <p:cSldViewPr snapToGrid="0">
      <p:cViewPr varScale="1">
        <p:scale>
          <a:sx n="99" d="100"/>
          <a:sy n="99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1107584" y="2051076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8856225" y="2059958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BlueWorker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41FFFC-6511-6D66-0084-6D689DBA9A4F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400356" y="2618635"/>
            <a:ext cx="6455869" cy="8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46952-0595-3BCF-455F-87263F1A90F7}"/>
              </a:ext>
            </a:extLst>
          </p:cNvPr>
          <p:cNvSpPr/>
          <p:nvPr/>
        </p:nvSpPr>
        <p:spPr>
          <a:xfrm>
            <a:off x="4760853" y="1034469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C7504B3C-925A-9DE8-3B6A-5DB69990575C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rot="16200000" flipV="1">
            <a:off x="8037885" y="148542"/>
            <a:ext cx="457930" cy="336490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8C573770-1680-DEB5-8F96-6B2FFDE6D265}"/>
              </a:ext>
            </a:extLst>
          </p:cNvPr>
          <p:cNvSpPr/>
          <p:nvPr/>
        </p:nvSpPr>
        <p:spPr>
          <a:xfrm rot="16200000">
            <a:off x="6566451" y="1492399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55BC1D-83F5-1A91-BF71-7754A56E279E}"/>
              </a:ext>
            </a:extLst>
          </p:cNvPr>
          <p:cNvSpPr txBox="1"/>
          <p:nvPr/>
        </p:nvSpPr>
        <p:spPr>
          <a:xfrm>
            <a:off x="4579551" y="2846775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Call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ACCE6C-DC76-1223-9197-D546DBE29937}"/>
              </a:ext>
            </a:extLst>
          </p:cNvPr>
          <p:cNvCxnSpPr>
            <a:cxnSpLocks/>
            <a:stCxn id="46" idx="0"/>
            <a:endCxn id="2" idx="2"/>
          </p:cNvCxnSpPr>
          <p:nvPr/>
        </p:nvCxnSpPr>
        <p:spPr>
          <a:xfrm flipV="1">
            <a:off x="1753970" y="3186194"/>
            <a:ext cx="0" cy="55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79A0B4-D08F-BCC4-ACBB-D9A2F52A861D}"/>
              </a:ext>
            </a:extLst>
          </p:cNvPr>
          <p:cNvSpPr txBox="1"/>
          <p:nvPr/>
        </p:nvSpPr>
        <p:spPr>
          <a:xfrm>
            <a:off x="858888" y="3744871"/>
            <a:ext cx="179016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호출하는 쪽</a:t>
            </a:r>
            <a:r>
              <a:rPr kumimoji="1"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5A1B18-9AA7-D5B8-4AD0-A6D9D8E29E5C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5672626" y="2169587"/>
            <a:ext cx="1" cy="677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7CFE5B-9854-9742-CBAD-61FF6E301A3D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V="1">
            <a:off x="9949301" y="3195076"/>
            <a:ext cx="0" cy="872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D44991-6C54-5CDB-7F22-4D45739DB910}"/>
              </a:ext>
            </a:extLst>
          </p:cNvPr>
          <p:cNvSpPr txBox="1"/>
          <p:nvPr/>
        </p:nvSpPr>
        <p:spPr>
          <a:xfrm>
            <a:off x="8337222" y="4068036"/>
            <a:ext cx="322415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호출되는 쪽</a:t>
            </a:r>
            <a:r>
              <a:rPr kumimoji="1"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Callee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Implementer(</a:t>
            </a:r>
            <a:r>
              <a:rPr kumimoji="1" lang="ko-KR" altLang="en-US" dirty="0"/>
              <a:t>구현체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인터페이스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규칙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구현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69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6096000" y="2072837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Concrete</a:t>
            </a:r>
            <a:r>
              <a:rPr kumimoji="1" lang="en-US" altLang="ko-KR" dirty="0"/>
              <a:t>1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43B-8435-97E5-085F-916BA000CE9F}"/>
              </a:ext>
            </a:extLst>
          </p:cNvPr>
          <p:cNvSpPr/>
          <p:nvPr/>
        </p:nvSpPr>
        <p:spPr>
          <a:xfrm>
            <a:off x="6096000" y="349956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Concrete2</a:t>
            </a:r>
            <a:r>
              <a:rPr kumimoji="1" lang="en-US" altLang="ko-KR" dirty="0"/>
              <a:t> 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4E9C-D4F6-8F15-6946-F9D7B0A4AFBB}"/>
              </a:ext>
            </a:extLst>
          </p:cNvPr>
          <p:cNvSpPr/>
          <p:nvPr/>
        </p:nvSpPr>
        <p:spPr>
          <a:xfrm>
            <a:off x="6096000" y="492628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Concrete3</a:t>
            </a:r>
            <a:r>
              <a:rPr kumimoji="1" lang="en-US" altLang="ko-KR" dirty="0"/>
              <a:t> 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46952-0595-3BCF-455F-87263F1A90F7}"/>
              </a:ext>
            </a:extLst>
          </p:cNvPr>
          <p:cNvSpPr/>
          <p:nvPr/>
        </p:nvSpPr>
        <p:spPr>
          <a:xfrm>
            <a:off x="410068" y="693613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Interface</a:t>
            </a: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174CFB8D-5E4C-34E6-BC53-CC4C648C4C20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1321842" y="1828732"/>
            <a:ext cx="4774159" cy="81166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삼각형 5">
            <a:extLst>
              <a:ext uri="{FF2B5EF4-FFF2-40B4-BE49-F238E27FC236}">
                <a16:creationId xmlns:a16="http://schemas.microsoft.com/office/drawing/2014/main" id="{DDE10ABA-5370-BECF-F56E-F11AF65133D4}"/>
              </a:ext>
            </a:extLst>
          </p:cNvPr>
          <p:cNvSpPr/>
          <p:nvPr/>
        </p:nvSpPr>
        <p:spPr>
          <a:xfrm>
            <a:off x="1212370" y="1847599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989AFE4-4488-B0FB-1717-5ABC40A7CAEB}"/>
              </a:ext>
            </a:extLst>
          </p:cNvPr>
          <p:cNvCxnSpPr>
            <a:cxnSpLocks/>
            <a:stCxn id="8" idx="1"/>
            <a:endCxn id="3" idx="2"/>
          </p:cNvCxnSpPr>
          <p:nvPr/>
        </p:nvCxnSpPr>
        <p:spPr>
          <a:xfrm rot="10800000">
            <a:off x="1321842" y="1828732"/>
            <a:ext cx="4774159" cy="223839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C7504B3C-925A-9DE8-3B6A-5DB69990575C}"/>
              </a:ext>
            </a:extLst>
          </p:cNvPr>
          <p:cNvCxnSpPr>
            <a:cxnSpLocks/>
            <a:stCxn id="9" idx="1"/>
            <a:endCxn id="3" idx="2"/>
          </p:cNvCxnSpPr>
          <p:nvPr/>
        </p:nvCxnSpPr>
        <p:spPr>
          <a:xfrm rot="10800000">
            <a:off x="1321842" y="1828732"/>
            <a:ext cx="4774159" cy="3665117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B11023-686B-AE84-CADB-01A22D0A33DF}"/>
              </a:ext>
            </a:extLst>
          </p:cNvPr>
          <p:cNvSpPr txBox="1"/>
          <p:nvPr/>
        </p:nvSpPr>
        <p:spPr>
          <a:xfrm>
            <a:off x="2524260" y="476518"/>
            <a:ext cx="13780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m2();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accent5"/>
                </a:solidFill>
              </a:rPr>
              <a:t>m3();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13AAB-849F-1733-21F2-86E7E15CB064}"/>
              </a:ext>
            </a:extLst>
          </p:cNvPr>
          <p:cNvSpPr txBox="1"/>
          <p:nvPr/>
        </p:nvSpPr>
        <p:spPr>
          <a:xfrm>
            <a:off x="8626700" y="2301597"/>
            <a:ext cx="13780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m2(){}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BFCA9-A283-26B3-A51A-8F1946C661CA}"/>
              </a:ext>
            </a:extLst>
          </p:cNvPr>
          <p:cNvSpPr txBox="1"/>
          <p:nvPr/>
        </p:nvSpPr>
        <p:spPr>
          <a:xfrm>
            <a:off x="8626700" y="3743956"/>
            <a:ext cx="13780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m2(){}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218EC-C63E-D2F6-C428-36648DECAF10}"/>
              </a:ext>
            </a:extLst>
          </p:cNvPr>
          <p:cNvSpPr txBox="1"/>
          <p:nvPr/>
        </p:nvSpPr>
        <p:spPr>
          <a:xfrm>
            <a:off x="8626700" y="5138077"/>
            <a:ext cx="13780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accent5"/>
                </a:solidFill>
              </a:rPr>
              <a:t>m3(){}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43B-8435-97E5-085F-916BA000CE9F}"/>
              </a:ext>
            </a:extLst>
          </p:cNvPr>
          <p:cNvSpPr/>
          <p:nvPr/>
        </p:nvSpPr>
        <p:spPr>
          <a:xfrm>
            <a:off x="3384089" y="4517274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Class</a:t>
            </a:r>
          </a:p>
          <a:p>
            <a:pPr algn="ctr"/>
            <a:r>
              <a:rPr kumimoji="1" lang="en-US" altLang="ko-Kore-KR" dirty="0" err="1"/>
              <a:t>MyClass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46952-0595-3BCF-455F-87263F1A90F7}"/>
              </a:ext>
            </a:extLst>
          </p:cNvPr>
          <p:cNvSpPr/>
          <p:nvPr/>
        </p:nvSpPr>
        <p:spPr>
          <a:xfrm>
            <a:off x="3565392" y="654976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Interface</a:t>
            </a:r>
          </a:p>
          <a:p>
            <a:pPr algn="ctr"/>
            <a:r>
              <a:rPr kumimoji="1" lang="en-US" altLang="ko-Kore-KR" dirty="0" err="1"/>
              <a:t>ProtocolA</a:t>
            </a:r>
            <a:endParaRPr kumimoji="1" lang="en-US" altLang="ko-Kore-KR" dirty="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174CFB8D-5E4C-34E6-BC53-CC4C648C4C20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4079150" y="4119259"/>
            <a:ext cx="796031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삼각형 5">
            <a:extLst>
              <a:ext uri="{FF2B5EF4-FFF2-40B4-BE49-F238E27FC236}">
                <a16:creationId xmlns:a16="http://schemas.microsoft.com/office/drawing/2014/main" id="{DDE10ABA-5370-BECF-F56E-F11AF65133D4}"/>
              </a:ext>
            </a:extLst>
          </p:cNvPr>
          <p:cNvSpPr/>
          <p:nvPr/>
        </p:nvSpPr>
        <p:spPr>
          <a:xfrm>
            <a:off x="4374045" y="3735677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11023-686B-AE84-CADB-01A22D0A33DF}"/>
              </a:ext>
            </a:extLst>
          </p:cNvPr>
          <p:cNvSpPr txBox="1"/>
          <p:nvPr/>
        </p:nvSpPr>
        <p:spPr>
          <a:xfrm>
            <a:off x="5731100" y="1037869"/>
            <a:ext cx="1378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rule1();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586EF8-BFA7-BC3A-A84B-AB4CEA2B3FC4}"/>
              </a:ext>
            </a:extLst>
          </p:cNvPr>
          <p:cNvSpPr/>
          <p:nvPr/>
        </p:nvSpPr>
        <p:spPr>
          <a:xfrm>
            <a:off x="3565392" y="2586125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Interface</a:t>
            </a:r>
          </a:p>
          <a:p>
            <a:pPr algn="ctr"/>
            <a:r>
              <a:rPr kumimoji="1" lang="en-US" altLang="ko-Kore-KR" dirty="0" err="1"/>
              <a:t>ProtocolB</a:t>
            </a:r>
            <a:endParaRPr kumimoji="1" lang="en-US" altLang="ko-Kore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0B6B47-5ECD-C3AA-35F0-3C45ADE66D6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4477165" y="1790094"/>
            <a:ext cx="0" cy="796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E3A21E-7D36-551F-033B-DD87426F5680}"/>
              </a:ext>
            </a:extLst>
          </p:cNvPr>
          <p:cNvSpPr txBox="1"/>
          <p:nvPr/>
        </p:nvSpPr>
        <p:spPr>
          <a:xfrm>
            <a:off x="5731100" y="2969018"/>
            <a:ext cx="1378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rule2();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C531E-0DD1-3CC9-5647-A1E6F849E8B0}"/>
              </a:ext>
            </a:extLst>
          </p:cNvPr>
          <p:cNvSpPr txBox="1"/>
          <p:nvPr/>
        </p:nvSpPr>
        <p:spPr>
          <a:xfrm>
            <a:off x="5731099" y="4914774"/>
            <a:ext cx="50742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 </a:t>
            </a:r>
            <a:r>
              <a:rPr kumimoji="1" lang="en-US" altLang="ko-KR" dirty="0" err="1">
                <a:sym typeface="Wingdings" pitchFamily="2" charset="2"/>
              </a:rPr>
              <a:t>MyClass</a:t>
            </a:r>
            <a:r>
              <a:rPr kumimoji="1" lang="ko-KR" altLang="en-US" dirty="0">
                <a:sym typeface="Wingdings" pitchFamily="2" charset="2"/>
              </a:rPr>
              <a:t>에서 따로 추가한 메서드 </a:t>
            </a:r>
            <a:endParaRPr kumimoji="1" lang="en-US" altLang="ko-Kore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CBDAFF-0CD0-C58D-979F-8A7D50913243}"/>
              </a:ext>
            </a:extLst>
          </p:cNvPr>
          <p:cNvCxnSpPr>
            <a:cxnSpLocks/>
            <a:stCxn id="28" idx="3"/>
            <a:endCxn id="3" idx="1"/>
          </p:cNvCxnSpPr>
          <p:nvPr/>
        </p:nvCxnSpPr>
        <p:spPr>
          <a:xfrm>
            <a:off x="2275562" y="1216278"/>
            <a:ext cx="1289830" cy="6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5AE30E-E872-1360-422F-B725265932B3}"/>
              </a:ext>
            </a:extLst>
          </p:cNvPr>
          <p:cNvSpPr txBox="1"/>
          <p:nvPr/>
        </p:nvSpPr>
        <p:spPr>
          <a:xfrm>
            <a:off x="485399" y="893112"/>
            <a:ext cx="17901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수퍼 </a:t>
            </a:r>
            <a:endParaRPr kumimoji="1" lang="en-US" altLang="ko-KR" dirty="0"/>
          </a:p>
          <a:p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272132-698E-46DB-6096-A3B6D9208A43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>
            <a:off x="2275562" y="3148870"/>
            <a:ext cx="1289830" cy="4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E77B8F-E212-3B87-7BA3-714DC09025B6}"/>
              </a:ext>
            </a:extLst>
          </p:cNvPr>
          <p:cNvSpPr txBox="1"/>
          <p:nvPr/>
        </p:nvSpPr>
        <p:spPr>
          <a:xfrm>
            <a:off x="485399" y="2825704"/>
            <a:ext cx="17901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서브</a:t>
            </a:r>
            <a:endParaRPr kumimoji="1" lang="en-US" altLang="ko-KR" dirty="0"/>
          </a:p>
          <a:p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812186A-2E02-60C5-A0EA-984A3E934BFA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2275563" y="5079876"/>
            <a:ext cx="1108526" cy="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B8C163-8C61-E0D3-6DE5-73EAD4C7F3D3}"/>
              </a:ext>
            </a:extLst>
          </p:cNvPr>
          <p:cNvSpPr txBox="1"/>
          <p:nvPr/>
        </p:nvSpPr>
        <p:spPr>
          <a:xfrm>
            <a:off x="485400" y="4895210"/>
            <a:ext cx="17901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구현 클래스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05EC94-BCDA-FB81-F67A-552EDE07D3D6}"/>
              </a:ext>
            </a:extLst>
          </p:cNvPr>
          <p:cNvSpPr/>
          <p:nvPr/>
        </p:nvSpPr>
        <p:spPr>
          <a:xfrm>
            <a:off x="3125288" y="269890"/>
            <a:ext cx="2444953" cy="4057759"/>
          </a:xfrm>
          <a:prstGeom prst="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1891E-4D2E-8B41-7649-A602119A8F70}"/>
              </a:ext>
            </a:extLst>
          </p:cNvPr>
          <p:cNvSpPr txBox="1"/>
          <p:nvPr/>
        </p:nvSpPr>
        <p:spPr>
          <a:xfrm>
            <a:off x="5210577" y="1979719"/>
            <a:ext cx="21861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인터페이스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43B-8435-97E5-085F-916BA000CE9F}"/>
              </a:ext>
            </a:extLst>
          </p:cNvPr>
          <p:cNvSpPr/>
          <p:nvPr/>
        </p:nvSpPr>
        <p:spPr>
          <a:xfrm>
            <a:off x="4019837" y="313461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Class</a:t>
            </a:r>
          </a:p>
          <a:p>
            <a:pPr algn="ctr"/>
            <a:r>
              <a:rPr kumimoji="1" lang="en-US" altLang="ko-Kore-KR" dirty="0" err="1"/>
              <a:t>MyClass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46952-0595-3BCF-455F-87263F1A90F7}"/>
              </a:ext>
            </a:extLst>
          </p:cNvPr>
          <p:cNvSpPr/>
          <p:nvPr/>
        </p:nvSpPr>
        <p:spPr>
          <a:xfrm>
            <a:off x="513099" y="539066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Interface</a:t>
            </a:r>
          </a:p>
          <a:p>
            <a:pPr algn="ctr"/>
            <a:r>
              <a:rPr kumimoji="1" lang="en-US" altLang="ko-Kore-KR" dirty="0" err="1"/>
              <a:t>ProtocolA</a:t>
            </a:r>
            <a:endParaRPr kumimoji="1" lang="en-US" altLang="ko-Kore-KR" dirty="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174CFB8D-5E4C-34E6-BC53-CC4C648C4C20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6205989" y="1674184"/>
            <a:ext cx="2355835" cy="202799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삼각형 5">
            <a:extLst>
              <a:ext uri="{FF2B5EF4-FFF2-40B4-BE49-F238E27FC236}">
                <a16:creationId xmlns:a16="http://schemas.microsoft.com/office/drawing/2014/main" id="{DDE10ABA-5370-BECF-F56E-F11AF65133D4}"/>
              </a:ext>
            </a:extLst>
          </p:cNvPr>
          <p:cNvSpPr/>
          <p:nvPr/>
        </p:nvSpPr>
        <p:spPr>
          <a:xfrm>
            <a:off x="8452353" y="1714697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11023-686B-AE84-CADB-01A22D0A33DF}"/>
              </a:ext>
            </a:extLst>
          </p:cNvPr>
          <p:cNvSpPr txBox="1"/>
          <p:nvPr/>
        </p:nvSpPr>
        <p:spPr>
          <a:xfrm>
            <a:off x="2616558" y="731973"/>
            <a:ext cx="13780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solidFill>
                  <a:srgbClr val="FFC000"/>
                </a:solidFill>
              </a:rPr>
              <a:t>rule</a:t>
            </a:r>
            <a:r>
              <a:rPr kumimoji="1" lang="en-US" altLang="ko-KR" b="1" dirty="0">
                <a:solidFill>
                  <a:srgbClr val="FFC000"/>
                </a:solidFill>
              </a:rPr>
              <a:t>0</a:t>
            </a:r>
            <a:r>
              <a:rPr kumimoji="1" lang="en-US" altLang="ko-Kore-KR" b="1" dirty="0">
                <a:solidFill>
                  <a:srgbClr val="FFC000"/>
                </a:solidFill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586EF8-BFA7-BC3A-A84B-AB4CEA2B3FC4}"/>
              </a:ext>
            </a:extLst>
          </p:cNvPr>
          <p:cNvSpPr/>
          <p:nvPr/>
        </p:nvSpPr>
        <p:spPr>
          <a:xfrm>
            <a:off x="7650051" y="539066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Interface</a:t>
            </a:r>
          </a:p>
          <a:p>
            <a:pPr algn="ctr"/>
            <a:r>
              <a:rPr kumimoji="1" lang="en-US" altLang="ko-Kore-KR" dirty="0" err="1"/>
              <a:t>ProtocolB</a:t>
            </a:r>
            <a:endParaRPr kumimoji="1" lang="en-US" altLang="ko-Kore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C531E-0DD1-3CC9-5647-A1E6F849E8B0}"/>
              </a:ext>
            </a:extLst>
          </p:cNvPr>
          <p:cNvSpPr txBox="1"/>
          <p:nvPr/>
        </p:nvSpPr>
        <p:spPr>
          <a:xfrm>
            <a:off x="4404575" y="4644318"/>
            <a:ext cx="14166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solidFill>
                  <a:srgbClr val="FFC000"/>
                </a:solidFill>
              </a:rPr>
              <a:t>rule0(){}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1F47694-DA4C-55E4-F3CF-F8CCA1DA376F}"/>
              </a:ext>
            </a:extLst>
          </p:cNvPr>
          <p:cNvCxnSpPr>
            <a:cxnSpLocks/>
            <a:stCxn id="8" idx="1"/>
            <a:endCxn id="3" idx="2"/>
          </p:cNvCxnSpPr>
          <p:nvPr/>
        </p:nvCxnSpPr>
        <p:spPr>
          <a:xfrm rot="10800000">
            <a:off x="1424873" y="1674184"/>
            <a:ext cx="2594965" cy="202799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E4EFE3CA-8863-3BDC-897B-D4918B1EBBC3}"/>
              </a:ext>
            </a:extLst>
          </p:cNvPr>
          <p:cNvSpPr/>
          <p:nvPr/>
        </p:nvSpPr>
        <p:spPr>
          <a:xfrm>
            <a:off x="1315401" y="1674184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BDE4A-1CBB-E8BC-E604-7174494F3079}"/>
              </a:ext>
            </a:extLst>
          </p:cNvPr>
          <p:cNvSpPr txBox="1"/>
          <p:nvPr/>
        </p:nvSpPr>
        <p:spPr>
          <a:xfrm>
            <a:off x="9749307" y="731973"/>
            <a:ext cx="13780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solidFill>
                  <a:srgbClr val="FFC000"/>
                </a:solidFill>
              </a:rPr>
              <a:t>rule</a:t>
            </a:r>
            <a:r>
              <a:rPr kumimoji="1" lang="en-US" altLang="ko-KR" b="1" dirty="0">
                <a:solidFill>
                  <a:srgbClr val="FFC000"/>
                </a:solidFill>
              </a:rPr>
              <a:t>0</a:t>
            </a:r>
            <a:r>
              <a:rPr kumimoji="1" lang="en-US" altLang="ko-Kore-KR" b="1" dirty="0">
                <a:solidFill>
                  <a:srgbClr val="FFC000"/>
                </a:solidFill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rule2();</a:t>
            </a:r>
          </a:p>
        </p:txBody>
      </p:sp>
    </p:spTree>
    <p:extLst>
      <p:ext uri="{BB962C8B-B14F-4D97-AF65-F5344CB8AC3E}">
        <p14:creationId xmlns:p14="http://schemas.microsoft.com/office/powerpoint/2010/main" val="255073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777766" y="1072055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5B70C-5829-AC6B-0771-F673F6D43B87}"/>
              </a:ext>
            </a:extLst>
          </p:cNvPr>
          <p:cNvSpPr/>
          <p:nvPr/>
        </p:nvSpPr>
        <p:spPr>
          <a:xfrm>
            <a:off x="8366234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D81B1D-04D0-42E8-0821-9D90ED9C1C15}"/>
              </a:ext>
            </a:extLst>
          </p:cNvPr>
          <p:cNvSpPr/>
          <p:nvPr/>
        </p:nvSpPr>
        <p:spPr>
          <a:xfrm>
            <a:off x="8366234" y="3095296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1FA0AB-BDA3-E6EF-4512-E8CC05E8E091}"/>
              </a:ext>
            </a:extLst>
          </p:cNvPr>
          <p:cNvSpPr/>
          <p:nvPr/>
        </p:nvSpPr>
        <p:spPr>
          <a:xfrm>
            <a:off x="2732691" y="3095296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9206E-0662-415D-2381-BE908E4DEB9E}"/>
              </a:ext>
            </a:extLst>
          </p:cNvPr>
          <p:cNvSpPr/>
          <p:nvPr/>
        </p:nvSpPr>
        <p:spPr>
          <a:xfrm>
            <a:off x="5754413" y="3095296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3A3BF-C379-36D0-F41A-9ED8DC382CDE}"/>
              </a:ext>
            </a:extLst>
          </p:cNvPr>
          <p:cNvCxnSpPr>
            <a:stCxn id="2" idx="3"/>
          </p:cNvCxnSpPr>
          <p:nvPr/>
        </p:nvCxnSpPr>
        <p:spPr>
          <a:xfrm>
            <a:off x="2070538" y="1639614"/>
            <a:ext cx="100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577959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598445-94B3-E46F-6FFC-1D2B978395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7577959" y="3662855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7DC182-EEF7-BF85-614E-180372FF539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18843" y="3662855"/>
            <a:ext cx="835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447FD095-82A4-7E49-4128-E5837B781CE6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1350580" y="2280744"/>
            <a:ext cx="1455682" cy="13085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294290" y="1072054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3398172" y="1072054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6372599" y="1072054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5B70C-5829-AC6B-0771-F673F6D43B87}"/>
              </a:ext>
            </a:extLst>
          </p:cNvPr>
          <p:cNvSpPr/>
          <p:nvPr/>
        </p:nvSpPr>
        <p:spPr>
          <a:xfrm>
            <a:off x="8984420" y="1072054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D81B1D-04D0-42E8-0821-9D90ED9C1C15}"/>
              </a:ext>
            </a:extLst>
          </p:cNvPr>
          <p:cNvSpPr/>
          <p:nvPr/>
        </p:nvSpPr>
        <p:spPr>
          <a:xfrm>
            <a:off x="9031715" y="4377558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1FA0AB-BDA3-E6EF-4512-E8CC05E8E091}"/>
              </a:ext>
            </a:extLst>
          </p:cNvPr>
          <p:cNvSpPr/>
          <p:nvPr/>
        </p:nvSpPr>
        <p:spPr>
          <a:xfrm>
            <a:off x="3398172" y="4377558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9206E-0662-415D-2381-BE908E4DEB9E}"/>
              </a:ext>
            </a:extLst>
          </p:cNvPr>
          <p:cNvSpPr/>
          <p:nvPr/>
        </p:nvSpPr>
        <p:spPr>
          <a:xfrm>
            <a:off x="6371283" y="4377558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3A3BF-C379-36D0-F41A-9ED8DC382CD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587062" y="1639613"/>
            <a:ext cx="181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584324" y="1639613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96145" y="1639613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598445-94B3-E46F-6FFC-1D2B978395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8194829" y="4945117"/>
            <a:ext cx="836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7DC182-EEF7-BF85-614E-180372FF539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84324" y="4945117"/>
            <a:ext cx="786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447FD095-82A4-7E49-4128-E5837B781CE6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800452" y="2347396"/>
            <a:ext cx="2737945" cy="2457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곱하기 2">
            <a:extLst>
              <a:ext uri="{FF2B5EF4-FFF2-40B4-BE49-F238E27FC236}">
                <a16:creationId xmlns:a16="http://schemas.microsoft.com/office/drawing/2014/main" id="{E5A00BFB-FA86-ED8A-BA72-B98798A0CC12}"/>
              </a:ext>
            </a:extLst>
          </p:cNvPr>
          <p:cNvSpPr/>
          <p:nvPr/>
        </p:nvSpPr>
        <p:spPr>
          <a:xfrm>
            <a:off x="7386848" y="725214"/>
            <a:ext cx="5549463" cy="1755227"/>
          </a:xfrm>
          <a:prstGeom prst="mathMultiply">
            <a:avLst/>
          </a:prstGeom>
          <a:solidFill>
            <a:srgbClr val="FDA9F7">
              <a:alpha val="7201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B37DA9-9624-1619-0F1F-6124D49BDF06}"/>
              </a:ext>
            </a:extLst>
          </p:cNvPr>
          <p:cNvSpPr/>
          <p:nvPr/>
        </p:nvSpPr>
        <p:spPr>
          <a:xfrm>
            <a:off x="9031715" y="2711667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5541855B-470E-8880-E35C-584984C96A6E}"/>
              </a:ext>
            </a:extLst>
          </p:cNvPr>
          <p:cNvSpPr/>
          <p:nvPr/>
        </p:nvSpPr>
        <p:spPr>
          <a:xfrm>
            <a:off x="7549758" y="4146331"/>
            <a:ext cx="5549463" cy="1755227"/>
          </a:xfrm>
          <a:prstGeom prst="mathMultiply">
            <a:avLst/>
          </a:prstGeom>
          <a:solidFill>
            <a:srgbClr val="FDA9F7">
              <a:alpha val="7201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5C02625-DB2F-A386-20EA-2A7BF0ADD148}"/>
              </a:ext>
            </a:extLst>
          </p:cNvPr>
          <p:cNvCxnSpPr>
            <a:cxnSpLocks/>
            <a:stCxn id="10" idx="2"/>
            <a:endCxn id="34" idx="1"/>
          </p:cNvCxnSpPr>
          <p:nvPr/>
        </p:nvCxnSpPr>
        <p:spPr>
          <a:xfrm rot="16200000" flipH="1">
            <a:off x="7622016" y="1869527"/>
            <a:ext cx="1072054" cy="17473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1C0A4673-0270-C74A-49EC-5D4220BA4316}"/>
              </a:ext>
            </a:extLst>
          </p:cNvPr>
          <p:cNvCxnSpPr>
            <a:cxnSpLocks/>
            <a:stCxn id="16" idx="0"/>
            <a:endCxn id="34" idx="1"/>
          </p:cNvCxnSpPr>
          <p:nvPr/>
        </p:nvCxnSpPr>
        <p:spPr>
          <a:xfrm rot="5400000" flipH="1" flipV="1">
            <a:off x="7608219" y="2954063"/>
            <a:ext cx="1098332" cy="17486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70304-59D0-A653-E8CE-35B153E52D92}"/>
              </a:ext>
            </a:extLst>
          </p:cNvPr>
          <p:cNvSpPr txBox="1"/>
          <p:nvPr/>
        </p:nvSpPr>
        <p:spPr>
          <a:xfrm>
            <a:off x="7808574" y="2831802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교체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CC82D-A2C0-90D4-0327-B68B346A6286}"/>
              </a:ext>
            </a:extLst>
          </p:cNvPr>
          <p:cNvSpPr txBox="1"/>
          <p:nvPr/>
        </p:nvSpPr>
        <p:spPr>
          <a:xfrm>
            <a:off x="3540720" y="2830700"/>
            <a:ext cx="190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2"/>
                </a:solidFill>
              </a:rPr>
              <a:t>이 클래스들은 변경하지 않아도 된다</a:t>
            </a:r>
            <a:r>
              <a:rPr kumimoji="1" lang="en-US" altLang="ko-KR" dirty="0">
                <a:solidFill>
                  <a:schemeClr val="accent2"/>
                </a:solidFill>
              </a:rPr>
              <a:t>.</a:t>
            </a:r>
            <a:endParaRPr kumimoji="1" lang="ko-Kore-KR" altLang="en-US" dirty="0">
              <a:solidFill>
                <a:schemeClr val="accent2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6DA7D5-28F6-B094-CD52-DFE7307158BF}"/>
              </a:ext>
            </a:extLst>
          </p:cNvPr>
          <p:cNvCxnSpPr>
            <a:stCxn id="27" idx="0"/>
            <a:endCxn id="5" idx="2"/>
          </p:cNvCxnSpPr>
          <p:nvPr/>
        </p:nvCxnSpPr>
        <p:spPr>
          <a:xfrm flipH="1" flipV="1">
            <a:off x="4491248" y="2207172"/>
            <a:ext cx="1" cy="62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34E0CE-1747-D007-8D62-2D4C655287B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flipH="1">
            <a:off x="4491248" y="3754030"/>
            <a:ext cx="1" cy="62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9A933C-F250-0A00-6D19-9C6BFDD32C4C}"/>
              </a:ext>
            </a:extLst>
          </p:cNvPr>
          <p:cNvSpPr txBox="1"/>
          <p:nvPr/>
        </p:nvSpPr>
        <p:spPr>
          <a:xfrm>
            <a:off x="327747" y="3244334"/>
            <a:ext cx="1292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execute()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2C63A-B534-CE96-2128-A827B4422BFD}"/>
              </a:ext>
            </a:extLst>
          </p:cNvPr>
          <p:cNvSpPr txBox="1"/>
          <p:nvPr/>
        </p:nvSpPr>
        <p:spPr>
          <a:xfrm>
            <a:off x="1823545" y="1454946"/>
            <a:ext cx="1292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execute()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2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11506" y="3944043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5B70C-5829-AC6B-0771-F673F6D43B87}"/>
              </a:ext>
            </a:extLst>
          </p:cNvPr>
          <p:cNvSpPr/>
          <p:nvPr/>
        </p:nvSpPr>
        <p:spPr>
          <a:xfrm>
            <a:off x="330202" y="981902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1423278" y="2117020"/>
            <a:ext cx="1" cy="1827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B37DA9-9624-1619-0F1F-6124D49BDF06}"/>
              </a:ext>
            </a:extLst>
          </p:cNvPr>
          <p:cNvSpPr/>
          <p:nvPr/>
        </p:nvSpPr>
        <p:spPr>
          <a:xfrm>
            <a:off x="3560491" y="933938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5C02625-DB2F-A386-20EA-2A7BF0ADD148}"/>
              </a:ext>
            </a:extLst>
          </p:cNvPr>
          <p:cNvCxnSpPr>
            <a:cxnSpLocks/>
            <a:stCxn id="10" idx="0"/>
            <a:endCxn id="34" idx="2"/>
          </p:cNvCxnSpPr>
          <p:nvPr/>
        </p:nvCxnSpPr>
        <p:spPr>
          <a:xfrm rot="5400000" flipH="1" flipV="1">
            <a:off x="2100930" y="1391406"/>
            <a:ext cx="1874987" cy="32302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70304-59D0-A653-E8CE-35B153E52D92}"/>
              </a:ext>
            </a:extLst>
          </p:cNvPr>
          <p:cNvSpPr txBox="1"/>
          <p:nvPr/>
        </p:nvSpPr>
        <p:spPr>
          <a:xfrm>
            <a:off x="2654795" y="3138273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교체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20DFCFD4-77BD-659A-7B0C-41A841ABBDB3}"/>
              </a:ext>
            </a:extLst>
          </p:cNvPr>
          <p:cNvSpPr/>
          <p:nvPr/>
        </p:nvSpPr>
        <p:spPr>
          <a:xfrm>
            <a:off x="1008342" y="2280079"/>
            <a:ext cx="829873" cy="574368"/>
          </a:xfrm>
          <a:prstGeom prst="mathMultiply">
            <a:avLst/>
          </a:prstGeom>
          <a:solidFill>
            <a:srgbClr val="FDA9F7">
              <a:alpha val="7201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6EDB57-70E3-D50F-05A8-58F96CBBD063}"/>
              </a:ext>
            </a:extLst>
          </p:cNvPr>
          <p:cNvSpPr/>
          <p:nvPr/>
        </p:nvSpPr>
        <p:spPr>
          <a:xfrm>
            <a:off x="3880966" y="439191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67DD36-C8ED-41DD-19A7-EC67E8540389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6067118" y="4959478"/>
            <a:ext cx="781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B7408-4F03-4E1C-0F61-11A14983F1CF}"/>
              </a:ext>
            </a:extLst>
          </p:cNvPr>
          <p:cNvSpPr/>
          <p:nvPr/>
        </p:nvSpPr>
        <p:spPr>
          <a:xfrm>
            <a:off x="6848821" y="4391919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7319DF-866F-1A15-05AD-4F7913153F35}"/>
              </a:ext>
            </a:extLst>
          </p:cNvPr>
          <p:cNvSpPr/>
          <p:nvPr/>
        </p:nvSpPr>
        <p:spPr>
          <a:xfrm>
            <a:off x="9454070" y="439191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04272CF-2D10-D223-04D2-9EA928A7820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672367" y="4959478"/>
            <a:ext cx="781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870F18-C7A8-727C-B23C-B4B376702855}"/>
              </a:ext>
            </a:extLst>
          </p:cNvPr>
          <p:cNvSpPr/>
          <p:nvPr/>
        </p:nvSpPr>
        <p:spPr>
          <a:xfrm>
            <a:off x="6647028" y="3944043"/>
            <a:ext cx="5291043" cy="2034862"/>
          </a:xfrm>
          <a:prstGeom prst="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FE2148-05C8-BD4F-C53D-5F806A576991}"/>
              </a:ext>
            </a:extLst>
          </p:cNvPr>
          <p:cNvSpPr txBox="1"/>
          <p:nvPr/>
        </p:nvSpPr>
        <p:spPr>
          <a:xfrm>
            <a:off x="929293" y="3404538"/>
            <a:ext cx="1292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1"/>
                </a:solidFill>
              </a:rPr>
              <a:t>상속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B6590-421A-6CC1-9896-061297DEFAEE}"/>
              </a:ext>
            </a:extLst>
          </p:cNvPr>
          <p:cNvSpPr txBox="1"/>
          <p:nvPr/>
        </p:nvSpPr>
        <p:spPr>
          <a:xfrm>
            <a:off x="5574442" y="2989039"/>
            <a:ext cx="218615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전체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사용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(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상속 받은 기능도 사용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01939F-3674-0B99-BA1B-8F190276B060}"/>
              </a:ext>
            </a:extLst>
          </p:cNvPr>
          <p:cNvSpPr txBox="1"/>
          <p:nvPr/>
        </p:nvSpPr>
        <p:spPr>
          <a:xfrm>
            <a:off x="6848821" y="5619142"/>
            <a:ext cx="202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add()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F00B15-351F-6444-56CD-5FAE0F3DFC7B}"/>
              </a:ext>
            </a:extLst>
          </p:cNvPr>
          <p:cNvSpPr txBox="1"/>
          <p:nvPr/>
        </p:nvSpPr>
        <p:spPr>
          <a:xfrm>
            <a:off x="9454070" y="5632931"/>
            <a:ext cx="202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>
                <a:solidFill>
                  <a:schemeClr val="bg1"/>
                </a:solidFill>
              </a:rPr>
              <a:t>toArray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remove()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4CD676-6858-0EC8-0070-C1001FD03AB8}"/>
              </a:ext>
            </a:extLst>
          </p:cNvPr>
          <p:cNvSpPr txBox="1"/>
          <p:nvPr/>
        </p:nvSpPr>
        <p:spPr>
          <a:xfrm>
            <a:off x="4432630" y="5374747"/>
            <a:ext cx="20253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toArray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872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11506" y="3944043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5B70C-5829-AC6B-0771-F673F6D43B87}"/>
              </a:ext>
            </a:extLst>
          </p:cNvPr>
          <p:cNvSpPr/>
          <p:nvPr/>
        </p:nvSpPr>
        <p:spPr>
          <a:xfrm>
            <a:off x="330202" y="981902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1423278" y="2117020"/>
            <a:ext cx="1" cy="1827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B37DA9-9624-1619-0F1F-6124D49BDF06}"/>
              </a:ext>
            </a:extLst>
          </p:cNvPr>
          <p:cNvSpPr/>
          <p:nvPr/>
        </p:nvSpPr>
        <p:spPr>
          <a:xfrm>
            <a:off x="3560491" y="933938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5C02625-DB2F-A386-20EA-2A7BF0ADD148}"/>
              </a:ext>
            </a:extLst>
          </p:cNvPr>
          <p:cNvCxnSpPr>
            <a:cxnSpLocks/>
            <a:stCxn id="10" idx="0"/>
            <a:endCxn id="34" idx="2"/>
          </p:cNvCxnSpPr>
          <p:nvPr/>
        </p:nvCxnSpPr>
        <p:spPr>
          <a:xfrm rot="5400000" flipH="1" flipV="1">
            <a:off x="2100930" y="1391406"/>
            <a:ext cx="1874987" cy="32302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70304-59D0-A653-E8CE-35B153E52D92}"/>
              </a:ext>
            </a:extLst>
          </p:cNvPr>
          <p:cNvSpPr txBox="1"/>
          <p:nvPr/>
        </p:nvSpPr>
        <p:spPr>
          <a:xfrm>
            <a:off x="2654795" y="3138273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교체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20DFCFD4-77BD-659A-7B0C-41A841ABBDB3}"/>
              </a:ext>
            </a:extLst>
          </p:cNvPr>
          <p:cNvSpPr/>
          <p:nvPr/>
        </p:nvSpPr>
        <p:spPr>
          <a:xfrm>
            <a:off x="1008342" y="2280079"/>
            <a:ext cx="829873" cy="574368"/>
          </a:xfrm>
          <a:prstGeom prst="mathMultiply">
            <a:avLst/>
          </a:prstGeom>
          <a:solidFill>
            <a:srgbClr val="FDA9F7">
              <a:alpha val="7201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1384-911D-2F8A-6E3D-B8E3055B8FBB}"/>
              </a:ext>
            </a:extLst>
          </p:cNvPr>
          <p:cNvSpPr txBox="1"/>
          <p:nvPr/>
        </p:nvSpPr>
        <p:spPr>
          <a:xfrm>
            <a:off x="776893" y="3138273"/>
            <a:ext cx="12927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1"/>
                </a:solidFill>
              </a:rPr>
              <a:t>위임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(</a:t>
            </a:r>
            <a:r>
              <a:rPr kumimoji="1" lang="ko-KR" altLang="en-US" dirty="0">
                <a:solidFill>
                  <a:schemeClr val="accent1"/>
                </a:solidFill>
              </a:rPr>
              <a:t>연관</a:t>
            </a:r>
            <a:r>
              <a:rPr kumimoji="1" lang="en-US" altLang="ko-KR" dirty="0">
                <a:solidFill>
                  <a:schemeClr val="accent1"/>
                </a:solidFill>
              </a:rPr>
              <a:t>)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662E0-08E6-C737-CE4B-F3E8AB9ED9DA}"/>
              </a:ext>
            </a:extLst>
          </p:cNvPr>
          <p:cNvSpPr/>
          <p:nvPr/>
        </p:nvSpPr>
        <p:spPr>
          <a:xfrm>
            <a:off x="3880966" y="439191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F3519C-3EDA-5CEB-2146-0191DDAB5C7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067118" y="4959478"/>
            <a:ext cx="781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EF4940-4784-8A51-08D5-43A14467165B}"/>
              </a:ext>
            </a:extLst>
          </p:cNvPr>
          <p:cNvSpPr/>
          <p:nvPr/>
        </p:nvSpPr>
        <p:spPr>
          <a:xfrm>
            <a:off x="6848821" y="4391919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272CA2-12E7-9088-B961-FBB7AF59E0E4}"/>
              </a:ext>
            </a:extLst>
          </p:cNvPr>
          <p:cNvSpPr/>
          <p:nvPr/>
        </p:nvSpPr>
        <p:spPr>
          <a:xfrm>
            <a:off x="9454070" y="439191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E4C65B-B003-55CE-B845-24EADC44B9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672367" y="4959478"/>
            <a:ext cx="781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39FBE3-A6FF-7684-CE5C-32D0EF4CDD86}"/>
              </a:ext>
            </a:extLst>
          </p:cNvPr>
          <p:cNvSpPr/>
          <p:nvPr/>
        </p:nvSpPr>
        <p:spPr>
          <a:xfrm>
            <a:off x="6647028" y="3944043"/>
            <a:ext cx="2387945" cy="2034862"/>
          </a:xfrm>
          <a:prstGeom prst="rect">
            <a:avLst/>
          </a:prstGeom>
          <a:noFill/>
          <a:ln w="444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5B49E-7DAB-7577-D72C-CA3FEC224DAB}"/>
              </a:ext>
            </a:extLst>
          </p:cNvPr>
          <p:cNvSpPr txBox="1"/>
          <p:nvPr/>
        </p:nvSpPr>
        <p:spPr>
          <a:xfrm>
            <a:off x="5352282" y="3501195"/>
            <a:ext cx="218615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사용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1E76E-ACEC-799B-1DBF-98A8C304DD2C}"/>
              </a:ext>
            </a:extLst>
          </p:cNvPr>
          <p:cNvSpPr txBox="1"/>
          <p:nvPr/>
        </p:nvSpPr>
        <p:spPr>
          <a:xfrm>
            <a:off x="4733973" y="5313529"/>
            <a:ext cx="202533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retrieve()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findByNo</a:t>
            </a:r>
            <a:r>
              <a:rPr kumimoji="1" lang="en-US" altLang="ko-Kore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findAll</a:t>
            </a:r>
            <a:r>
              <a:rPr kumimoji="1" lang="en-US" altLang="ko-Kore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delete()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505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9347618" y="2760076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5B70C-5829-AC6B-0771-F673F6D43B87}"/>
              </a:ext>
            </a:extLst>
          </p:cNvPr>
          <p:cNvSpPr/>
          <p:nvPr/>
        </p:nvSpPr>
        <p:spPr>
          <a:xfrm>
            <a:off x="5455608" y="2089486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7641760" y="2657045"/>
            <a:ext cx="1705858" cy="670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FD3511-ADBE-B108-6F14-25486D76389F}"/>
              </a:ext>
            </a:extLst>
          </p:cNvPr>
          <p:cNvSpPr/>
          <p:nvPr/>
        </p:nvSpPr>
        <p:spPr>
          <a:xfrm>
            <a:off x="5455608" y="3895194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E85AE-6E3E-D332-6D5C-B1E03D228FA9}"/>
              </a:ext>
            </a:extLst>
          </p:cNvPr>
          <p:cNvSpPr txBox="1"/>
          <p:nvPr/>
        </p:nvSpPr>
        <p:spPr>
          <a:xfrm>
            <a:off x="6711595" y="336901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교체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2EFEB-6389-262D-D542-DB6EBBAD5D75}"/>
              </a:ext>
            </a:extLst>
          </p:cNvPr>
          <p:cNvSpPr txBox="1"/>
          <p:nvPr/>
        </p:nvSpPr>
        <p:spPr>
          <a:xfrm>
            <a:off x="8351207" y="2345985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5"/>
                </a:solidFill>
              </a:rPr>
              <a:t>사용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C9C309-E0AF-DE3A-767D-7B9C73001E15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7641760" y="3327635"/>
            <a:ext cx="1705858" cy="113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32DFBD-7C43-8711-676B-767FDF0DDA0C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6548684" y="3224604"/>
            <a:ext cx="0" cy="67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6B48DB-DC6D-36F1-F758-616AA3DC78D1}"/>
              </a:ext>
            </a:extLst>
          </p:cNvPr>
          <p:cNvSpPr txBox="1"/>
          <p:nvPr/>
        </p:nvSpPr>
        <p:spPr>
          <a:xfrm>
            <a:off x="8351207" y="4377200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5"/>
                </a:solidFill>
              </a:rPr>
              <a:t>사용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4E6AE5-D813-9867-8891-4D73FEDAEF89}"/>
              </a:ext>
            </a:extLst>
          </p:cNvPr>
          <p:cNvSpPr/>
          <p:nvPr/>
        </p:nvSpPr>
        <p:spPr>
          <a:xfrm>
            <a:off x="1143776" y="519959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F66BC628-0857-3C1A-1E41-95D484A722DB}"/>
              </a:ext>
            </a:extLst>
          </p:cNvPr>
          <p:cNvCxnSpPr>
            <a:stCxn id="12" idx="1"/>
            <a:endCxn id="34" idx="2"/>
          </p:cNvCxnSpPr>
          <p:nvPr/>
        </p:nvCxnSpPr>
        <p:spPr>
          <a:xfrm rot="10800000">
            <a:off x="2055550" y="1655077"/>
            <a:ext cx="3400059" cy="100196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FE6C9EB5-B4FE-808C-E151-AFE651A71030}"/>
              </a:ext>
            </a:extLst>
          </p:cNvPr>
          <p:cNvCxnSpPr>
            <a:cxnSpLocks/>
            <a:stCxn id="3" idx="1"/>
            <a:endCxn id="34" idx="2"/>
          </p:cNvCxnSpPr>
          <p:nvPr/>
        </p:nvCxnSpPr>
        <p:spPr>
          <a:xfrm rot="10800000">
            <a:off x="2055550" y="1655077"/>
            <a:ext cx="3400059" cy="280767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7194DA-3D82-FB3C-4DAE-33BCB524E028}"/>
              </a:ext>
            </a:extLst>
          </p:cNvPr>
          <p:cNvSpPr txBox="1"/>
          <p:nvPr/>
        </p:nvSpPr>
        <p:spPr>
          <a:xfrm>
            <a:off x="3198796" y="519959"/>
            <a:ext cx="202533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toArray</a:t>
            </a:r>
            <a:r>
              <a:rPr kumimoji="1" lang="en-US" altLang="ko-Kore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size()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35AC8F67-B9A0-18D8-4EEF-456E3F848F71}"/>
              </a:ext>
            </a:extLst>
          </p:cNvPr>
          <p:cNvSpPr/>
          <p:nvPr/>
        </p:nvSpPr>
        <p:spPr>
          <a:xfrm>
            <a:off x="1957589" y="1655077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CDA55-312D-F3E8-5725-25600385A89A}"/>
              </a:ext>
            </a:extLst>
          </p:cNvPr>
          <p:cNvSpPr txBox="1"/>
          <p:nvPr/>
        </p:nvSpPr>
        <p:spPr>
          <a:xfrm>
            <a:off x="5494245" y="335293"/>
            <a:ext cx="59679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1"/>
                </a:solidFill>
              </a:rPr>
              <a:t>목록을 다루는 메서드의 호출 규칙을 정의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814B75-9935-75DA-83EE-8FBCBE0AC0CE}"/>
              </a:ext>
            </a:extLst>
          </p:cNvPr>
          <p:cNvSpPr txBox="1"/>
          <p:nvPr/>
        </p:nvSpPr>
        <p:spPr>
          <a:xfrm>
            <a:off x="5455608" y="1318284"/>
            <a:ext cx="59679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List </a:t>
            </a:r>
            <a:r>
              <a:rPr kumimoji="1" lang="ko-KR" altLang="en-US" dirty="0">
                <a:solidFill>
                  <a:schemeClr val="accent1"/>
                </a:solidFill>
              </a:rPr>
              <a:t>규칙에 따라 메서드 정의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F898DD-0F05-37E9-11B8-6BCDAF59D536}"/>
              </a:ext>
            </a:extLst>
          </p:cNvPr>
          <p:cNvSpPr txBox="1"/>
          <p:nvPr/>
        </p:nvSpPr>
        <p:spPr>
          <a:xfrm>
            <a:off x="4384515" y="5314252"/>
            <a:ext cx="59679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solidFill>
                  <a:schemeClr val="accent1"/>
                </a:solidFill>
              </a:rPr>
              <a:t>ObjectList</a:t>
            </a:r>
            <a:r>
              <a:rPr kumimoji="1" lang="ko-KR" altLang="en-US" dirty="0">
                <a:solidFill>
                  <a:schemeClr val="accent1"/>
                </a:solidFill>
              </a:rPr>
              <a:t>클래스와 마찬가지로</a:t>
            </a:r>
            <a:r>
              <a:rPr kumimoji="1" lang="en-US" altLang="ko-KR" dirty="0">
                <a:solidFill>
                  <a:schemeClr val="accent1"/>
                </a:solidFill>
              </a:rPr>
              <a:t>List </a:t>
            </a:r>
            <a:r>
              <a:rPr kumimoji="1" lang="ko-KR" altLang="en-US" dirty="0">
                <a:solidFill>
                  <a:schemeClr val="accent1"/>
                </a:solidFill>
              </a:rPr>
              <a:t>규칙에 따라 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accent1"/>
                </a:solidFill>
              </a:rPr>
              <a:t>메서드 정의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pPr algn="ctr"/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EC0964C-D197-8A4A-18A2-C797BA0834C9}"/>
              </a:ext>
            </a:extLst>
          </p:cNvPr>
          <p:cNvCxnSpPr>
            <a:stCxn id="47" idx="0"/>
          </p:cNvCxnSpPr>
          <p:nvPr/>
        </p:nvCxnSpPr>
        <p:spPr>
          <a:xfrm rot="16200000" flipH="1" flipV="1">
            <a:off x="5125572" y="-2832690"/>
            <a:ext cx="184666" cy="6520632"/>
          </a:xfrm>
          <a:prstGeom prst="curvedConnector4">
            <a:avLst>
              <a:gd name="adj1" fmla="val -123791"/>
              <a:gd name="adj2" fmla="val 7288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2A394CA5-E361-270F-043A-ADBA15413DC8}"/>
              </a:ext>
            </a:extLst>
          </p:cNvPr>
          <p:cNvCxnSpPr>
            <a:cxnSpLocks/>
            <a:stCxn id="48" idx="2"/>
            <a:endCxn id="12" idx="0"/>
          </p:cNvCxnSpPr>
          <p:nvPr/>
        </p:nvCxnSpPr>
        <p:spPr>
          <a:xfrm rot="5400000">
            <a:off x="7293199" y="943101"/>
            <a:ext cx="401870" cy="1890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540FC917-76A0-FB25-E153-2981FBC18A2D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 rot="16200000" flipH="1">
            <a:off x="6816617" y="4762378"/>
            <a:ext cx="283940" cy="8198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E12140-D766-BD29-BEF4-829CAF654B46}"/>
              </a:ext>
            </a:extLst>
          </p:cNvPr>
          <p:cNvSpPr txBox="1"/>
          <p:nvPr/>
        </p:nvSpPr>
        <p:spPr>
          <a:xfrm>
            <a:off x="6096000" y="6063407"/>
            <a:ext cx="59679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1"/>
                </a:solidFill>
              </a:rPr>
              <a:t>교체하더라도</a:t>
            </a:r>
            <a:r>
              <a:rPr kumimoji="1" lang="en-US" altLang="ko-KR" dirty="0">
                <a:solidFill>
                  <a:schemeClr val="accent1"/>
                </a:solidFill>
              </a:rPr>
              <a:t>,</a:t>
            </a:r>
            <a:r>
              <a:rPr kumimoji="1" lang="ko-KR" altLang="en-US" dirty="0">
                <a:solidFill>
                  <a:schemeClr val="accent1"/>
                </a:solidFill>
              </a:rPr>
              <a:t> 메서드 규격이 같기 때문에 코드 변경을 최소화할 수 있다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</a:p>
          <a:p>
            <a:pPr algn="ctr"/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6BCF3AA-7168-819B-8108-593CCEB6683D}"/>
              </a:ext>
            </a:extLst>
          </p:cNvPr>
          <p:cNvCxnSpPr>
            <a:cxnSpLocks/>
            <a:stCxn id="32" idx="3"/>
            <a:endCxn id="62" idx="0"/>
          </p:cNvCxnSpPr>
          <p:nvPr/>
        </p:nvCxnSpPr>
        <p:spPr>
          <a:xfrm flipH="1">
            <a:off x="9079976" y="4561866"/>
            <a:ext cx="38486" cy="1501541"/>
          </a:xfrm>
          <a:prstGeom prst="curvedConnector4">
            <a:avLst>
              <a:gd name="adj1" fmla="val -593982"/>
              <a:gd name="adj2" fmla="val 561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1449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159580" y="634173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161800" y="63417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136227" y="634173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3A3BF-C379-36D0-F41A-9ED8DC382CDE}"/>
              </a:ext>
            </a:extLst>
          </p:cNvPr>
          <p:cNvCxnSpPr>
            <a:stCxn id="2" idx="3"/>
          </p:cNvCxnSpPr>
          <p:nvPr/>
        </p:nvCxnSpPr>
        <p:spPr>
          <a:xfrm>
            <a:off x="1452352" y="1201732"/>
            <a:ext cx="1008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347952" y="1201732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9C78D-F8C8-0E40-7901-28834382CFB0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6959773" y="1201732"/>
            <a:ext cx="1823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98999E-7ED2-4FC6-8A18-798B2AA5D433}"/>
              </a:ext>
            </a:extLst>
          </p:cNvPr>
          <p:cNvSpPr/>
          <p:nvPr/>
        </p:nvSpPr>
        <p:spPr>
          <a:xfrm>
            <a:off x="8783319" y="63417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72719E-E0AA-4E09-EED8-1FA02452E5C6}"/>
              </a:ext>
            </a:extLst>
          </p:cNvPr>
          <p:cNvSpPr/>
          <p:nvPr/>
        </p:nvSpPr>
        <p:spPr>
          <a:xfrm>
            <a:off x="9563764" y="2875592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F4B37D3-D060-B42B-6423-B9D7873D59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9622816" y="2022870"/>
            <a:ext cx="1106301" cy="59914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삼각형 31">
            <a:extLst>
              <a:ext uri="{FF2B5EF4-FFF2-40B4-BE49-F238E27FC236}">
                <a16:creationId xmlns:a16="http://schemas.microsoft.com/office/drawing/2014/main" id="{F5BB143D-25AA-284E-91C8-E2BDDC602293}"/>
              </a:ext>
            </a:extLst>
          </p:cNvPr>
          <p:cNvSpPr/>
          <p:nvPr/>
        </p:nvSpPr>
        <p:spPr>
          <a:xfrm rot="10800000">
            <a:off x="10371305" y="2650355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55BC1D-83F5-1A91-BF71-7754A56E279E}"/>
              </a:ext>
            </a:extLst>
          </p:cNvPr>
          <p:cNvSpPr txBox="1"/>
          <p:nvPr/>
        </p:nvSpPr>
        <p:spPr>
          <a:xfrm>
            <a:off x="9069307" y="2094508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implements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CA99D2-EB27-C7EA-B6E8-C122E2016991}"/>
              </a:ext>
            </a:extLst>
          </p:cNvPr>
          <p:cNvSpPr txBox="1"/>
          <p:nvPr/>
        </p:nvSpPr>
        <p:spPr>
          <a:xfrm>
            <a:off x="5736445" y="2463840"/>
            <a:ext cx="308540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Implements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chemeClr val="accent1"/>
                </a:solidFill>
              </a:rPr>
              <a:t>규격이나</a:t>
            </a:r>
            <a:r>
              <a:rPr kumimoji="1" lang="ko-KR" altLang="en-US" dirty="0">
                <a:solidFill>
                  <a:schemeClr val="accent1"/>
                </a:solidFill>
              </a:rPr>
              <a:t> 법규를 따르다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accent1"/>
                </a:solidFill>
              </a:rPr>
              <a:t>계약을 이행하다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  <a:endParaRPr kumimoji="1" lang="en-US" altLang="ko-Kore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159580" y="634173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5625013" y="642531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BlueWorker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3A3BF-C379-36D0-F41A-9ED8DC382CD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452352" y="1201732"/>
            <a:ext cx="4172661" cy="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55BC1D-83F5-1A91-BF71-7754A56E279E}"/>
              </a:ext>
            </a:extLst>
          </p:cNvPr>
          <p:cNvSpPr txBox="1"/>
          <p:nvPr/>
        </p:nvSpPr>
        <p:spPr>
          <a:xfrm>
            <a:off x="2328652" y="1017066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</a:rPr>
              <a:t>doFight</a:t>
            </a:r>
            <a:r>
              <a:rPr kumimoji="1" lang="en-US" altLang="ko-Kore-KR" dirty="0">
                <a:solidFill>
                  <a:schemeClr val="accent1"/>
                </a:solidFill>
              </a:rPr>
              <a:t>() </a:t>
            </a:r>
            <a:r>
              <a:rPr kumimoji="1" lang="ko-KR" altLang="en-US" dirty="0">
                <a:solidFill>
                  <a:schemeClr val="accent1"/>
                </a:solidFill>
              </a:rPr>
              <a:t>호출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43B-8435-97E5-085F-916BA000CE9F}"/>
              </a:ext>
            </a:extLst>
          </p:cNvPr>
          <p:cNvSpPr/>
          <p:nvPr/>
        </p:nvSpPr>
        <p:spPr>
          <a:xfrm>
            <a:off x="5625013" y="2658712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WhiteWorker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4E9C-D4F6-8F15-6946-F9D7B0A4AFBB}"/>
              </a:ext>
            </a:extLst>
          </p:cNvPr>
          <p:cNvSpPr/>
          <p:nvPr/>
        </p:nvSpPr>
        <p:spPr>
          <a:xfrm>
            <a:off x="5625013" y="467489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JubuWorker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1FF5BE-BD25-55E8-2DFE-74CE154307E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452352" y="1201732"/>
            <a:ext cx="4172661" cy="2024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41FFFC-6511-6D66-0084-6D689DBA9A4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452352" y="1201732"/>
            <a:ext cx="4172661" cy="404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979C9E-9228-B643-1A1B-EEAAFA23D513}"/>
              </a:ext>
            </a:extLst>
          </p:cNvPr>
          <p:cNvSpPr txBox="1"/>
          <p:nvPr/>
        </p:nvSpPr>
        <p:spPr>
          <a:xfrm>
            <a:off x="2998632" y="2015749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</a:rPr>
              <a:t>doZingZing</a:t>
            </a:r>
            <a:r>
              <a:rPr kumimoji="1" lang="en-US" altLang="ko-Kore-KR" dirty="0">
                <a:solidFill>
                  <a:schemeClr val="accent1"/>
                </a:solidFill>
              </a:rPr>
              <a:t>() </a:t>
            </a:r>
            <a:r>
              <a:rPr kumimoji="1" lang="ko-KR" altLang="en-US" dirty="0">
                <a:solidFill>
                  <a:schemeClr val="accent1"/>
                </a:solidFill>
              </a:rPr>
              <a:t>호출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ADF44-172E-0BF7-F5C5-8536529F6778}"/>
              </a:ext>
            </a:extLst>
          </p:cNvPr>
          <p:cNvSpPr txBox="1"/>
          <p:nvPr/>
        </p:nvSpPr>
        <p:spPr>
          <a:xfrm>
            <a:off x="2345785" y="3190740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accent1"/>
                </a:solidFill>
              </a:rPr>
              <a:t>doSingSing</a:t>
            </a:r>
            <a:r>
              <a:rPr kumimoji="1" lang="en-US" altLang="ko-Kore-KR" dirty="0">
                <a:solidFill>
                  <a:schemeClr val="accent1"/>
                </a:solidFill>
              </a:rPr>
              <a:t>() </a:t>
            </a:r>
            <a:r>
              <a:rPr kumimoji="1" lang="ko-KR" altLang="en-US" dirty="0">
                <a:solidFill>
                  <a:schemeClr val="accent1"/>
                </a:solidFill>
              </a:rPr>
              <a:t>호출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A2D99-7E7B-1161-35FA-F42AA25FA257}"/>
              </a:ext>
            </a:extLst>
          </p:cNvPr>
          <p:cNvSpPr/>
          <p:nvPr/>
        </p:nvSpPr>
        <p:spPr>
          <a:xfrm>
            <a:off x="194217" y="449507"/>
            <a:ext cx="129277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8186523" y="2072837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BlueWorker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6D43B-8435-97E5-085F-916BA000CE9F}"/>
              </a:ext>
            </a:extLst>
          </p:cNvPr>
          <p:cNvSpPr/>
          <p:nvPr/>
        </p:nvSpPr>
        <p:spPr>
          <a:xfrm>
            <a:off x="8186523" y="349956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WhiteWorker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4E9C-D4F6-8F15-6946-F9D7B0A4AFBB}"/>
              </a:ext>
            </a:extLst>
          </p:cNvPr>
          <p:cNvSpPr/>
          <p:nvPr/>
        </p:nvSpPr>
        <p:spPr>
          <a:xfrm>
            <a:off x="8186523" y="4926289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JubuWorker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41FFFC-6511-6D66-0084-6D689DBA9A4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486989" y="1017066"/>
            <a:ext cx="4319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B46952-0595-3BCF-455F-87263F1A90F7}"/>
              </a:ext>
            </a:extLst>
          </p:cNvPr>
          <p:cNvSpPr/>
          <p:nvPr/>
        </p:nvSpPr>
        <p:spPr>
          <a:xfrm>
            <a:off x="5806316" y="449507"/>
            <a:ext cx="1823546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Worker</a:t>
            </a:r>
            <a:endParaRPr kumimoji="1" lang="ko-Kore-KR" altLang="en-US" dirty="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174CFB8D-5E4C-34E6-BC53-CC4C648C4C20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6718089" y="1584626"/>
            <a:ext cx="1468434" cy="1055771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삼각형 5">
            <a:extLst>
              <a:ext uri="{FF2B5EF4-FFF2-40B4-BE49-F238E27FC236}">
                <a16:creationId xmlns:a16="http://schemas.microsoft.com/office/drawing/2014/main" id="{DDE10ABA-5370-BECF-F56E-F11AF65133D4}"/>
              </a:ext>
            </a:extLst>
          </p:cNvPr>
          <p:cNvSpPr/>
          <p:nvPr/>
        </p:nvSpPr>
        <p:spPr>
          <a:xfrm>
            <a:off x="6608618" y="1607798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989AFE4-4488-B0FB-1717-5ABC40A7CAEB}"/>
              </a:ext>
            </a:extLst>
          </p:cNvPr>
          <p:cNvCxnSpPr>
            <a:cxnSpLocks/>
            <a:stCxn id="8" idx="1"/>
            <a:endCxn id="3" idx="2"/>
          </p:cNvCxnSpPr>
          <p:nvPr/>
        </p:nvCxnSpPr>
        <p:spPr>
          <a:xfrm rot="10800000">
            <a:off x="6718089" y="1584626"/>
            <a:ext cx="1468434" cy="2482497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C7504B3C-925A-9DE8-3B6A-5DB69990575C}"/>
              </a:ext>
            </a:extLst>
          </p:cNvPr>
          <p:cNvCxnSpPr>
            <a:cxnSpLocks/>
            <a:stCxn id="9" idx="1"/>
            <a:endCxn id="3" idx="2"/>
          </p:cNvCxnSpPr>
          <p:nvPr/>
        </p:nvCxnSpPr>
        <p:spPr>
          <a:xfrm rot="10800000">
            <a:off x="6718089" y="1584626"/>
            <a:ext cx="1468434" cy="390922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삼각형 33">
            <a:extLst>
              <a:ext uri="{FF2B5EF4-FFF2-40B4-BE49-F238E27FC236}">
                <a16:creationId xmlns:a16="http://schemas.microsoft.com/office/drawing/2014/main" id="{DC152741-0D19-2648-C76F-088DC7B51FD4}"/>
              </a:ext>
            </a:extLst>
          </p:cNvPr>
          <p:cNvSpPr/>
          <p:nvPr/>
        </p:nvSpPr>
        <p:spPr>
          <a:xfrm rot="5400000">
            <a:off x="7967581" y="2527777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B97AEEC1-E141-5D22-D45F-82E31699B5FB}"/>
              </a:ext>
            </a:extLst>
          </p:cNvPr>
          <p:cNvSpPr/>
          <p:nvPr/>
        </p:nvSpPr>
        <p:spPr>
          <a:xfrm rot="5400000">
            <a:off x="7943966" y="3954503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삼각형 35">
            <a:extLst>
              <a:ext uri="{FF2B5EF4-FFF2-40B4-BE49-F238E27FC236}">
                <a16:creationId xmlns:a16="http://schemas.microsoft.com/office/drawing/2014/main" id="{8C573770-1680-DEB5-8F96-6B2FFDE6D265}"/>
              </a:ext>
            </a:extLst>
          </p:cNvPr>
          <p:cNvSpPr/>
          <p:nvPr/>
        </p:nvSpPr>
        <p:spPr>
          <a:xfrm rot="5400000">
            <a:off x="7967580" y="5381229"/>
            <a:ext cx="218941" cy="2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55BC1D-83F5-1A91-BF71-7754A56E279E}"/>
              </a:ext>
            </a:extLst>
          </p:cNvPr>
          <p:cNvSpPr txBox="1"/>
          <p:nvPr/>
        </p:nvSpPr>
        <p:spPr>
          <a:xfrm>
            <a:off x="2553576" y="832400"/>
            <a:ext cx="21861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Call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ACCE6C-DC76-1223-9197-D546DBE29937}"/>
              </a:ext>
            </a:extLst>
          </p:cNvPr>
          <p:cNvCxnSpPr>
            <a:cxnSpLocks/>
            <a:stCxn id="46" idx="0"/>
            <a:endCxn id="2" idx="2"/>
          </p:cNvCxnSpPr>
          <p:nvPr/>
        </p:nvCxnSpPr>
        <p:spPr>
          <a:xfrm flipH="1" flipV="1">
            <a:off x="840603" y="1584625"/>
            <a:ext cx="492361" cy="94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79A0B4-D08F-BCC4-ACBB-D9A2F52A861D}"/>
              </a:ext>
            </a:extLst>
          </p:cNvPr>
          <p:cNvSpPr txBox="1"/>
          <p:nvPr/>
        </p:nvSpPr>
        <p:spPr>
          <a:xfrm>
            <a:off x="437882" y="2530925"/>
            <a:ext cx="17901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호출하는 쪽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Caller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736970-6AD9-5992-64E3-4D94399106B7}"/>
              </a:ext>
            </a:extLst>
          </p:cNvPr>
          <p:cNvCxnSpPr>
            <a:cxnSpLocks/>
            <a:stCxn id="49" idx="0"/>
            <a:endCxn id="5" idx="0"/>
          </p:cNvCxnSpPr>
          <p:nvPr/>
        </p:nvCxnSpPr>
        <p:spPr>
          <a:xfrm>
            <a:off x="9279599" y="449507"/>
            <a:ext cx="0" cy="16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3BFF61-C15C-62D1-F6DD-5E7807504AE0}"/>
              </a:ext>
            </a:extLst>
          </p:cNvPr>
          <p:cNvSpPr txBox="1"/>
          <p:nvPr/>
        </p:nvSpPr>
        <p:spPr>
          <a:xfrm>
            <a:off x="8384517" y="449507"/>
            <a:ext cx="17901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호출되는 쪽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Callee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4D27531-C039-D3F5-C3E5-23A8630F68B9}"/>
              </a:ext>
            </a:extLst>
          </p:cNvPr>
          <p:cNvCxnSpPr>
            <a:cxnSpLocks/>
            <a:stCxn id="53" idx="0"/>
            <a:endCxn id="3" idx="2"/>
          </p:cNvCxnSpPr>
          <p:nvPr/>
        </p:nvCxnSpPr>
        <p:spPr>
          <a:xfrm flipV="1">
            <a:off x="4705614" y="1584625"/>
            <a:ext cx="2012475" cy="90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5C4005-8D4F-C1D0-AEFC-85B7ECB187CC}"/>
              </a:ext>
            </a:extLst>
          </p:cNvPr>
          <p:cNvSpPr txBox="1"/>
          <p:nvPr/>
        </p:nvSpPr>
        <p:spPr>
          <a:xfrm>
            <a:off x="3409672" y="2492515"/>
            <a:ext cx="259188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Caller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Callee</a:t>
            </a:r>
            <a:r>
              <a:rPr kumimoji="1" lang="ko-KR" altLang="en-US" dirty="0"/>
              <a:t> 사이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객체 사용 규칙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메서드 호출 규칙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Worker</a:t>
            </a:r>
            <a:r>
              <a:rPr kumimoji="1" lang="ko-KR" altLang="en-US" dirty="0"/>
              <a:t>의 사용 규칙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11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324</Words>
  <Application>Microsoft Macintosh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2022-08-02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117</cp:revision>
  <dcterms:created xsi:type="dcterms:W3CDTF">2022-07-12T09:40:21Z</dcterms:created>
  <dcterms:modified xsi:type="dcterms:W3CDTF">2022-08-02T11:00:14Z</dcterms:modified>
</cp:coreProperties>
</file>