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2" r:id="rId3"/>
    <p:sldId id="303" r:id="rId4"/>
    <p:sldId id="304" r:id="rId5"/>
    <p:sldId id="308" r:id="rId6"/>
    <p:sldId id="305" r:id="rId7"/>
    <p:sldId id="306" r:id="rId8"/>
    <p:sldId id="30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/>
    <p:restoredTop sz="94694"/>
  </p:normalViewPr>
  <p:slideViewPr>
    <p:cSldViewPr snapToGrid="0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2022-08-18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6959C0-A103-8D05-6DE2-B313877DFB4C}"/>
              </a:ext>
            </a:extLst>
          </p:cNvPr>
          <p:cNvSpPr txBox="1"/>
          <p:nvPr/>
        </p:nvSpPr>
        <p:spPr>
          <a:xfrm>
            <a:off x="7210096" y="1259956"/>
            <a:ext cx="95644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99072C-1F8F-E4F9-BD1B-EE10451DCF49}"/>
              </a:ext>
            </a:extLst>
          </p:cNvPr>
          <p:cNvSpPr txBox="1"/>
          <p:nvPr/>
        </p:nvSpPr>
        <p:spPr>
          <a:xfrm>
            <a:off x="9884978" y="1256169"/>
            <a:ext cx="95644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Set</a:t>
            </a:r>
            <a:endParaRPr kumimoji="1" lang="ko-Kore-KR" altLang="en-US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53D4EE58-A078-D8A4-B820-97CE9BF29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36077"/>
              </p:ext>
            </p:extLst>
          </p:nvPr>
        </p:nvGraphicFramePr>
        <p:xfrm>
          <a:off x="6829095" y="1969112"/>
          <a:ext cx="1718441" cy="273507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718441">
                  <a:extLst>
                    <a:ext uri="{9D8B030D-6E8A-4147-A177-3AD203B41FA5}">
                      <a16:colId xmlns:a16="http://schemas.microsoft.com/office/drawing/2014/main" val="1565068595"/>
                    </a:ext>
                  </a:extLst>
                </a:gridCol>
              </a:tblGrid>
              <a:tr h="45584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100</a:t>
                      </a:r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9600"/>
                  </a:ext>
                </a:extLst>
              </a:tr>
              <a:tr h="45584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382534"/>
                  </a:ext>
                </a:extLst>
              </a:tr>
              <a:tr h="45584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917676"/>
                  </a:ext>
                </a:extLst>
              </a:tr>
              <a:tr h="45584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96263"/>
                  </a:ext>
                </a:extLst>
              </a:tr>
              <a:tr h="45584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277779"/>
                  </a:ext>
                </a:extLst>
              </a:tr>
              <a:tr h="45584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88859"/>
                  </a:ext>
                </a:extLst>
              </a:tr>
            </a:tbl>
          </a:graphicData>
        </a:graphic>
      </p:graphicFrame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806B568D-0CF5-E8A5-5670-EF88FE39C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01789"/>
              </p:ext>
            </p:extLst>
          </p:nvPr>
        </p:nvGraphicFramePr>
        <p:xfrm>
          <a:off x="9503977" y="1969112"/>
          <a:ext cx="1718441" cy="273506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18441">
                  <a:extLst>
                    <a:ext uri="{9D8B030D-6E8A-4147-A177-3AD203B41FA5}">
                      <a16:colId xmlns:a16="http://schemas.microsoft.com/office/drawing/2014/main" val="1565068595"/>
                    </a:ext>
                  </a:extLst>
                </a:gridCol>
              </a:tblGrid>
              <a:tr h="45062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100</a:t>
                      </a:r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9600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382534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917676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96263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277779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88859"/>
                  </a:ext>
                </a:extLst>
              </a:tr>
            </a:tbl>
          </a:graphicData>
        </a:graphic>
      </p:graphicFrame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765378C8-38CB-D132-69B9-5E2C6289E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542425"/>
              </p:ext>
            </p:extLst>
          </p:nvPr>
        </p:nvGraphicFramePr>
        <p:xfrm>
          <a:off x="1065047" y="2055918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ore-KR" altLang="en-US" dirty="0"/>
                        <a:t>홍길동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9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630D94B-ECE0-E78C-81CD-3B581A845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4802"/>
              </p:ext>
            </p:extLst>
          </p:nvPr>
        </p:nvGraphicFramePr>
        <p:xfrm>
          <a:off x="1065047" y="2598889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R" altLang="en-US" dirty="0"/>
                        <a:t>임꺽정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graphicFrame>
        <p:nvGraphicFramePr>
          <p:cNvPr id="16" name="표 14">
            <a:extLst>
              <a:ext uri="{FF2B5EF4-FFF2-40B4-BE49-F238E27FC236}">
                <a16:creationId xmlns:a16="http://schemas.microsoft.com/office/drawing/2014/main" id="{2DE59652-05E7-BDA0-3E7E-BCB478F17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11697"/>
              </p:ext>
            </p:extLst>
          </p:nvPr>
        </p:nvGraphicFramePr>
        <p:xfrm>
          <a:off x="1065047" y="3178733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ore-KR" altLang="en-US" dirty="0"/>
                        <a:t>유관순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17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DFEDE72-24B1-F010-25D4-284F2BAF4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95568"/>
              </p:ext>
            </p:extLst>
          </p:nvPr>
        </p:nvGraphicFramePr>
        <p:xfrm>
          <a:off x="1065047" y="3758577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ore-KR" altLang="en-US" dirty="0"/>
                        <a:t>안중근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graphicFrame>
        <p:nvGraphicFramePr>
          <p:cNvPr id="22" name="표 14">
            <a:extLst>
              <a:ext uri="{FF2B5EF4-FFF2-40B4-BE49-F238E27FC236}">
                <a16:creationId xmlns:a16="http://schemas.microsoft.com/office/drawing/2014/main" id="{D34D8882-256D-9F55-9E8E-ADA295E04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461383"/>
              </p:ext>
            </p:extLst>
          </p:nvPr>
        </p:nvGraphicFramePr>
        <p:xfrm>
          <a:off x="1065047" y="4338421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ore-KR" altLang="en-US" dirty="0"/>
                        <a:t>윤봉길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B9BC5F5-939C-5603-3604-A0DD46221D74}"/>
              </a:ext>
            </a:extLst>
          </p:cNvPr>
          <p:cNvSpPr txBox="1"/>
          <p:nvPr/>
        </p:nvSpPr>
        <p:spPr>
          <a:xfrm>
            <a:off x="644634" y="1905430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100</a:t>
            </a:r>
            <a:endParaRPr kumimoji="1" lang="ko-Kore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9E5143-9718-9B6A-1769-C605FC0615A7}"/>
              </a:ext>
            </a:extLst>
          </p:cNvPr>
          <p:cNvSpPr txBox="1"/>
          <p:nvPr/>
        </p:nvSpPr>
        <p:spPr>
          <a:xfrm>
            <a:off x="644635" y="2473258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200</a:t>
            </a:r>
            <a:endParaRPr kumimoji="1" lang="ko-Kore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990638-FDEE-BA87-6117-D1885FB6C62E}"/>
              </a:ext>
            </a:extLst>
          </p:cNvPr>
          <p:cNvSpPr txBox="1"/>
          <p:nvPr/>
        </p:nvSpPr>
        <p:spPr>
          <a:xfrm>
            <a:off x="644633" y="3071860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300</a:t>
            </a:r>
            <a:endParaRPr kumimoji="1" lang="ko-Kore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73CA17-9107-003A-CABA-95898DA5B8AC}"/>
              </a:ext>
            </a:extLst>
          </p:cNvPr>
          <p:cNvSpPr txBox="1"/>
          <p:nvPr/>
        </p:nvSpPr>
        <p:spPr>
          <a:xfrm>
            <a:off x="644634" y="3639688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400</a:t>
            </a:r>
            <a:endParaRPr kumimoji="1" lang="ko-Kore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B6F0DF-1EFF-D470-C81B-378C04E3C91B}"/>
              </a:ext>
            </a:extLst>
          </p:cNvPr>
          <p:cNvSpPr txBox="1"/>
          <p:nvPr/>
        </p:nvSpPr>
        <p:spPr>
          <a:xfrm>
            <a:off x="644632" y="4237452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500</a:t>
            </a:r>
            <a:endParaRPr kumimoji="1" lang="ko-Kore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EF021B-5457-5421-482F-4DEEA3E45939}"/>
              </a:ext>
            </a:extLst>
          </p:cNvPr>
          <p:cNvSpPr txBox="1"/>
          <p:nvPr/>
        </p:nvSpPr>
        <p:spPr>
          <a:xfrm>
            <a:off x="1202557" y="1400747"/>
            <a:ext cx="171844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Member </a:t>
            </a:r>
            <a:r>
              <a:rPr kumimoji="1" lang="ko-Kore-KR" altLang="en-US" dirty="0"/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55087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9B8C9-592F-C3D0-1E97-72C0BADED041}"/>
              </a:ext>
            </a:extLst>
          </p:cNvPr>
          <p:cNvSpPr txBox="1"/>
          <p:nvPr/>
        </p:nvSpPr>
        <p:spPr>
          <a:xfrm>
            <a:off x="614851" y="235379"/>
            <a:ext cx="595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dirty="0"/>
              <a:t>HashSet</a:t>
            </a:r>
            <a:r>
              <a:rPr kumimoji="1" lang="ko-KR" altLang="en-US" dirty="0"/>
              <a:t>과 </a:t>
            </a:r>
            <a:r>
              <a:rPr kumimoji="1" lang="en" altLang="ko-Kore-KR" dirty="0"/>
              <a:t>equals(), </a:t>
            </a:r>
            <a:r>
              <a:rPr kumimoji="1" lang="en" altLang="ko-Kore-KR" dirty="0" err="1"/>
              <a:t>hashCode</a:t>
            </a:r>
            <a:r>
              <a:rPr kumimoji="1" lang="en" altLang="ko-Kore-KR" dirty="0"/>
              <a:t>()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D9F9DA-0155-FFBE-B0CF-509BE8368827}"/>
              </a:ext>
            </a:extLst>
          </p:cNvPr>
          <p:cNvSpPr/>
          <p:nvPr/>
        </p:nvSpPr>
        <p:spPr>
          <a:xfrm>
            <a:off x="304799" y="1814791"/>
            <a:ext cx="1576552" cy="777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graphicFrame>
        <p:nvGraphicFramePr>
          <p:cNvPr id="4" name="표 14">
            <a:extLst>
              <a:ext uri="{FF2B5EF4-FFF2-40B4-BE49-F238E27FC236}">
                <a16:creationId xmlns:a16="http://schemas.microsoft.com/office/drawing/2014/main" id="{52A6F97B-3DED-4B9C-2445-4D4662CC8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788282"/>
              </p:ext>
            </p:extLst>
          </p:nvPr>
        </p:nvGraphicFramePr>
        <p:xfrm>
          <a:off x="3051502" y="1870841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ore-KR" altLang="en-US" dirty="0"/>
                        <a:t>홍길동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99044B-64B0-1B7F-7192-446674B21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52677"/>
              </p:ext>
            </p:extLst>
          </p:nvPr>
        </p:nvGraphicFramePr>
        <p:xfrm>
          <a:off x="3051502" y="2413812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R" altLang="en-US" dirty="0"/>
                        <a:t>임꺽정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graphicFrame>
        <p:nvGraphicFramePr>
          <p:cNvPr id="6" name="표 14">
            <a:extLst>
              <a:ext uri="{FF2B5EF4-FFF2-40B4-BE49-F238E27FC236}">
                <a16:creationId xmlns:a16="http://schemas.microsoft.com/office/drawing/2014/main" id="{7A0A9086-59CA-E4BA-B2D7-7ECA32733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798764"/>
              </p:ext>
            </p:extLst>
          </p:nvPr>
        </p:nvGraphicFramePr>
        <p:xfrm>
          <a:off x="3051502" y="2993656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ore-KR" altLang="en-US" dirty="0"/>
                        <a:t>유관순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8E440D2-B291-927B-2B0A-1565F1376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806782"/>
              </p:ext>
            </p:extLst>
          </p:nvPr>
        </p:nvGraphicFramePr>
        <p:xfrm>
          <a:off x="3051502" y="3573500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ore-KR" altLang="en-US" dirty="0"/>
                        <a:t>안중근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id="{F4BE3AD6-6564-7AC6-6E4E-E44CD1CE3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929685"/>
              </p:ext>
            </p:extLst>
          </p:nvPr>
        </p:nvGraphicFramePr>
        <p:xfrm>
          <a:off x="3051502" y="4153344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ore-KR" altLang="en-US" dirty="0"/>
                        <a:t>윤봉길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2DDA517-59D1-89F3-EF93-5E2764F9A5D8}"/>
              </a:ext>
            </a:extLst>
          </p:cNvPr>
          <p:cNvSpPr txBox="1"/>
          <p:nvPr/>
        </p:nvSpPr>
        <p:spPr>
          <a:xfrm>
            <a:off x="2631089" y="1716952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100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9221B-7DE4-BAAF-441F-31301EA5B0A0}"/>
              </a:ext>
            </a:extLst>
          </p:cNvPr>
          <p:cNvSpPr txBox="1"/>
          <p:nvPr/>
        </p:nvSpPr>
        <p:spPr>
          <a:xfrm>
            <a:off x="2631090" y="2284780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200</a:t>
            </a:r>
            <a:endParaRPr kumimoji="1"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5AA30-70C9-5C84-4EA4-54D133ACEFEB}"/>
              </a:ext>
            </a:extLst>
          </p:cNvPr>
          <p:cNvSpPr txBox="1"/>
          <p:nvPr/>
        </p:nvSpPr>
        <p:spPr>
          <a:xfrm>
            <a:off x="2631088" y="2883382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300</a:t>
            </a:r>
            <a:endParaRPr kumimoji="1"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FE219A-4CD6-1AB6-F1C9-2A26AE61760D}"/>
              </a:ext>
            </a:extLst>
          </p:cNvPr>
          <p:cNvSpPr txBox="1"/>
          <p:nvPr/>
        </p:nvSpPr>
        <p:spPr>
          <a:xfrm>
            <a:off x="2631089" y="3451210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400</a:t>
            </a:r>
            <a:endParaRPr kumimoji="1" lang="ko-Kore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3B0AE-A400-CB71-B560-BE8347F852DC}"/>
              </a:ext>
            </a:extLst>
          </p:cNvPr>
          <p:cNvSpPr txBox="1"/>
          <p:nvPr/>
        </p:nvSpPr>
        <p:spPr>
          <a:xfrm>
            <a:off x="2631087" y="4048974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500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2D03FE7-BDD1-6800-A3ED-C7E689E9521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881351" y="2203674"/>
            <a:ext cx="6551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588BB6-386A-7FEE-00C2-F2CF32F7717B}"/>
              </a:ext>
            </a:extLst>
          </p:cNvPr>
          <p:cNvSpPr txBox="1"/>
          <p:nvPr/>
        </p:nvSpPr>
        <p:spPr>
          <a:xfrm>
            <a:off x="6955221" y="1088556"/>
            <a:ext cx="95644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Set</a:t>
            </a:r>
            <a:endParaRPr kumimoji="1" lang="ko-Kore-KR" altLang="en-US" dirty="0"/>
          </a:p>
        </p:txBody>
      </p:sp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B33ACFD2-5C73-3B5C-3B5B-5480478CF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27887"/>
              </p:ext>
            </p:extLst>
          </p:nvPr>
        </p:nvGraphicFramePr>
        <p:xfrm>
          <a:off x="6574220" y="1801499"/>
          <a:ext cx="1718441" cy="273506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18441">
                  <a:extLst>
                    <a:ext uri="{9D8B030D-6E8A-4147-A177-3AD203B41FA5}">
                      <a16:colId xmlns:a16="http://schemas.microsoft.com/office/drawing/2014/main" val="1565068595"/>
                    </a:ext>
                  </a:extLst>
                </a:gridCol>
              </a:tblGrid>
              <a:tr h="45062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100</a:t>
                      </a:r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9600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382534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917676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96263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277779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88859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AEF6559-413A-DB5D-A7C4-352280F2D34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044964" y="2053721"/>
            <a:ext cx="15292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261787-490D-8A6E-33EB-4B90E8D8D14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044964" y="2488823"/>
            <a:ext cx="1529256" cy="107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DA3010F-C96F-43D4-C8CD-471BC4561B0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044964" y="2901862"/>
            <a:ext cx="1529256" cy="274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2874677-49CD-3934-B041-2F9F7CCA437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044964" y="3176536"/>
            <a:ext cx="1529254" cy="1180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56A0FD6-8707-0CF5-4302-46804E48B6F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044964" y="3429000"/>
            <a:ext cx="1529253" cy="327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B2CEEDC-8380-07A7-6F5F-BD9250A088D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044964" y="3887693"/>
            <a:ext cx="1529253" cy="448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곱하기 36">
            <a:extLst>
              <a:ext uri="{FF2B5EF4-FFF2-40B4-BE49-F238E27FC236}">
                <a16:creationId xmlns:a16="http://schemas.microsoft.com/office/drawing/2014/main" id="{1C50F542-EC38-C3C4-3459-7E4DC3057190}"/>
              </a:ext>
            </a:extLst>
          </p:cNvPr>
          <p:cNvSpPr/>
          <p:nvPr/>
        </p:nvSpPr>
        <p:spPr>
          <a:xfrm>
            <a:off x="5502162" y="3647617"/>
            <a:ext cx="714704" cy="295003"/>
          </a:xfrm>
          <a:prstGeom prst="mathMultiply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043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7F8E75-850F-690D-1274-D7CF13A3B481}"/>
              </a:ext>
            </a:extLst>
          </p:cNvPr>
          <p:cNvSpPr txBox="1"/>
          <p:nvPr/>
        </p:nvSpPr>
        <p:spPr>
          <a:xfrm>
            <a:off x="614851" y="235379"/>
            <a:ext cx="595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dirty="0"/>
              <a:t>HashSet</a:t>
            </a:r>
            <a:r>
              <a:rPr kumimoji="1" lang="en-US" altLang="ko-KR" dirty="0"/>
              <a:t> vs. HashMap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1F2602-0D66-A6EA-AA60-7C58530DDECA}"/>
              </a:ext>
            </a:extLst>
          </p:cNvPr>
          <p:cNvSpPr/>
          <p:nvPr/>
        </p:nvSpPr>
        <p:spPr>
          <a:xfrm>
            <a:off x="1466184" y="1355834"/>
            <a:ext cx="1933903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HashSet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8349-1A6B-D5CC-5666-9A4A00A174F2}"/>
              </a:ext>
            </a:extLst>
          </p:cNvPr>
          <p:cNvSpPr/>
          <p:nvPr/>
        </p:nvSpPr>
        <p:spPr>
          <a:xfrm>
            <a:off x="5906805" y="1349484"/>
            <a:ext cx="1933903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객체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B8BF1D5C-F82C-7265-5C58-B7927A3026D0}"/>
              </a:ext>
            </a:extLst>
          </p:cNvPr>
          <p:cNvCxnSpPr>
            <a:stCxn id="3" idx="0"/>
            <a:endCxn id="4" idx="0"/>
          </p:cNvCxnSpPr>
          <p:nvPr/>
        </p:nvCxnSpPr>
        <p:spPr>
          <a:xfrm rot="5400000" flipH="1" flipV="1">
            <a:off x="4650271" y="-867651"/>
            <a:ext cx="6350" cy="4440621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25E801-B274-6AB6-FD5F-5EA1D9C5CA1F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4650272" y="-194989"/>
            <a:ext cx="6350" cy="4440621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D5A5B7-A817-CD14-FA1B-E7E15941F925}"/>
              </a:ext>
            </a:extLst>
          </p:cNvPr>
          <p:cNvSpPr txBox="1"/>
          <p:nvPr/>
        </p:nvSpPr>
        <p:spPr>
          <a:xfrm>
            <a:off x="3861773" y="876394"/>
            <a:ext cx="16396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ore-KR" dirty="0" err="1"/>
              <a:t>hashCode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3CF798-9DF8-3D85-9784-78DF48F2CC51}"/>
              </a:ext>
            </a:extLst>
          </p:cNvPr>
          <p:cNvSpPr txBox="1"/>
          <p:nvPr/>
        </p:nvSpPr>
        <p:spPr>
          <a:xfrm>
            <a:off x="3913560" y="2057838"/>
            <a:ext cx="15360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2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해시</a:t>
            </a:r>
            <a:r>
              <a:rPr kumimoji="1" lang="ko-KR" altLang="en-US" dirty="0"/>
              <a:t> 값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7DCD5D-B103-3E57-48D7-708CD52E559D}"/>
              </a:ext>
            </a:extLst>
          </p:cNvPr>
          <p:cNvSpPr txBox="1"/>
          <p:nvPr/>
        </p:nvSpPr>
        <p:spPr>
          <a:xfrm>
            <a:off x="559265" y="3244296"/>
            <a:ext cx="66050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3. </a:t>
            </a:r>
            <a:r>
              <a:rPr kumimoji="1" lang="ko-KR" altLang="en-US" dirty="0"/>
              <a:t>저장하려는 데이터</a:t>
            </a:r>
            <a:r>
              <a:rPr kumimoji="1" lang="en-US" altLang="ko-KR" dirty="0"/>
              <a:t>(</a:t>
            </a:r>
            <a:r>
              <a:rPr kumimoji="1" lang="ko-KR" altLang="en-US" dirty="0"/>
              <a:t>객체</a:t>
            </a:r>
            <a:r>
              <a:rPr kumimoji="1" lang="en-US" altLang="ko-KR" dirty="0"/>
              <a:t>)</a:t>
            </a:r>
            <a:r>
              <a:rPr kumimoji="1" lang="ko-KR" altLang="en-US" dirty="0"/>
              <a:t>의 </a:t>
            </a:r>
            <a:r>
              <a:rPr kumimoji="1" lang="ko-Kore-KR" altLang="en-US" dirty="0"/>
              <a:t>해시값을</a:t>
            </a:r>
            <a:r>
              <a:rPr kumimoji="1" lang="ko-KR" altLang="en-US" dirty="0"/>
              <a:t> 가지고 위치 선정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6762A2-AD8B-4562-1D61-FEA3C05D8F4E}"/>
              </a:ext>
            </a:extLst>
          </p:cNvPr>
          <p:cNvSpPr txBox="1"/>
          <p:nvPr/>
        </p:nvSpPr>
        <p:spPr>
          <a:xfrm>
            <a:off x="5192105" y="2478619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</a:t>
            </a:r>
            <a:r>
              <a:rPr kumimoji="1" lang="en-US" altLang="ko-KR" sz="1200" dirty="0"/>
              <a:t>;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17</a:t>
            </a:r>
            <a:endParaRPr kumimoji="1"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6D335-7CBC-E047-DE23-53B8BA5A5708}"/>
              </a:ext>
            </a:extLst>
          </p:cNvPr>
          <p:cNvSpPr txBox="1"/>
          <p:nvPr/>
        </p:nvSpPr>
        <p:spPr>
          <a:xfrm>
            <a:off x="2433135" y="3767941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D42EBB-DC28-1393-CE11-E28A1D4BF099}"/>
              </a:ext>
            </a:extLst>
          </p:cNvPr>
          <p:cNvSpPr txBox="1"/>
          <p:nvPr/>
        </p:nvSpPr>
        <p:spPr>
          <a:xfrm>
            <a:off x="3285237" y="3767941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71A0B1-DF10-0F14-0562-3ECE0A372468}"/>
              </a:ext>
            </a:extLst>
          </p:cNvPr>
          <p:cNvSpPr txBox="1"/>
          <p:nvPr/>
        </p:nvSpPr>
        <p:spPr>
          <a:xfrm>
            <a:off x="4126827" y="3764139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89C47C39-09EB-05CF-4285-23EEE9E74D0B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021714" y="3952607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3AEE8386-EE7C-B927-3749-6243D0382649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3873816" y="3948805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358850E-47B6-25B0-2B9B-06032F702C6A}"/>
              </a:ext>
            </a:extLst>
          </p:cNvPr>
          <p:cNvSpPr txBox="1"/>
          <p:nvPr/>
        </p:nvSpPr>
        <p:spPr>
          <a:xfrm>
            <a:off x="1918895" y="3810305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B4FC86-F166-B65D-EBCE-47B17754A4FD}"/>
              </a:ext>
            </a:extLst>
          </p:cNvPr>
          <p:cNvSpPr txBox="1"/>
          <p:nvPr/>
        </p:nvSpPr>
        <p:spPr>
          <a:xfrm>
            <a:off x="2433135" y="4230396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20E065-0290-6D60-3447-B92A82EB607E}"/>
              </a:ext>
            </a:extLst>
          </p:cNvPr>
          <p:cNvSpPr txBox="1"/>
          <p:nvPr/>
        </p:nvSpPr>
        <p:spPr>
          <a:xfrm>
            <a:off x="3285237" y="4230396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168098-70D3-7971-E73C-C555957CC05C}"/>
              </a:ext>
            </a:extLst>
          </p:cNvPr>
          <p:cNvSpPr txBox="1"/>
          <p:nvPr/>
        </p:nvSpPr>
        <p:spPr>
          <a:xfrm>
            <a:off x="4126827" y="4226594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45F03BDD-AD57-E192-22B2-E4859FEE5F6C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3021714" y="4415062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4DA8C4A9-B30E-6586-FB7A-A2E765F7CA7C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3873816" y="4411260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E48BC9-7E6E-6D30-1850-B1E0B647880E}"/>
              </a:ext>
            </a:extLst>
          </p:cNvPr>
          <p:cNvSpPr txBox="1"/>
          <p:nvPr/>
        </p:nvSpPr>
        <p:spPr>
          <a:xfrm>
            <a:off x="2433135" y="4714841"/>
            <a:ext cx="5885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4DF56B-B94D-2622-6006-502D7A0FEFAB}"/>
              </a:ext>
            </a:extLst>
          </p:cNvPr>
          <p:cNvSpPr txBox="1"/>
          <p:nvPr/>
        </p:nvSpPr>
        <p:spPr>
          <a:xfrm>
            <a:off x="3285237" y="4714841"/>
            <a:ext cx="5885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A6EED4-A296-CD04-A3B2-E1BA2ACD2350}"/>
              </a:ext>
            </a:extLst>
          </p:cNvPr>
          <p:cNvSpPr txBox="1"/>
          <p:nvPr/>
        </p:nvSpPr>
        <p:spPr>
          <a:xfrm>
            <a:off x="4126827" y="4711039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4CB28B9D-4F24-8FEC-298E-F246B39389F2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3021714" y="4899507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79BF8BEA-B395-0C21-3228-AD065779B7AE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873816" y="4895705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0B0E96F-41FF-1FA1-F235-6872DC418319}"/>
              </a:ext>
            </a:extLst>
          </p:cNvPr>
          <p:cNvSpPr txBox="1"/>
          <p:nvPr/>
        </p:nvSpPr>
        <p:spPr>
          <a:xfrm>
            <a:off x="1918895" y="4757205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D8D173-4B3E-7A0F-0A7D-83AB31A282BB}"/>
              </a:ext>
            </a:extLst>
          </p:cNvPr>
          <p:cNvSpPr txBox="1"/>
          <p:nvPr/>
        </p:nvSpPr>
        <p:spPr>
          <a:xfrm>
            <a:off x="2433135" y="5192320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86D1A1-4932-60B8-97B4-723F1ECD4C85}"/>
              </a:ext>
            </a:extLst>
          </p:cNvPr>
          <p:cNvSpPr txBox="1"/>
          <p:nvPr/>
        </p:nvSpPr>
        <p:spPr>
          <a:xfrm>
            <a:off x="3285237" y="5192320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84E4D1-5473-B5AB-E0A8-569ACE52B07C}"/>
              </a:ext>
            </a:extLst>
          </p:cNvPr>
          <p:cNvSpPr txBox="1"/>
          <p:nvPr/>
        </p:nvSpPr>
        <p:spPr>
          <a:xfrm>
            <a:off x="4126827" y="5188518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928DBD76-F41A-5111-CEF9-35F9EAD09E57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3021714" y="5376986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3664B79E-98D2-0DE8-7924-968AF5634D3C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3873816" y="5373184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05257-516B-F168-7EC5-0B7BE86079CB}"/>
              </a:ext>
            </a:extLst>
          </p:cNvPr>
          <p:cNvSpPr txBox="1"/>
          <p:nvPr/>
        </p:nvSpPr>
        <p:spPr>
          <a:xfrm>
            <a:off x="1918895" y="5234684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</a:t>
            </a:r>
            <a:endParaRPr kumimoji="1" lang="ko-Kore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3AF7AB-0F27-3113-0D7D-C65D886FCE7D}"/>
              </a:ext>
            </a:extLst>
          </p:cNvPr>
          <p:cNvSpPr txBox="1"/>
          <p:nvPr/>
        </p:nvSpPr>
        <p:spPr>
          <a:xfrm>
            <a:off x="2433135" y="5636743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825787-1524-3369-68D4-E231AB8FA176}"/>
              </a:ext>
            </a:extLst>
          </p:cNvPr>
          <p:cNvSpPr txBox="1"/>
          <p:nvPr/>
        </p:nvSpPr>
        <p:spPr>
          <a:xfrm>
            <a:off x="3285237" y="5636743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B6EBD7-69EF-5DBA-EFB1-C139D5DCA178}"/>
              </a:ext>
            </a:extLst>
          </p:cNvPr>
          <p:cNvSpPr txBox="1"/>
          <p:nvPr/>
        </p:nvSpPr>
        <p:spPr>
          <a:xfrm>
            <a:off x="4126827" y="5632941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D23184C-49D1-71A7-E868-E6ECFE75ABE8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3021714" y="5821409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B896DD17-0458-4DDF-74EE-522F2F8C95CB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3873816" y="5817607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BDD0840-3259-3157-4246-BB1FABFCA7F0}"/>
              </a:ext>
            </a:extLst>
          </p:cNvPr>
          <p:cNvSpPr txBox="1"/>
          <p:nvPr/>
        </p:nvSpPr>
        <p:spPr>
          <a:xfrm>
            <a:off x="1918895" y="5679107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0FA5E3-413B-8073-7B92-E275543050A9}"/>
              </a:ext>
            </a:extLst>
          </p:cNvPr>
          <p:cNvSpPr txBox="1"/>
          <p:nvPr/>
        </p:nvSpPr>
        <p:spPr>
          <a:xfrm>
            <a:off x="614851" y="3810304"/>
            <a:ext cx="85133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</a:t>
            </a:r>
            <a:r>
              <a:rPr kumimoji="1" lang="en-US" altLang="ko-KR" sz="1200" dirty="0"/>
              <a:t>;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r>
              <a:rPr kumimoji="1" lang="en-US" altLang="ko-KR" sz="1200" dirty="0"/>
              <a:t>17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%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5</a:t>
            </a:r>
          </a:p>
          <a:p>
            <a:r>
              <a:rPr kumimoji="1" lang="en-US" altLang="ko-KR" sz="1200" dirty="0"/>
              <a:t>=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5D98A0E-83A1-94E4-3B15-DDD0650ABB1D}"/>
              </a:ext>
            </a:extLst>
          </p:cNvPr>
          <p:cNvCxnSpPr>
            <a:cxnSpLocks/>
            <a:stCxn id="49" idx="3"/>
            <a:endCxn id="31" idx="0"/>
          </p:cNvCxnSpPr>
          <p:nvPr/>
        </p:nvCxnSpPr>
        <p:spPr>
          <a:xfrm>
            <a:off x="1466184" y="4133470"/>
            <a:ext cx="1261241" cy="581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1680C04-F000-248F-6836-C3268A8D4076}"/>
              </a:ext>
            </a:extLst>
          </p:cNvPr>
          <p:cNvSpPr txBox="1"/>
          <p:nvPr/>
        </p:nvSpPr>
        <p:spPr>
          <a:xfrm>
            <a:off x="5207861" y="2820221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</a:t>
            </a:r>
            <a:r>
              <a:rPr kumimoji="1" lang="en-US" altLang="ko-KR" sz="1200" dirty="0"/>
              <a:t>;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72</a:t>
            </a:r>
            <a:endParaRPr kumimoji="1" lang="ko-Kore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A0BFDF-922C-82F1-EF54-2D28298C92DB}"/>
              </a:ext>
            </a:extLst>
          </p:cNvPr>
          <p:cNvSpPr txBox="1"/>
          <p:nvPr/>
        </p:nvSpPr>
        <p:spPr>
          <a:xfrm>
            <a:off x="5820519" y="3941990"/>
            <a:ext cx="279796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</a:t>
            </a:r>
            <a:r>
              <a:rPr kumimoji="1" lang="en-US" altLang="ko-KR" sz="1200" dirty="0"/>
              <a:t>;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r>
              <a:rPr kumimoji="1" lang="en-US" altLang="ko-KR" sz="1200" dirty="0"/>
              <a:t>72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%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5</a:t>
            </a:r>
          </a:p>
          <a:p>
            <a:r>
              <a:rPr kumimoji="1" lang="en-US" altLang="ko-KR" sz="1200" dirty="0"/>
              <a:t>=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</a:t>
            </a:r>
          </a:p>
          <a:p>
            <a:r>
              <a:rPr kumimoji="1" lang="ko-KR" altLang="en-US" sz="1200" dirty="0"/>
              <a:t>이미 자리가 차 있으므로 옆 자리 차지</a:t>
            </a:r>
            <a:endParaRPr kumimoji="1" lang="en-US" altLang="ko-KR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E531BF7-6E83-4633-1BFC-C4C29FD76365}"/>
              </a:ext>
            </a:extLst>
          </p:cNvPr>
          <p:cNvCxnSpPr>
            <a:cxnSpLocks/>
            <a:stCxn id="53" idx="1"/>
            <a:endCxn id="32" idx="0"/>
          </p:cNvCxnSpPr>
          <p:nvPr/>
        </p:nvCxnSpPr>
        <p:spPr>
          <a:xfrm flipH="1">
            <a:off x="3579527" y="4357489"/>
            <a:ext cx="2240992" cy="357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071167-6419-501C-6AFC-FFFDD2B61F32}"/>
              </a:ext>
            </a:extLst>
          </p:cNvPr>
          <p:cNvSpPr txBox="1"/>
          <p:nvPr/>
        </p:nvSpPr>
        <p:spPr>
          <a:xfrm>
            <a:off x="1918895" y="4272760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705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7F8E75-850F-690D-1274-D7CF13A3B481}"/>
              </a:ext>
            </a:extLst>
          </p:cNvPr>
          <p:cNvSpPr txBox="1"/>
          <p:nvPr/>
        </p:nvSpPr>
        <p:spPr>
          <a:xfrm>
            <a:off x="614851" y="235379"/>
            <a:ext cx="595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dirty="0"/>
              <a:t>HashSet</a:t>
            </a:r>
            <a:r>
              <a:rPr kumimoji="1" lang="en-US" altLang="ko-KR" dirty="0"/>
              <a:t> vs. HashMap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1F2602-0D66-A6EA-AA60-7C58530DDECA}"/>
              </a:ext>
            </a:extLst>
          </p:cNvPr>
          <p:cNvSpPr/>
          <p:nvPr/>
        </p:nvSpPr>
        <p:spPr>
          <a:xfrm>
            <a:off x="1466184" y="1355834"/>
            <a:ext cx="1933903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HashMap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8349-1A6B-D5CC-5666-9A4A00A174F2}"/>
              </a:ext>
            </a:extLst>
          </p:cNvPr>
          <p:cNvSpPr/>
          <p:nvPr/>
        </p:nvSpPr>
        <p:spPr>
          <a:xfrm>
            <a:off x="5906805" y="1349484"/>
            <a:ext cx="1933903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Key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B8BF1D5C-F82C-7265-5C58-B7927A3026D0}"/>
              </a:ext>
            </a:extLst>
          </p:cNvPr>
          <p:cNvCxnSpPr>
            <a:stCxn id="3" idx="0"/>
            <a:endCxn id="4" idx="0"/>
          </p:cNvCxnSpPr>
          <p:nvPr/>
        </p:nvCxnSpPr>
        <p:spPr>
          <a:xfrm rot="5400000" flipH="1" flipV="1">
            <a:off x="4650271" y="-867651"/>
            <a:ext cx="6350" cy="4440621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25E801-B274-6AB6-FD5F-5EA1D9C5CA1F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4650272" y="-194989"/>
            <a:ext cx="6350" cy="4440621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D5A5B7-A817-CD14-FA1B-E7E15941F925}"/>
              </a:ext>
            </a:extLst>
          </p:cNvPr>
          <p:cNvSpPr txBox="1"/>
          <p:nvPr/>
        </p:nvSpPr>
        <p:spPr>
          <a:xfrm>
            <a:off x="3861773" y="876394"/>
            <a:ext cx="16396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ore-KR" dirty="0" err="1"/>
              <a:t>hashCode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3CF798-9DF8-3D85-9784-78DF48F2CC51}"/>
              </a:ext>
            </a:extLst>
          </p:cNvPr>
          <p:cNvSpPr txBox="1"/>
          <p:nvPr/>
        </p:nvSpPr>
        <p:spPr>
          <a:xfrm>
            <a:off x="3913560" y="2057838"/>
            <a:ext cx="15360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2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해시</a:t>
            </a:r>
            <a:r>
              <a:rPr kumimoji="1" lang="ko-KR" altLang="en-US" dirty="0"/>
              <a:t> 값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7DCD5D-B103-3E57-48D7-708CD52E559D}"/>
              </a:ext>
            </a:extLst>
          </p:cNvPr>
          <p:cNvSpPr txBox="1"/>
          <p:nvPr/>
        </p:nvSpPr>
        <p:spPr>
          <a:xfrm>
            <a:off x="406488" y="3244296"/>
            <a:ext cx="985685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3. </a:t>
            </a:r>
            <a:r>
              <a:rPr kumimoji="1" lang="ko-KR" altLang="en-US" dirty="0"/>
              <a:t>저장하려는 객체의 </a:t>
            </a:r>
            <a:r>
              <a:rPr kumimoji="1" lang="ko-Kore-KR" altLang="en-US" dirty="0"/>
              <a:t>해시값이</a:t>
            </a:r>
            <a:r>
              <a:rPr kumimoji="1" lang="ko-KR" altLang="en-US" dirty="0"/>
              <a:t> 아니라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객체의 </a:t>
            </a:r>
            <a:r>
              <a:rPr kumimoji="1" lang="en-US" altLang="ko-KR" dirty="0"/>
              <a:t>key</a:t>
            </a:r>
            <a:r>
              <a:rPr kumimoji="1" lang="ko-KR" altLang="en-US" dirty="0"/>
              <a:t>의 해시 값을 가지고 위치를 선정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6D335-7CBC-E047-DE23-53B8BA5A5708}"/>
              </a:ext>
            </a:extLst>
          </p:cNvPr>
          <p:cNvSpPr txBox="1"/>
          <p:nvPr/>
        </p:nvSpPr>
        <p:spPr>
          <a:xfrm>
            <a:off x="2947375" y="4163104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D42EBB-DC28-1393-CE11-E28A1D4BF099}"/>
              </a:ext>
            </a:extLst>
          </p:cNvPr>
          <p:cNvSpPr txBox="1"/>
          <p:nvPr/>
        </p:nvSpPr>
        <p:spPr>
          <a:xfrm>
            <a:off x="3799477" y="4163104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71A0B1-DF10-0F14-0562-3ECE0A372468}"/>
              </a:ext>
            </a:extLst>
          </p:cNvPr>
          <p:cNvSpPr txBox="1"/>
          <p:nvPr/>
        </p:nvSpPr>
        <p:spPr>
          <a:xfrm>
            <a:off x="4651579" y="4168131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89C47C39-09EB-05CF-4285-23EEE9E74D0B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535954" y="4347770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3AEE8386-EE7C-B927-3749-6243D0382649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388056" y="4347770"/>
            <a:ext cx="263523" cy="50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358850E-47B6-25B0-2B9B-06032F702C6A}"/>
              </a:ext>
            </a:extLst>
          </p:cNvPr>
          <p:cNvSpPr txBox="1"/>
          <p:nvPr/>
        </p:nvSpPr>
        <p:spPr>
          <a:xfrm>
            <a:off x="2433135" y="4205468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B4FC86-F166-B65D-EBCE-47B17754A4FD}"/>
              </a:ext>
            </a:extLst>
          </p:cNvPr>
          <p:cNvSpPr txBox="1"/>
          <p:nvPr/>
        </p:nvSpPr>
        <p:spPr>
          <a:xfrm>
            <a:off x="2947375" y="4625559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20E065-0290-6D60-3447-B92A82EB607E}"/>
              </a:ext>
            </a:extLst>
          </p:cNvPr>
          <p:cNvSpPr txBox="1"/>
          <p:nvPr/>
        </p:nvSpPr>
        <p:spPr>
          <a:xfrm>
            <a:off x="3799477" y="4625559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168098-70D3-7971-E73C-C555957CC05C}"/>
              </a:ext>
            </a:extLst>
          </p:cNvPr>
          <p:cNvSpPr txBox="1"/>
          <p:nvPr/>
        </p:nvSpPr>
        <p:spPr>
          <a:xfrm>
            <a:off x="4641067" y="4621757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45F03BDD-AD57-E192-22B2-E4859FEE5F6C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3535954" y="4810225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4DA8C4A9-B30E-6586-FB7A-A2E765F7CA7C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4388056" y="4806423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071167-6419-501C-6AFC-FFFDD2B61F32}"/>
              </a:ext>
            </a:extLst>
          </p:cNvPr>
          <p:cNvSpPr txBox="1"/>
          <p:nvPr/>
        </p:nvSpPr>
        <p:spPr>
          <a:xfrm>
            <a:off x="2433135" y="4667923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E48BC9-7E6E-6D30-1850-B1E0B647880E}"/>
              </a:ext>
            </a:extLst>
          </p:cNvPr>
          <p:cNvSpPr txBox="1"/>
          <p:nvPr/>
        </p:nvSpPr>
        <p:spPr>
          <a:xfrm>
            <a:off x="2947375" y="5110004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4DF56B-B94D-2622-6006-502D7A0FEFAB}"/>
              </a:ext>
            </a:extLst>
          </p:cNvPr>
          <p:cNvSpPr txBox="1"/>
          <p:nvPr/>
        </p:nvSpPr>
        <p:spPr>
          <a:xfrm>
            <a:off x="3799477" y="5110004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A6EED4-A296-CD04-A3B2-E1BA2ACD2350}"/>
              </a:ext>
            </a:extLst>
          </p:cNvPr>
          <p:cNvSpPr txBox="1"/>
          <p:nvPr/>
        </p:nvSpPr>
        <p:spPr>
          <a:xfrm>
            <a:off x="4641067" y="5106202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4CB28B9D-4F24-8FEC-298E-F246B39389F2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3535954" y="5294670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79BF8BEA-B395-0C21-3228-AD065779B7AE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388056" y="5290868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0B0E96F-41FF-1FA1-F235-6872DC418319}"/>
              </a:ext>
            </a:extLst>
          </p:cNvPr>
          <p:cNvSpPr txBox="1"/>
          <p:nvPr/>
        </p:nvSpPr>
        <p:spPr>
          <a:xfrm>
            <a:off x="2433135" y="5152368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D8D173-4B3E-7A0F-0A7D-83AB31A282BB}"/>
              </a:ext>
            </a:extLst>
          </p:cNvPr>
          <p:cNvSpPr txBox="1"/>
          <p:nvPr/>
        </p:nvSpPr>
        <p:spPr>
          <a:xfrm>
            <a:off x="2947375" y="5587483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86D1A1-4932-60B8-97B4-723F1ECD4C85}"/>
              </a:ext>
            </a:extLst>
          </p:cNvPr>
          <p:cNvSpPr txBox="1"/>
          <p:nvPr/>
        </p:nvSpPr>
        <p:spPr>
          <a:xfrm>
            <a:off x="3799477" y="5587483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84E4D1-5473-B5AB-E0A8-569ACE52B07C}"/>
              </a:ext>
            </a:extLst>
          </p:cNvPr>
          <p:cNvSpPr txBox="1"/>
          <p:nvPr/>
        </p:nvSpPr>
        <p:spPr>
          <a:xfrm>
            <a:off x="4641067" y="5583681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928DBD76-F41A-5111-CEF9-35F9EAD09E57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3535954" y="5772149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3664B79E-98D2-0DE8-7924-968AF5634D3C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4388056" y="5768347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05257-516B-F168-7EC5-0B7BE86079CB}"/>
              </a:ext>
            </a:extLst>
          </p:cNvPr>
          <p:cNvSpPr txBox="1"/>
          <p:nvPr/>
        </p:nvSpPr>
        <p:spPr>
          <a:xfrm>
            <a:off x="2433135" y="5629847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</a:t>
            </a:r>
            <a:endParaRPr kumimoji="1" lang="ko-Kore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3AF7AB-0F27-3113-0D7D-C65D886FCE7D}"/>
              </a:ext>
            </a:extLst>
          </p:cNvPr>
          <p:cNvSpPr txBox="1"/>
          <p:nvPr/>
        </p:nvSpPr>
        <p:spPr>
          <a:xfrm>
            <a:off x="2947375" y="6031906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825787-1524-3369-68D4-E231AB8FA176}"/>
              </a:ext>
            </a:extLst>
          </p:cNvPr>
          <p:cNvSpPr txBox="1"/>
          <p:nvPr/>
        </p:nvSpPr>
        <p:spPr>
          <a:xfrm>
            <a:off x="3799477" y="6031906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B6EBD7-69EF-5DBA-EFB1-C139D5DCA178}"/>
              </a:ext>
            </a:extLst>
          </p:cNvPr>
          <p:cNvSpPr txBox="1"/>
          <p:nvPr/>
        </p:nvSpPr>
        <p:spPr>
          <a:xfrm>
            <a:off x="4641067" y="6028104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D23184C-49D1-71A7-E868-E6ECFE75ABE8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3535954" y="6216572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B896DD17-0458-4DDF-74EE-522F2F8C95CB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4388056" y="6212770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BDD0840-3259-3157-4246-BB1FABFCA7F0}"/>
              </a:ext>
            </a:extLst>
          </p:cNvPr>
          <p:cNvSpPr txBox="1"/>
          <p:nvPr/>
        </p:nvSpPr>
        <p:spPr>
          <a:xfrm>
            <a:off x="2433135" y="6074270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AC2165-58CC-6BE8-419A-B0CE0018FBD1}"/>
              </a:ext>
            </a:extLst>
          </p:cNvPr>
          <p:cNvSpPr/>
          <p:nvPr/>
        </p:nvSpPr>
        <p:spPr>
          <a:xfrm>
            <a:off x="8329439" y="1349484"/>
            <a:ext cx="1933903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Value</a:t>
            </a:r>
            <a:endParaRPr kumimoji="1" lang="ko-Kore-KR" altLang="en-US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02B6A46-49A9-C17C-E0F4-380A2039F46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840708" y="1685815"/>
            <a:ext cx="4887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91B34E7F-299D-4EDD-DB1E-62266FEBC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497704"/>
              </p:ext>
            </p:extLst>
          </p:nvPr>
        </p:nvGraphicFramePr>
        <p:xfrm>
          <a:off x="5812211" y="4181278"/>
          <a:ext cx="425319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598">
                  <a:extLst>
                    <a:ext uri="{9D8B030D-6E8A-4147-A177-3AD203B41FA5}">
                      <a16:colId xmlns:a16="http://schemas.microsoft.com/office/drawing/2014/main" val="1165706003"/>
                    </a:ext>
                  </a:extLst>
                </a:gridCol>
                <a:gridCol w="2126598">
                  <a:extLst>
                    <a:ext uri="{9D8B030D-6E8A-4147-A177-3AD203B41FA5}">
                      <a16:colId xmlns:a16="http://schemas.microsoft.com/office/drawing/2014/main" val="239417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Key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Value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60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“S01”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R" altLang="en-US" dirty="0"/>
                        <a:t>윤봉길</a:t>
                      </a:r>
                      <a:r>
                        <a:rPr lang="en-US" altLang="ko-KR" dirty="0"/>
                        <a:t>”,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54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“S0</a:t>
                      </a:r>
                      <a:r>
                        <a:rPr lang="en-US" altLang="ko-KR" dirty="0"/>
                        <a:t>2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R" altLang="en-US" dirty="0"/>
                        <a:t>홍길동</a:t>
                      </a:r>
                      <a:r>
                        <a:rPr lang="en-US" altLang="ko-KR" dirty="0"/>
                        <a:t>”,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1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“S0</a:t>
                      </a:r>
                      <a:r>
                        <a:rPr lang="en-US" altLang="ko-KR" dirty="0"/>
                        <a:t>3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＂</a:t>
                      </a:r>
                      <a:r>
                        <a:rPr lang="ko-KR" altLang="en-US" dirty="0"/>
                        <a:t>유관순</a:t>
                      </a:r>
                      <a:r>
                        <a:rPr lang="en-US" altLang="ko-KR" dirty="0"/>
                        <a:t>”,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7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“S0</a:t>
                      </a:r>
                      <a:r>
                        <a:rPr lang="en-US" altLang="ko-KR" dirty="0"/>
                        <a:t>4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＂</a:t>
                      </a:r>
                      <a:r>
                        <a:rPr lang="ko-Kore-KR" altLang="en-US" dirty="0"/>
                        <a:t>안중근</a:t>
                      </a:r>
                      <a:r>
                        <a:rPr lang="en-US" altLang="ko-Kore-KR" dirty="0"/>
                        <a:t>”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40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55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“SS0</a:t>
                      </a:r>
                      <a:r>
                        <a:rPr lang="en-US" altLang="ko-KR" dirty="0"/>
                        <a:t>5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R" altLang="en-US" dirty="0" err="1"/>
                        <a:t>김라윤</a:t>
                      </a:r>
                      <a:r>
                        <a:rPr lang="en-US" altLang="ko-KR" dirty="0"/>
                        <a:t>”,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24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81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73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88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45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77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7762</TotalTime>
  <Words>213</Words>
  <Application>Microsoft Macintosh PowerPoint</Application>
  <PresentationFormat>와이드스크린</PresentationFormat>
  <Paragraphs>99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2022-08-18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329</cp:revision>
  <dcterms:created xsi:type="dcterms:W3CDTF">2022-07-12T09:40:21Z</dcterms:created>
  <dcterms:modified xsi:type="dcterms:W3CDTF">2022-08-18T06:08:05Z</dcterms:modified>
</cp:coreProperties>
</file>